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97" r:id="rId12"/>
    <p:sldId id="267" r:id="rId13"/>
    <p:sldId id="296"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80"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80880"/>
  </p:normalViewPr>
  <p:slideViewPr>
    <p:cSldViewPr snapToGrid="0">
      <p:cViewPr varScale="1">
        <p:scale>
          <a:sx n="51" d="100"/>
          <a:sy n="51" d="100"/>
        </p:scale>
        <p:origin x="10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Livingston" userId="cae8b000d3060e29" providerId="LiveId" clId="{9E44E434-0222-4DF7-9F53-6036BD99A237}"/>
    <pc:docChg chg="modSld">
      <pc:chgData name="Judith Livingston" userId="cae8b000d3060e29" providerId="LiveId" clId="{9E44E434-0222-4DF7-9F53-6036BD99A237}" dt="2023-03-18T14:51:23.275" v="3" actId="6549"/>
      <pc:docMkLst>
        <pc:docMk/>
      </pc:docMkLst>
      <pc:sldChg chg="modSp mod">
        <pc:chgData name="Judith Livingston" userId="cae8b000d3060e29" providerId="LiveId" clId="{9E44E434-0222-4DF7-9F53-6036BD99A237}" dt="2023-03-18T14:51:23.275" v="3" actId="6549"/>
        <pc:sldMkLst>
          <pc:docMk/>
          <pc:sldMk cId="3400258862" sldId="262"/>
        </pc:sldMkLst>
        <pc:spChg chg="mod">
          <ac:chgData name="Judith Livingston" userId="cae8b000d3060e29" providerId="LiveId" clId="{9E44E434-0222-4DF7-9F53-6036BD99A237}" dt="2023-03-18T14:51:23.275" v="3" actId="6549"/>
          <ac:spMkLst>
            <pc:docMk/>
            <pc:sldMk cId="3400258862" sldId="262"/>
            <ac:spMk id="3" creationId="{A3320636-FE76-F9EA-F196-CBEA9AD929E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mednax-my.sharepoint.com/personal/leanna_brooks_mednax_com/Documents/LeAnna%20Notes/Organization/NEON%20Collaborative/ECI%20Users%20Zip%20Co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Sheet1!$B$2:$B$10</c:f>
              <c:strCache>
                <c:ptCount val="9"/>
                <c:pt idx="0">
                  <c:v>Tracheostomy</c:v>
                </c:pt>
                <c:pt idx="1">
                  <c:v>Congenital Heart Disease</c:v>
                </c:pt>
                <c:pt idx="2">
                  <c:v>Home Oxygen</c:v>
                </c:pt>
                <c:pt idx="3">
                  <c:v>ECMO</c:v>
                </c:pt>
                <c:pt idx="4">
                  <c:v>Neonatal Seizures</c:v>
                </c:pt>
                <c:pt idx="5">
                  <c:v>NG/G-tube</c:v>
                </c:pt>
                <c:pt idx="6">
                  <c:v>Neonatal Abstinence Syndrome</c:v>
                </c:pt>
                <c:pt idx="7">
                  <c:v>HIE</c:v>
                </c:pt>
                <c:pt idx="8">
                  <c:v>Severe IVH</c:v>
                </c:pt>
              </c:strCache>
            </c:strRef>
          </c:cat>
          <c:val>
            <c:numRef>
              <c:f>Sheet1!$C$2:$C$10</c:f>
              <c:numCache>
                <c:formatCode>General</c:formatCode>
                <c:ptCount val="9"/>
                <c:pt idx="0">
                  <c:v>5</c:v>
                </c:pt>
                <c:pt idx="1">
                  <c:v>7</c:v>
                </c:pt>
                <c:pt idx="2">
                  <c:v>7</c:v>
                </c:pt>
                <c:pt idx="3">
                  <c:v>7</c:v>
                </c:pt>
                <c:pt idx="4">
                  <c:v>9</c:v>
                </c:pt>
                <c:pt idx="5">
                  <c:v>9</c:v>
                </c:pt>
                <c:pt idx="6">
                  <c:v>9</c:v>
                </c:pt>
                <c:pt idx="7">
                  <c:v>10</c:v>
                </c:pt>
                <c:pt idx="8">
                  <c:v>10</c:v>
                </c:pt>
              </c:numCache>
            </c:numRef>
          </c:val>
          <c:extLst>
            <c:ext xmlns:c16="http://schemas.microsoft.com/office/drawing/2014/chart" uri="{C3380CC4-5D6E-409C-BE32-E72D297353CC}">
              <c16:uniqueId val="{00000000-0C0E-B34E-A701-CCF8E7F156C7}"/>
            </c:ext>
          </c:extLst>
        </c:ser>
        <c:dLbls>
          <c:showLegendKey val="0"/>
          <c:showVal val="0"/>
          <c:showCatName val="0"/>
          <c:showSerName val="0"/>
          <c:showPercent val="0"/>
          <c:showBubbleSize val="0"/>
        </c:dLbls>
        <c:gapWidth val="182"/>
        <c:axId val="1181710031"/>
        <c:axId val="1181711679"/>
      </c:barChart>
      <c:catAx>
        <c:axId val="1181710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711679"/>
        <c:crosses val="autoZero"/>
        <c:auto val="1"/>
        <c:lblAlgn val="ctr"/>
        <c:lblOffset val="100"/>
        <c:noMultiLvlLbl val="0"/>
      </c:catAx>
      <c:valAx>
        <c:axId val="1181711679"/>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Clinics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1710031"/>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48A4-451A-93E9-7348A6C7797D}"/>
              </c:ext>
            </c:extLst>
          </c:dPt>
          <c:dPt>
            <c:idx val="1"/>
            <c:invertIfNegative val="0"/>
            <c:bubble3D val="0"/>
            <c:spPr>
              <a:solidFill>
                <a:srgbClr val="507CB6"/>
              </a:solidFill>
              <a:ln w="0">
                <a:noFill/>
              </a:ln>
            </c:spPr>
            <c:extLst>
              <c:ext xmlns:c16="http://schemas.microsoft.com/office/drawing/2014/chart" uri="{C3380CC4-5D6E-409C-BE32-E72D297353CC}">
                <c16:uniqueId val="{00000003-48A4-451A-93E9-7348A6C7797D}"/>
              </c:ext>
            </c:extLst>
          </c:dPt>
          <c:dPt>
            <c:idx val="2"/>
            <c:invertIfNegative val="0"/>
            <c:bubble3D val="0"/>
            <c:spPr>
              <a:solidFill>
                <a:srgbClr val="F9BE00"/>
              </a:solidFill>
              <a:ln w="0">
                <a:noFill/>
              </a:ln>
            </c:spPr>
            <c:extLst>
              <c:ext xmlns:c16="http://schemas.microsoft.com/office/drawing/2014/chart" uri="{C3380CC4-5D6E-409C-BE32-E72D297353CC}">
                <c16:uniqueId val="{00000005-48A4-451A-93E9-7348A6C7797D}"/>
              </c:ext>
            </c:extLst>
          </c:dPt>
          <c:dPt>
            <c:idx val="3"/>
            <c:invertIfNegative val="0"/>
            <c:bubble3D val="0"/>
            <c:spPr>
              <a:solidFill>
                <a:srgbClr val="6BC8CD"/>
              </a:solidFill>
              <a:ln w="0">
                <a:noFill/>
              </a:ln>
            </c:spPr>
            <c:extLst>
              <c:ext xmlns:c16="http://schemas.microsoft.com/office/drawing/2014/chart" uri="{C3380CC4-5D6E-409C-BE32-E72D297353CC}">
                <c16:uniqueId val="{00000007-48A4-451A-93E9-7348A6C7797D}"/>
              </c:ext>
            </c:extLst>
          </c:dPt>
          <c:dPt>
            <c:idx val="4"/>
            <c:invertIfNegative val="0"/>
            <c:bubble3D val="0"/>
            <c:spPr>
              <a:solidFill>
                <a:srgbClr val="FF8B4F"/>
              </a:solidFill>
              <a:ln w="0">
                <a:noFill/>
              </a:ln>
            </c:spPr>
            <c:extLst>
              <c:ext xmlns:c16="http://schemas.microsoft.com/office/drawing/2014/chart" uri="{C3380CC4-5D6E-409C-BE32-E72D297353CC}">
                <c16:uniqueId val="{00000009-48A4-451A-93E9-7348A6C7797D}"/>
              </c:ext>
            </c:extLst>
          </c:dPt>
          <c:dPt>
            <c:idx val="5"/>
            <c:invertIfNegative val="0"/>
            <c:bubble3D val="0"/>
            <c:spPr>
              <a:solidFill>
                <a:srgbClr val="7D5E90"/>
              </a:solidFill>
              <a:ln w="0">
                <a:noFill/>
              </a:ln>
            </c:spPr>
            <c:extLst>
              <c:ext xmlns:c16="http://schemas.microsoft.com/office/drawing/2014/chart" uri="{C3380CC4-5D6E-409C-BE32-E72D297353CC}">
                <c16:uniqueId val="{0000000B-48A4-451A-93E9-7348A6C7797D}"/>
              </c:ext>
            </c:extLst>
          </c:dPt>
          <c:dPt>
            <c:idx val="6"/>
            <c:invertIfNegative val="0"/>
            <c:bubble3D val="0"/>
            <c:spPr>
              <a:solidFill>
                <a:srgbClr val="D25F90"/>
              </a:solidFill>
              <a:ln w="0">
                <a:noFill/>
              </a:ln>
            </c:spPr>
            <c:extLst>
              <c:ext xmlns:c16="http://schemas.microsoft.com/office/drawing/2014/chart" uri="{C3380CC4-5D6E-409C-BE32-E72D297353CC}">
                <c16:uniqueId val="{0000000D-48A4-451A-93E9-7348A6C7797D}"/>
              </c:ext>
            </c:extLst>
          </c:dPt>
          <c:dPt>
            <c:idx val="7"/>
            <c:invertIfNegative val="0"/>
            <c:bubble3D val="0"/>
            <c:spPr>
              <a:solidFill>
                <a:srgbClr val="C7B879"/>
              </a:solidFill>
              <a:ln w="0">
                <a:noFill/>
              </a:ln>
            </c:spPr>
            <c:extLst>
              <c:ext xmlns:c16="http://schemas.microsoft.com/office/drawing/2014/chart" uri="{C3380CC4-5D6E-409C-BE32-E72D297353CC}">
                <c16:uniqueId val="{0000000F-48A4-451A-93E9-7348A6C7797D}"/>
              </c:ext>
            </c:extLst>
          </c:dPt>
          <c:dPt>
            <c:idx val="8"/>
            <c:invertIfNegative val="0"/>
            <c:bubble3D val="0"/>
            <c:spPr>
              <a:solidFill>
                <a:srgbClr val="DB4D5C"/>
              </a:solidFill>
              <a:ln w="0">
                <a:noFill/>
              </a:ln>
            </c:spPr>
            <c:extLst>
              <c:ext xmlns:c16="http://schemas.microsoft.com/office/drawing/2014/chart" uri="{C3380CC4-5D6E-409C-BE32-E72D297353CC}">
                <c16:uniqueId val="{00000011-48A4-451A-93E9-7348A6C7797D}"/>
              </c:ext>
            </c:extLst>
          </c:dPt>
          <c:dPt>
            <c:idx val="9"/>
            <c:invertIfNegative val="0"/>
            <c:bubble3D val="0"/>
            <c:spPr>
              <a:solidFill>
                <a:srgbClr val="768086"/>
              </a:solidFill>
              <a:ln w="0">
                <a:noFill/>
              </a:ln>
            </c:spPr>
            <c:extLst>
              <c:ext xmlns:c16="http://schemas.microsoft.com/office/drawing/2014/chart" uri="{C3380CC4-5D6E-409C-BE32-E72D297353CC}">
                <c16:uniqueId val="{00000013-48A4-451A-93E9-7348A6C7797D}"/>
              </c:ext>
            </c:extLst>
          </c:dPt>
          <c:dPt>
            <c:idx val="10"/>
            <c:invertIfNegative val="0"/>
            <c:bubble3D val="0"/>
            <c:spPr>
              <a:solidFill>
                <a:srgbClr val="00BF6F"/>
              </a:solidFill>
              <a:ln w="0">
                <a:noFill/>
              </a:ln>
            </c:spPr>
            <c:extLst>
              <c:ext xmlns:c16="http://schemas.microsoft.com/office/drawing/2014/chart" uri="{C3380CC4-5D6E-409C-BE32-E72D297353CC}">
                <c16:uniqueId val="{00000015-48A4-451A-93E9-7348A6C7797D}"/>
              </c:ext>
            </c:extLst>
          </c:dPt>
          <c:dPt>
            <c:idx val="11"/>
            <c:invertIfNegative val="0"/>
            <c:bubble3D val="0"/>
            <c:spPr>
              <a:solidFill>
                <a:srgbClr val="507CB6"/>
              </a:solidFill>
              <a:ln w="0">
                <a:noFill/>
              </a:ln>
            </c:spPr>
            <c:extLst>
              <c:ext xmlns:c16="http://schemas.microsoft.com/office/drawing/2014/chart" uri="{C3380CC4-5D6E-409C-BE32-E72D297353CC}">
                <c16:uniqueId val="{00000017-48A4-451A-93E9-7348A6C7797D}"/>
              </c:ext>
            </c:extLst>
          </c:dPt>
          <c:dPt>
            <c:idx val="12"/>
            <c:invertIfNegative val="0"/>
            <c:bubble3D val="0"/>
            <c:spPr>
              <a:solidFill>
                <a:srgbClr val="F9BE00"/>
              </a:solidFill>
              <a:ln w="0">
                <a:noFill/>
              </a:ln>
            </c:spPr>
            <c:extLst>
              <c:ext xmlns:c16="http://schemas.microsoft.com/office/drawing/2014/chart" uri="{C3380CC4-5D6E-409C-BE32-E72D297353CC}">
                <c16:uniqueId val="{00000019-48A4-451A-93E9-7348A6C7797D}"/>
              </c:ext>
            </c:extLst>
          </c:dPt>
          <c:dPt>
            <c:idx val="13"/>
            <c:invertIfNegative val="0"/>
            <c:bubble3D val="0"/>
            <c:spPr>
              <a:solidFill>
                <a:srgbClr val="6BC8CD"/>
              </a:solidFill>
              <a:ln w="0">
                <a:noFill/>
              </a:ln>
            </c:spPr>
            <c:extLst>
              <c:ext xmlns:c16="http://schemas.microsoft.com/office/drawing/2014/chart" uri="{C3380CC4-5D6E-409C-BE32-E72D297353CC}">
                <c16:uniqueId val="{0000001B-48A4-451A-93E9-7348A6C7797D}"/>
              </c:ext>
            </c:extLst>
          </c:dPt>
          <c:dPt>
            <c:idx val="14"/>
            <c:invertIfNegative val="0"/>
            <c:bubble3D val="0"/>
            <c:spPr>
              <a:solidFill>
                <a:srgbClr val="FF8B4F"/>
              </a:solidFill>
              <a:ln w="0">
                <a:noFill/>
              </a:ln>
            </c:spPr>
            <c:extLst>
              <c:ext xmlns:c16="http://schemas.microsoft.com/office/drawing/2014/chart" uri="{C3380CC4-5D6E-409C-BE32-E72D297353CC}">
                <c16:uniqueId val="{0000001D-48A4-451A-93E9-7348A6C7797D}"/>
              </c:ext>
            </c:extLst>
          </c:dPt>
          <c:dPt>
            <c:idx val="15"/>
            <c:invertIfNegative val="0"/>
            <c:bubble3D val="0"/>
            <c:spPr>
              <a:solidFill>
                <a:srgbClr val="7D5E90"/>
              </a:solidFill>
              <a:ln w="0">
                <a:noFill/>
              </a:ln>
            </c:spPr>
            <c:extLst>
              <c:ext xmlns:c16="http://schemas.microsoft.com/office/drawing/2014/chart" uri="{C3380CC4-5D6E-409C-BE32-E72D297353CC}">
                <c16:uniqueId val="{0000001F-48A4-451A-93E9-7348A6C7797D}"/>
              </c:ext>
            </c:extLst>
          </c:dPt>
          <c:dPt>
            <c:idx val="16"/>
            <c:invertIfNegative val="0"/>
            <c:bubble3D val="0"/>
            <c:spPr>
              <a:solidFill>
                <a:srgbClr val="D25F90"/>
              </a:solidFill>
              <a:ln w="0">
                <a:noFill/>
              </a:ln>
            </c:spPr>
            <c:extLst>
              <c:ext xmlns:c16="http://schemas.microsoft.com/office/drawing/2014/chart" uri="{C3380CC4-5D6E-409C-BE32-E72D297353CC}">
                <c16:uniqueId val="{00000021-48A4-451A-93E9-7348A6C7797D}"/>
              </c:ext>
            </c:extLst>
          </c:dPt>
          <c:dPt>
            <c:idx val="17"/>
            <c:invertIfNegative val="0"/>
            <c:bubble3D val="0"/>
            <c:spPr>
              <a:solidFill>
                <a:srgbClr val="C7B879"/>
              </a:solidFill>
              <a:ln w="0">
                <a:noFill/>
              </a:ln>
            </c:spPr>
            <c:extLst>
              <c:ext xmlns:c16="http://schemas.microsoft.com/office/drawing/2014/chart" uri="{C3380CC4-5D6E-409C-BE32-E72D297353CC}">
                <c16:uniqueId val="{00000023-48A4-451A-93E9-7348A6C7797D}"/>
              </c:ext>
            </c:extLst>
          </c:dPt>
          <c:dPt>
            <c:idx val="18"/>
            <c:invertIfNegative val="0"/>
            <c:bubble3D val="0"/>
            <c:spPr>
              <a:solidFill>
                <a:srgbClr val="DB4D5C"/>
              </a:solidFill>
              <a:ln w="0">
                <a:noFill/>
              </a:ln>
            </c:spPr>
            <c:extLst>
              <c:ext xmlns:c16="http://schemas.microsoft.com/office/drawing/2014/chart" uri="{C3380CC4-5D6E-409C-BE32-E72D297353CC}">
                <c16:uniqueId val="{00000025-48A4-451A-93E9-7348A6C7797D}"/>
              </c:ext>
            </c:extLst>
          </c:dPt>
          <c:dPt>
            <c:idx val="19"/>
            <c:invertIfNegative val="0"/>
            <c:bubble3D val="0"/>
            <c:spPr>
              <a:solidFill>
                <a:srgbClr val="768086"/>
              </a:solidFill>
              <a:ln w="0">
                <a:noFill/>
              </a:ln>
            </c:spPr>
            <c:extLst>
              <c:ext xmlns:c16="http://schemas.microsoft.com/office/drawing/2014/chart" uri="{C3380CC4-5D6E-409C-BE32-E72D297353CC}">
                <c16:uniqueId val="{00000027-48A4-451A-93E9-7348A6C7797D}"/>
              </c:ext>
            </c:extLst>
          </c:dPt>
          <c:dPt>
            <c:idx val="20"/>
            <c:invertIfNegative val="0"/>
            <c:bubble3D val="0"/>
            <c:spPr>
              <a:solidFill>
                <a:srgbClr val="00BF6F"/>
              </a:solidFill>
              <a:ln w="0">
                <a:noFill/>
              </a:ln>
            </c:spPr>
            <c:extLst>
              <c:ext xmlns:c16="http://schemas.microsoft.com/office/drawing/2014/chart" uri="{C3380CC4-5D6E-409C-BE32-E72D297353CC}">
                <c16:uniqueId val="{00000029-48A4-451A-93E9-7348A6C7797D}"/>
              </c:ext>
            </c:extLst>
          </c:dPt>
          <c:dPt>
            <c:idx val="21"/>
            <c:invertIfNegative val="0"/>
            <c:bubble3D val="0"/>
            <c:spPr>
              <a:solidFill>
                <a:srgbClr val="507CB6"/>
              </a:solidFill>
              <a:ln w="0">
                <a:noFill/>
              </a:ln>
            </c:spPr>
            <c:extLst>
              <c:ext xmlns:c16="http://schemas.microsoft.com/office/drawing/2014/chart" uri="{C3380CC4-5D6E-409C-BE32-E72D297353CC}">
                <c16:uniqueId val="{0000002B-48A4-451A-93E9-7348A6C7797D}"/>
              </c:ext>
            </c:extLst>
          </c:dPt>
          <c:dPt>
            <c:idx val="22"/>
            <c:invertIfNegative val="0"/>
            <c:bubble3D val="0"/>
            <c:spPr>
              <a:solidFill>
                <a:srgbClr val="F9BE00"/>
              </a:solidFill>
              <a:ln w="0">
                <a:noFill/>
              </a:ln>
            </c:spPr>
            <c:extLst>
              <c:ext xmlns:c16="http://schemas.microsoft.com/office/drawing/2014/chart" uri="{C3380CC4-5D6E-409C-BE32-E72D297353CC}">
                <c16:uniqueId val="{0000002D-48A4-451A-93E9-7348A6C7797D}"/>
              </c:ext>
            </c:extLst>
          </c:dPt>
          <c:dPt>
            <c:idx val="23"/>
            <c:invertIfNegative val="0"/>
            <c:bubble3D val="0"/>
            <c:spPr>
              <a:solidFill>
                <a:srgbClr val="6BC8CD"/>
              </a:solidFill>
              <a:ln w="0">
                <a:noFill/>
              </a:ln>
            </c:spPr>
            <c:extLst>
              <c:ext xmlns:c16="http://schemas.microsoft.com/office/drawing/2014/chart" uri="{C3380CC4-5D6E-409C-BE32-E72D297353CC}">
                <c16:uniqueId val="{0000002F-48A4-451A-93E9-7348A6C7797D}"/>
              </c:ext>
            </c:extLst>
          </c:dPt>
          <c:dPt>
            <c:idx val="24"/>
            <c:invertIfNegative val="0"/>
            <c:bubble3D val="0"/>
            <c:spPr>
              <a:solidFill>
                <a:srgbClr val="FF8B4F"/>
              </a:solidFill>
              <a:ln w="0">
                <a:noFill/>
              </a:ln>
            </c:spPr>
            <c:extLst>
              <c:ext xmlns:c16="http://schemas.microsoft.com/office/drawing/2014/chart" uri="{C3380CC4-5D6E-409C-BE32-E72D297353CC}">
                <c16:uniqueId val="{00000031-48A4-451A-93E9-7348A6C7797D}"/>
              </c:ext>
            </c:extLst>
          </c:dPt>
          <c:dPt>
            <c:idx val="25"/>
            <c:invertIfNegative val="0"/>
            <c:bubble3D val="0"/>
            <c:spPr>
              <a:solidFill>
                <a:srgbClr val="7D5E90"/>
              </a:solidFill>
              <a:ln w="0">
                <a:noFill/>
              </a:ln>
            </c:spPr>
            <c:extLst>
              <c:ext xmlns:c16="http://schemas.microsoft.com/office/drawing/2014/chart" uri="{C3380CC4-5D6E-409C-BE32-E72D297353CC}">
                <c16:uniqueId val="{00000033-48A4-451A-93E9-7348A6C7797D}"/>
              </c:ext>
            </c:extLst>
          </c:dPt>
          <c:dPt>
            <c:idx val="26"/>
            <c:invertIfNegative val="0"/>
            <c:bubble3D val="0"/>
            <c:spPr>
              <a:solidFill>
                <a:srgbClr val="D25F90"/>
              </a:solidFill>
              <a:ln w="0">
                <a:noFill/>
              </a:ln>
            </c:spPr>
            <c:extLst>
              <c:ext xmlns:c16="http://schemas.microsoft.com/office/drawing/2014/chart" uri="{C3380CC4-5D6E-409C-BE32-E72D297353CC}">
                <c16:uniqueId val="{00000035-48A4-451A-93E9-7348A6C7797D}"/>
              </c:ext>
            </c:extLst>
          </c:dPt>
          <c:dPt>
            <c:idx val="27"/>
            <c:invertIfNegative val="0"/>
            <c:bubble3D val="0"/>
            <c:spPr>
              <a:solidFill>
                <a:srgbClr val="C7B879"/>
              </a:solidFill>
              <a:ln w="0">
                <a:noFill/>
              </a:ln>
            </c:spPr>
            <c:extLst>
              <c:ext xmlns:c16="http://schemas.microsoft.com/office/drawing/2014/chart" uri="{C3380CC4-5D6E-409C-BE32-E72D297353CC}">
                <c16:uniqueId val="{00000037-48A4-451A-93E9-7348A6C7797D}"/>
              </c:ext>
            </c:extLst>
          </c:dPt>
          <c:dPt>
            <c:idx val="28"/>
            <c:invertIfNegative val="0"/>
            <c:bubble3D val="0"/>
            <c:spPr>
              <a:solidFill>
                <a:srgbClr val="DB4D5C"/>
              </a:solidFill>
              <a:ln w="0">
                <a:noFill/>
              </a:ln>
            </c:spPr>
            <c:extLst>
              <c:ext xmlns:c16="http://schemas.microsoft.com/office/drawing/2014/chart" uri="{C3380CC4-5D6E-409C-BE32-E72D297353CC}">
                <c16:uniqueId val="{00000039-48A4-451A-93E9-7348A6C7797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Sheet1!$A$2:$A$30</c:f>
              <c:strCache>
                <c:ptCount val="29"/>
                <c:pt idx="0">
                  <c:v>Grade III or IV IVH (P52.2_)</c:v>
                </c:pt>
                <c:pt idx="1">
                  <c:v>Periventricular leukomalacia (P91.2)</c:v>
                </c:pt>
                <c:pt idx="2">
                  <c:v>Hypoxic ischemic encephalomalacia (P91.6_)</c:v>
                </c:pt>
                <c:pt idx="3">
                  <c:v>Seizures requiring treatment (P90)</c:v>
                </c:pt>
                <c:pt idx="4">
                  <c:v>Hydrocephalus (Q03)</c:v>
                </c:pt>
                <c:pt idx="5">
                  <c:v>Microcephaly (Q02)</c:v>
                </c:pt>
                <c:pt idx="6">
                  <c:v>Congenital malformations of brain (Q04)</c:v>
                </c:pt>
                <c:pt idx="7">
                  <c:v>Spina bifida (Q05)</c:v>
                </c:pt>
                <c:pt idx="8">
                  <c:v>Cleft palate (Q35)</c:v>
                </c:pt>
                <c:pt idx="9">
                  <c:v>Cleft lip (Q36)</c:v>
                </c:pt>
                <c:pt idx="10">
                  <c:v>Cleft palate and lip (Q37)</c:v>
                </c:pt>
                <c:pt idx="11">
                  <c:v>Plagiocephaly (Q67.3)</c:v>
                </c:pt>
                <c:pt idx="12">
                  <c:v>Congenital hypotonia (94.2)</c:v>
                </c:pt>
                <c:pt idx="13">
                  <c:v>Down Syndrome (Q90)</c:v>
                </c:pt>
                <c:pt idx="14">
                  <c:v>Turner’s syndrome (Q96)</c:v>
                </c:pt>
                <c:pt idx="15">
                  <c:v>Brachial plexus injury (P14.3)</c:v>
                </c:pt>
                <c:pt idx="16">
                  <c:v>Gastroschisis (Q79.0)</c:v>
                </c:pt>
                <c:pt idx="17">
                  <c:v>Short gut syndrome (K91.2)</c:v>
                </c:pt>
                <c:pt idx="18">
                  <c:v>Hypothyroidism (E03.1)</c:v>
                </c:pt>
                <c:pt idx="19">
                  <c:v>Neonatal abstinence syndrome (P96.1)</c:v>
                </c:pt>
                <c:pt idx="20">
                  <c:v>Withdrawal from therapeutic use of drugs in Newborn (P96.2)</c:v>
                </c:pt>
                <c:pt idx="21">
                  <c:v>Congenital CMV (P35.1)</c:v>
                </c:pt>
                <c:pt idx="22">
                  <c:v>Diaphragmatic hernia (K44.9)</c:v>
                </c:pt>
                <c:pt idx="23">
                  <c:v>Club feet (M21.1)</c:v>
                </c:pt>
                <c:pt idx="24">
                  <c:v>Speech disturbances / delays (R47)</c:v>
                </c:pt>
                <c:pt idx="25">
                  <c:v>Lack of expected normal physiological development (R62)</c:v>
                </c:pt>
                <c:pt idx="26">
                  <c:v>Disorders of muscle tone (P94)</c:v>
                </c:pt>
                <c:pt idx="27">
                  <c:v>Other Dystonia (G24.8)</c:v>
                </c:pt>
                <c:pt idx="28">
                  <c:v>Other (please specify)</c:v>
                </c:pt>
              </c:strCache>
            </c:strRef>
          </c:cat>
          <c:val>
            <c:numRef>
              <c:f>Sheet1!$B$2:$B$30</c:f>
              <c:numCache>
                <c:formatCode>0.00%</c:formatCode>
                <c:ptCount val="29"/>
                <c:pt idx="0">
                  <c:v>2.3800000000000002E-2</c:v>
                </c:pt>
                <c:pt idx="1">
                  <c:v>4.7600000000000003E-2</c:v>
                </c:pt>
                <c:pt idx="2">
                  <c:v>3.9699999999999999E-2</c:v>
                </c:pt>
                <c:pt idx="3">
                  <c:v>1.5900000000000001E-2</c:v>
                </c:pt>
                <c:pt idx="4">
                  <c:v>4.7600000000000003E-2</c:v>
                </c:pt>
                <c:pt idx="5">
                  <c:v>0</c:v>
                </c:pt>
                <c:pt idx="6">
                  <c:v>3.9699999999999999E-2</c:v>
                </c:pt>
                <c:pt idx="7">
                  <c:v>1.5900000000000001E-2</c:v>
                </c:pt>
                <c:pt idx="8">
                  <c:v>0</c:v>
                </c:pt>
                <c:pt idx="9">
                  <c:v>0</c:v>
                </c:pt>
                <c:pt idx="10">
                  <c:v>0</c:v>
                </c:pt>
                <c:pt idx="11">
                  <c:v>2.3800000000000002E-2</c:v>
                </c:pt>
                <c:pt idx="12">
                  <c:v>7.9000000000000008E-3</c:v>
                </c:pt>
                <c:pt idx="13">
                  <c:v>3.9699999999999999E-2</c:v>
                </c:pt>
                <c:pt idx="14">
                  <c:v>0</c:v>
                </c:pt>
                <c:pt idx="15">
                  <c:v>0</c:v>
                </c:pt>
                <c:pt idx="16">
                  <c:v>4.7600000000000003E-2</c:v>
                </c:pt>
                <c:pt idx="17">
                  <c:v>1.5900000000000001E-2</c:v>
                </c:pt>
                <c:pt idx="18">
                  <c:v>2.3800000000000002E-2</c:v>
                </c:pt>
                <c:pt idx="19">
                  <c:v>7.1400000000000005E-2</c:v>
                </c:pt>
                <c:pt idx="20">
                  <c:v>5.5599999999999997E-2</c:v>
                </c:pt>
                <c:pt idx="21">
                  <c:v>7.9000000000000008E-3</c:v>
                </c:pt>
                <c:pt idx="22">
                  <c:v>0</c:v>
                </c:pt>
                <c:pt idx="23">
                  <c:v>1.5900000000000001E-2</c:v>
                </c:pt>
                <c:pt idx="24">
                  <c:v>0.34920000000000001</c:v>
                </c:pt>
                <c:pt idx="25">
                  <c:v>0.127</c:v>
                </c:pt>
                <c:pt idx="26">
                  <c:v>0.1111</c:v>
                </c:pt>
                <c:pt idx="27">
                  <c:v>2.3800000000000002E-2</c:v>
                </c:pt>
                <c:pt idx="28">
                  <c:v>0.41270000000000001</c:v>
                </c:pt>
              </c:numCache>
            </c:numRef>
          </c:val>
          <c:extLst>
            <c:ext xmlns:c16="http://schemas.microsoft.com/office/drawing/2014/chart" uri="{C3380CC4-5D6E-409C-BE32-E72D297353CC}">
              <c16:uniqueId val="{0000003A-48A4-451A-93E9-7348A6C7797D}"/>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accent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200">
          <a:solidFill>
            <a:schemeClr val="accent2">
              <a:lumMod val="75000"/>
            </a:schemeClr>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126-4E21-80DF-2DFD6B47913B}"/>
              </c:ext>
            </c:extLst>
          </c:dPt>
          <c:dPt>
            <c:idx val="1"/>
            <c:invertIfNegative val="0"/>
            <c:bubble3D val="0"/>
            <c:spPr>
              <a:solidFill>
                <a:srgbClr val="507CB6"/>
              </a:solidFill>
              <a:ln w="0">
                <a:noFill/>
              </a:ln>
            </c:spPr>
            <c:extLst>
              <c:ext xmlns:c16="http://schemas.microsoft.com/office/drawing/2014/chart" uri="{C3380CC4-5D6E-409C-BE32-E72D297353CC}">
                <c16:uniqueId val="{00000003-9126-4E21-80DF-2DFD6B47913B}"/>
              </c:ext>
            </c:extLst>
          </c:dPt>
          <c:dPt>
            <c:idx val="2"/>
            <c:invertIfNegative val="0"/>
            <c:bubble3D val="0"/>
            <c:spPr>
              <a:solidFill>
                <a:srgbClr val="F9BE00"/>
              </a:solidFill>
              <a:ln w="0">
                <a:noFill/>
              </a:ln>
            </c:spPr>
            <c:extLst>
              <c:ext xmlns:c16="http://schemas.microsoft.com/office/drawing/2014/chart" uri="{C3380CC4-5D6E-409C-BE32-E72D297353CC}">
                <c16:uniqueId val="{00000005-9126-4E21-80DF-2DFD6B47913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NICU</c:v>
                </c:pt>
                <c:pt idx="1">
                  <c:v>PCP</c:v>
                </c:pt>
                <c:pt idx="2">
                  <c:v>Developmental follow-up clinic</c:v>
                </c:pt>
              </c:strCache>
            </c:strRef>
          </c:cat>
          <c:val>
            <c:numRef>
              <c:f>Sheet1!$B$2:$B$4</c:f>
              <c:numCache>
                <c:formatCode>0.00%</c:formatCode>
                <c:ptCount val="3"/>
                <c:pt idx="0">
                  <c:v>0.52849999999999997</c:v>
                </c:pt>
                <c:pt idx="1">
                  <c:v>0.29020000000000001</c:v>
                </c:pt>
                <c:pt idx="2">
                  <c:v>0.18129999999999999</c:v>
                </c:pt>
              </c:numCache>
            </c:numRef>
          </c:val>
          <c:extLst>
            <c:ext xmlns:c16="http://schemas.microsoft.com/office/drawing/2014/chart" uri="{C3380CC4-5D6E-409C-BE32-E72D297353CC}">
              <c16:uniqueId val="{00000006-9126-4E21-80DF-2DFD6B47913B}"/>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accent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BC50-4B6B-86AB-1672F1611E45}"/>
              </c:ext>
            </c:extLst>
          </c:dPt>
          <c:dPt>
            <c:idx val="1"/>
            <c:invertIfNegative val="0"/>
            <c:bubble3D val="0"/>
            <c:spPr>
              <a:solidFill>
                <a:srgbClr val="507CB6"/>
              </a:solidFill>
              <a:ln w="0">
                <a:noFill/>
              </a:ln>
            </c:spPr>
            <c:extLst>
              <c:ext xmlns:c16="http://schemas.microsoft.com/office/drawing/2014/chart" uri="{C3380CC4-5D6E-409C-BE32-E72D297353CC}">
                <c16:uniqueId val="{00000003-BC50-4B6B-86AB-1672F1611E45}"/>
              </c:ext>
            </c:extLst>
          </c:dPt>
          <c:dPt>
            <c:idx val="2"/>
            <c:invertIfNegative val="0"/>
            <c:bubble3D val="0"/>
            <c:spPr>
              <a:solidFill>
                <a:srgbClr val="F9BE00"/>
              </a:solidFill>
              <a:ln w="0">
                <a:noFill/>
              </a:ln>
            </c:spPr>
            <c:extLst>
              <c:ext xmlns:c16="http://schemas.microsoft.com/office/drawing/2014/chart" uri="{C3380CC4-5D6E-409C-BE32-E72D297353CC}">
                <c16:uniqueId val="{00000005-BC50-4B6B-86AB-1672F1611E45}"/>
              </c:ext>
            </c:extLst>
          </c:dPt>
          <c:dPt>
            <c:idx val="3"/>
            <c:invertIfNegative val="0"/>
            <c:bubble3D val="0"/>
            <c:spPr>
              <a:solidFill>
                <a:srgbClr val="6BC8CD"/>
              </a:solidFill>
              <a:ln w="0">
                <a:noFill/>
              </a:ln>
            </c:spPr>
            <c:extLst>
              <c:ext xmlns:c16="http://schemas.microsoft.com/office/drawing/2014/chart" uri="{C3380CC4-5D6E-409C-BE32-E72D297353CC}">
                <c16:uniqueId val="{00000007-BC50-4B6B-86AB-1672F1611E45}"/>
              </c:ext>
            </c:extLst>
          </c:dPt>
          <c:dPt>
            <c:idx val="4"/>
            <c:invertIfNegative val="0"/>
            <c:bubble3D val="0"/>
            <c:spPr>
              <a:solidFill>
                <a:srgbClr val="FF8B4F"/>
              </a:solidFill>
              <a:ln w="0">
                <a:noFill/>
              </a:ln>
            </c:spPr>
            <c:extLst>
              <c:ext xmlns:c16="http://schemas.microsoft.com/office/drawing/2014/chart" uri="{C3380CC4-5D6E-409C-BE32-E72D297353CC}">
                <c16:uniqueId val="{00000009-BC50-4B6B-86AB-1672F1611E4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0-30 days</c:v>
                </c:pt>
                <c:pt idx="1">
                  <c:v>31-45 days</c:v>
                </c:pt>
                <c:pt idx="2">
                  <c:v>46-60 days</c:v>
                </c:pt>
                <c:pt idx="3">
                  <c:v>&gt;60 days</c:v>
                </c:pt>
                <c:pt idx="4">
                  <c:v>No response</c:v>
                </c:pt>
              </c:strCache>
            </c:strRef>
          </c:cat>
          <c:val>
            <c:numRef>
              <c:f>Sheet1!$B$2:$B$6</c:f>
              <c:numCache>
                <c:formatCode>0.00%</c:formatCode>
                <c:ptCount val="5"/>
                <c:pt idx="0">
                  <c:v>0.71730000000000005</c:v>
                </c:pt>
                <c:pt idx="1">
                  <c:v>0.1832</c:v>
                </c:pt>
                <c:pt idx="2">
                  <c:v>4.19E-2</c:v>
                </c:pt>
                <c:pt idx="3">
                  <c:v>1.5699999999999999E-2</c:v>
                </c:pt>
                <c:pt idx="4">
                  <c:v>4.19E-2</c:v>
                </c:pt>
              </c:numCache>
            </c:numRef>
          </c:val>
          <c:extLst>
            <c:ext xmlns:c16="http://schemas.microsoft.com/office/drawing/2014/chart" uri="{C3380CC4-5D6E-409C-BE32-E72D297353CC}">
              <c16:uniqueId val="{0000000A-BC50-4B6B-86AB-1672F1611E45}"/>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tx2"/>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F3B9-411E-BD20-990250EC2121}"/>
              </c:ext>
            </c:extLst>
          </c:dPt>
          <c:dPt>
            <c:idx val="1"/>
            <c:invertIfNegative val="0"/>
            <c:bubble3D val="0"/>
            <c:spPr>
              <a:solidFill>
                <a:srgbClr val="507CB6"/>
              </a:solidFill>
              <a:ln w="0">
                <a:noFill/>
              </a:ln>
            </c:spPr>
            <c:extLst>
              <c:ext xmlns:c16="http://schemas.microsoft.com/office/drawing/2014/chart" uri="{C3380CC4-5D6E-409C-BE32-E72D297353CC}">
                <c16:uniqueId val="{00000003-F3B9-411E-BD20-990250EC2121}"/>
              </c:ext>
            </c:extLst>
          </c:dPt>
          <c:dPt>
            <c:idx val="2"/>
            <c:invertIfNegative val="0"/>
            <c:bubble3D val="0"/>
            <c:spPr>
              <a:solidFill>
                <a:srgbClr val="F9BE00"/>
              </a:solidFill>
              <a:ln w="0">
                <a:noFill/>
              </a:ln>
            </c:spPr>
            <c:extLst>
              <c:ext xmlns:c16="http://schemas.microsoft.com/office/drawing/2014/chart" uri="{C3380CC4-5D6E-409C-BE32-E72D297353CC}">
                <c16:uniqueId val="{00000005-F3B9-411E-BD20-990250EC2121}"/>
              </c:ext>
            </c:extLst>
          </c:dPt>
          <c:dPt>
            <c:idx val="3"/>
            <c:invertIfNegative val="0"/>
            <c:bubble3D val="0"/>
            <c:spPr>
              <a:solidFill>
                <a:srgbClr val="6BC8CD"/>
              </a:solidFill>
              <a:ln w="0">
                <a:noFill/>
              </a:ln>
            </c:spPr>
            <c:extLst>
              <c:ext xmlns:c16="http://schemas.microsoft.com/office/drawing/2014/chart" uri="{C3380CC4-5D6E-409C-BE32-E72D297353CC}">
                <c16:uniqueId val="{00000007-F3B9-411E-BD20-990250EC212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&lt; 1 week</c:v>
                </c:pt>
                <c:pt idx="1">
                  <c:v>1-4 weeks</c:v>
                </c:pt>
                <c:pt idx="2">
                  <c:v>4-8 weeks</c:v>
                </c:pt>
                <c:pt idx="3">
                  <c:v>&gt;8 weeks</c:v>
                </c:pt>
              </c:strCache>
            </c:strRef>
          </c:cat>
          <c:val>
            <c:numRef>
              <c:f>Sheet1!$B$2:$B$5</c:f>
              <c:numCache>
                <c:formatCode>0.00%</c:formatCode>
                <c:ptCount val="4"/>
                <c:pt idx="0">
                  <c:v>0.1469</c:v>
                </c:pt>
                <c:pt idx="1">
                  <c:v>0.68530000000000002</c:v>
                </c:pt>
                <c:pt idx="2">
                  <c:v>0.1399</c:v>
                </c:pt>
                <c:pt idx="3">
                  <c:v>2.8000000000000001E-2</c:v>
                </c:pt>
              </c:numCache>
            </c:numRef>
          </c:val>
          <c:extLst>
            <c:ext xmlns:c16="http://schemas.microsoft.com/office/drawing/2014/chart" uri="{C3380CC4-5D6E-409C-BE32-E72D297353CC}">
              <c16:uniqueId val="{00000008-F3B9-411E-BD20-990250EC2121}"/>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accent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76F-4336-9414-ACB5FFEE4411}"/>
              </c:ext>
            </c:extLst>
          </c:dPt>
          <c:dPt>
            <c:idx val="1"/>
            <c:invertIfNegative val="0"/>
            <c:bubble3D val="0"/>
            <c:spPr>
              <a:solidFill>
                <a:srgbClr val="507CB6"/>
              </a:solidFill>
              <a:ln w="0">
                <a:noFill/>
              </a:ln>
            </c:spPr>
            <c:extLst>
              <c:ext xmlns:c16="http://schemas.microsoft.com/office/drawing/2014/chart" uri="{C3380CC4-5D6E-409C-BE32-E72D297353CC}">
                <c16:uniqueId val="{00000003-176F-4336-9414-ACB5FFEE4411}"/>
              </c:ext>
            </c:extLst>
          </c:dPt>
          <c:dPt>
            <c:idx val="2"/>
            <c:invertIfNegative val="0"/>
            <c:bubble3D val="0"/>
            <c:spPr>
              <a:solidFill>
                <a:srgbClr val="F9BE00"/>
              </a:solidFill>
              <a:ln w="0">
                <a:noFill/>
              </a:ln>
            </c:spPr>
            <c:extLst>
              <c:ext xmlns:c16="http://schemas.microsoft.com/office/drawing/2014/chart" uri="{C3380CC4-5D6E-409C-BE32-E72D297353CC}">
                <c16:uniqueId val="{00000005-176F-4336-9414-ACB5FFEE4411}"/>
              </c:ext>
            </c:extLst>
          </c:dPt>
          <c:dPt>
            <c:idx val="3"/>
            <c:invertIfNegative val="0"/>
            <c:bubble3D val="0"/>
            <c:spPr>
              <a:solidFill>
                <a:srgbClr val="6BC8CD"/>
              </a:solidFill>
              <a:ln w="0">
                <a:noFill/>
              </a:ln>
            </c:spPr>
            <c:extLst>
              <c:ext xmlns:c16="http://schemas.microsoft.com/office/drawing/2014/chart" uri="{C3380CC4-5D6E-409C-BE32-E72D297353CC}">
                <c16:uniqueId val="{00000007-176F-4336-9414-ACB5FFEE4411}"/>
              </c:ext>
            </c:extLst>
          </c:dPt>
          <c:dPt>
            <c:idx val="4"/>
            <c:invertIfNegative val="0"/>
            <c:bubble3D val="0"/>
            <c:spPr>
              <a:solidFill>
                <a:srgbClr val="FF8B4F"/>
              </a:solidFill>
              <a:ln w="0">
                <a:noFill/>
              </a:ln>
            </c:spPr>
            <c:extLst>
              <c:ext xmlns:c16="http://schemas.microsoft.com/office/drawing/2014/chart" uri="{C3380CC4-5D6E-409C-BE32-E72D297353CC}">
                <c16:uniqueId val="{00000009-176F-4336-9414-ACB5FFEE441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Services provided as requested</c:v>
                </c:pt>
                <c:pt idx="1">
                  <c:v>Parent declined services</c:v>
                </c:pt>
                <c:pt idx="2">
                  <c:v>Parent reported no contact from ECI</c:v>
                </c:pt>
                <c:pt idx="3">
                  <c:v>Services provided, different than requested</c:v>
                </c:pt>
                <c:pt idx="4">
                  <c:v>Did not qualify for services</c:v>
                </c:pt>
              </c:strCache>
            </c:strRef>
          </c:cat>
          <c:val>
            <c:numRef>
              <c:f>Sheet1!$B$2:$B$6</c:f>
              <c:numCache>
                <c:formatCode>0.00%</c:formatCode>
                <c:ptCount val="5"/>
                <c:pt idx="0">
                  <c:v>0.67020000000000002</c:v>
                </c:pt>
                <c:pt idx="1">
                  <c:v>0.1152</c:v>
                </c:pt>
                <c:pt idx="2">
                  <c:v>5.7599999999999998E-2</c:v>
                </c:pt>
                <c:pt idx="3">
                  <c:v>4.7100000000000003E-2</c:v>
                </c:pt>
                <c:pt idx="4">
                  <c:v>0.1099</c:v>
                </c:pt>
              </c:numCache>
            </c:numRef>
          </c:val>
          <c:extLst>
            <c:ext xmlns:c16="http://schemas.microsoft.com/office/drawing/2014/chart" uri="{C3380CC4-5D6E-409C-BE32-E72D297353CC}">
              <c16:uniqueId val="{0000000A-176F-4336-9414-ACB5FFEE4411}"/>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spPr>
            <a:solidFill>
              <a:schemeClr val="dk1">
                <a:tint val="88000"/>
              </a:schemeClr>
            </a:solidFill>
            <a:ln>
              <a:noFill/>
            </a:ln>
            <a:effectLst/>
          </c:spPr>
          <c:invertIfNegative val="0"/>
          <c:cat>
            <c:strRef>
              <c:f>Sheet2!$B$3:$B$6</c:f>
              <c:strCache>
                <c:ptCount val="4"/>
                <c:pt idx="0">
                  <c:v>Pediatric Pulmonology</c:v>
                </c:pt>
                <c:pt idx="1">
                  <c:v>Developmental Pediatrics</c:v>
                </c:pt>
                <c:pt idx="2">
                  <c:v>General Pediatrics</c:v>
                </c:pt>
                <c:pt idx="3">
                  <c:v>Neonatology</c:v>
                </c:pt>
              </c:strCache>
            </c:strRef>
          </c:cat>
          <c:val>
            <c:numRef>
              <c:f>Sheet2!$C$3:$C$6</c:f>
              <c:numCache>
                <c:formatCode>General</c:formatCode>
                <c:ptCount val="4"/>
                <c:pt idx="0">
                  <c:v>1</c:v>
                </c:pt>
                <c:pt idx="1">
                  <c:v>1</c:v>
                </c:pt>
                <c:pt idx="2">
                  <c:v>2</c:v>
                </c:pt>
                <c:pt idx="3">
                  <c:v>7</c:v>
                </c:pt>
              </c:numCache>
            </c:numRef>
          </c:val>
          <c:extLst>
            <c:ext xmlns:c16="http://schemas.microsoft.com/office/drawing/2014/chart" uri="{C3380CC4-5D6E-409C-BE32-E72D297353CC}">
              <c16:uniqueId val="{00000000-3DBD-EF4D-BDE8-D47DA727252F}"/>
            </c:ext>
          </c:extLst>
        </c:ser>
        <c:dLbls>
          <c:showLegendKey val="0"/>
          <c:showVal val="0"/>
          <c:showCatName val="0"/>
          <c:showSerName val="0"/>
          <c:showPercent val="0"/>
          <c:showBubbleSize val="0"/>
        </c:dLbls>
        <c:gapWidth val="182"/>
        <c:axId val="1196751535"/>
        <c:axId val="1175182815"/>
      </c:barChart>
      <c:catAx>
        <c:axId val="119675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75182815"/>
        <c:crosses val="autoZero"/>
        <c:auto val="1"/>
        <c:lblAlgn val="ctr"/>
        <c:lblOffset val="100"/>
        <c:noMultiLvlLbl val="0"/>
      </c:catAx>
      <c:valAx>
        <c:axId val="1175182815"/>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Clinics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675153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24190595352201"/>
          <c:y val="3.2230092012910778E-2"/>
          <c:w val="0.72552042380031345"/>
          <c:h val="0.91061937608320243"/>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4AF7-4009-ABCB-0CE556342372}"/>
              </c:ext>
            </c:extLst>
          </c:dPt>
          <c:dPt>
            <c:idx val="1"/>
            <c:invertIfNegative val="0"/>
            <c:bubble3D val="0"/>
            <c:spPr>
              <a:solidFill>
                <a:srgbClr val="507CB6"/>
              </a:solidFill>
              <a:ln w="0">
                <a:noFill/>
              </a:ln>
            </c:spPr>
            <c:extLst>
              <c:ext xmlns:c16="http://schemas.microsoft.com/office/drawing/2014/chart" uri="{C3380CC4-5D6E-409C-BE32-E72D297353CC}">
                <c16:uniqueId val="{00000003-4AF7-4009-ABCB-0CE556342372}"/>
              </c:ext>
            </c:extLst>
          </c:dPt>
          <c:dPt>
            <c:idx val="2"/>
            <c:invertIfNegative val="0"/>
            <c:bubble3D val="0"/>
            <c:spPr>
              <a:solidFill>
                <a:srgbClr val="F9BE00"/>
              </a:solidFill>
              <a:ln w="0">
                <a:noFill/>
              </a:ln>
            </c:spPr>
            <c:extLst>
              <c:ext xmlns:c16="http://schemas.microsoft.com/office/drawing/2014/chart" uri="{C3380CC4-5D6E-409C-BE32-E72D297353CC}">
                <c16:uniqueId val="{00000005-4AF7-4009-ABCB-0CE556342372}"/>
              </c:ext>
            </c:extLst>
          </c:dPt>
          <c:dPt>
            <c:idx val="3"/>
            <c:invertIfNegative val="0"/>
            <c:bubble3D val="0"/>
            <c:spPr>
              <a:solidFill>
                <a:srgbClr val="6BC8CD"/>
              </a:solidFill>
              <a:ln w="0">
                <a:noFill/>
              </a:ln>
            </c:spPr>
            <c:extLst>
              <c:ext xmlns:c16="http://schemas.microsoft.com/office/drawing/2014/chart" uri="{C3380CC4-5D6E-409C-BE32-E72D297353CC}">
                <c16:uniqueId val="{00000007-4AF7-4009-ABCB-0CE556342372}"/>
              </c:ext>
            </c:extLst>
          </c:dPt>
          <c:dPt>
            <c:idx val="4"/>
            <c:invertIfNegative val="0"/>
            <c:bubble3D val="0"/>
            <c:spPr>
              <a:solidFill>
                <a:srgbClr val="FF8B4F"/>
              </a:solidFill>
              <a:ln w="0">
                <a:noFill/>
              </a:ln>
            </c:spPr>
            <c:extLst>
              <c:ext xmlns:c16="http://schemas.microsoft.com/office/drawing/2014/chart" uri="{C3380CC4-5D6E-409C-BE32-E72D297353CC}">
                <c16:uniqueId val="{00000009-4AF7-4009-ABCB-0CE556342372}"/>
              </c:ext>
            </c:extLst>
          </c:dPt>
          <c:dPt>
            <c:idx val="5"/>
            <c:invertIfNegative val="0"/>
            <c:bubble3D val="0"/>
            <c:spPr>
              <a:solidFill>
                <a:srgbClr val="7D5E90"/>
              </a:solidFill>
              <a:ln w="0">
                <a:noFill/>
              </a:ln>
            </c:spPr>
            <c:extLst>
              <c:ext xmlns:c16="http://schemas.microsoft.com/office/drawing/2014/chart" uri="{C3380CC4-5D6E-409C-BE32-E72D297353CC}">
                <c16:uniqueId val="{0000000B-4AF7-4009-ABCB-0CE556342372}"/>
              </c:ext>
            </c:extLst>
          </c:dPt>
          <c:dPt>
            <c:idx val="6"/>
            <c:invertIfNegative val="0"/>
            <c:bubble3D val="0"/>
            <c:spPr>
              <a:solidFill>
                <a:srgbClr val="D25F90"/>
              </a:solidFill>
              <a:ln w="0">
                <a:noFill/>
              </a:ln>
            </c:spPr>
            <c:extLst>
              <c:ext xmlns:c16="http://schemas.microsoft.com/office/drawing/2014/chart" uri="{C3380CC4-5D6E-409C-BE32-E72D297353CC}">
                <c16:uniqueId val="{0000000D-4AF7-4009-ABCB-0CE556342372}"/>
              </c:ext>
            </c:extLst>
          </c:dPt>
          <c:dPt>
            <c:idx val="7"/>
            <c:invertIfNegative val="0"/>
            <c:bubble3D val="0"/>
            <c:spPr>
              <a:solidFill>
                <a:srgbClr val="C7B879"/>
              </a:solidFill>
              <a:ln w="0">
                <a:noFill/>
              </a:ln>
            </c:spPr>
            <c:extLst>
              <c:ext xmlns:c16="http://schemas.microsoft.com/office/drawing/2014/chart" uri="{C3380CC4-5D6E-409C-BE32-E72D297353CC}">
                <c16:uniqueId val="{0000000F-4AF7-4009-ABCB-0CE55634237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24 weeks or less</c:v>
                </c:pt>
                <c:pt idx="1">
                  <c:v>25-27 weeks</c:v>
                </c:pt>
                <c:pt idx="2">
                  <c:v>28-30 weeks</c:v>
                </c:pt>
                <c:pt idx="3">
                  <c:v>31-33 weeks</c:v>
                </c:pt>
                <c:pt idx="4">
                  <c:v>34-36 weeks</c:v>
                </c:pt>
                <c:pt idx="5">
                  <c:v>37-39 weeks</c:v>
                </c:pt>
                <c:pt idx="6">
                  <c:v>40-41 weeks</c:v>
                </c:pt>
                <c:pt idx="7">
                  <c:v>&gt;41 weeks</c:v>
                </c:pt>
              </c:strCache>
            </c:strRef>
          </c:cat>
          <c:val>
            <c:numRef>
              <c:f>Sheet1!$B$2:$B$9</c:f>
              <c:numCache>
                <c:formatCode>0.00%</c:formatCode>
                <c:ptCount val="8"/>
                <c:pt idx="0">
                  <c:v>5.1799999999999999E-2</c:v>
                </c:pt>
                <c:pt idx="1">
                  <c:v>0.1295</c:v>
                </c:pt>
                <c:pt idx="2">
                  <c:v>0.19170000000000001</c:v>
                </c:pt>
                <c:pt idx="3">
                  <c:v>0.22800000000000001</c:v>
                </c:pt>
                <c:pt idx="4">
                  <c:v>9.8400000000000001E-2</c:v>
                </c:pt>
                <c:pt idx="5">
                  <c:v>0.15029999999999999</c:v>
                </c:pt>
                <c:pt idx="6">
                  <c:v>0.1192</c:v>
                </c:pt>
                <c:pt idx="7">
                  <c:v>3.1099999999999999E-2</c:v>
                </c:pt>
              </c:numCache>
            </c:numRef>
          </c:val>
          <c:extLst>
            <c:ext xmlns:c16="http://schemas.microsoft.com/office/drawing/2014/chart" uri="{C3380CC4-5D6E-409C-BE32-E72D297353CC}">
              <c16:uniqueId val="{00000010-4AF7-4009-ABCB-0CE556342372}"/>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0.4"/>
          <c:min val="0"/>
        </c:scaling>
        <c:delete val="0"/>
        <c:axPos val="b"/>
        <c:numFmt formatCode="0%" sourceLinked="0"/>
        <c:majorTickMark val="out"/>
        <c:minorTickMark val="none"/>
        <c:tickLblPos val="nextTo"/>
        <c:spPr>
          <a:ln w="12700">
            <a:solidFill>
              <a:srgbClr val="7F7F7F"/>
            </a:solidFill>
          </a:ln>
        </c:spPr>
        <c:crossAx val="2068027336"/>
        <c:crosses val="max"/>
        <c:crossBetween val="between"/>
      </c:valAx>
      <c:spPr>
        <a:solidFill>
          <a:schemeClr val="bg1"/>
        </a:solidFill>
      </c:spPr>
    </c:plotArea>
    <c:plotVisOnly val="1"/>
    <c:dispBlanksAs val="gap"/>
    <c:showDLblsOverMax val="1"/>
  </c:chart>
  <c:txPr>
    <a:bodyPr/>
    <a:lstStyle/>
    <a:p>
      <a:pPr>
        <a:defRPr sz="1000">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5D8-4E5C-8F37-67D1544D7838}"/>
              </c:ext>
            </c:extLst>
          </c:dPt>
          <c:dPt>
            <c:idx val="1"/>
            <c:invertIfNegative val="0"/>
            <c:bubble3D val="0"/>
            <c:spPr>
              <a:solidFill>
                <a:srgbClr val="507CB6"/>
              </a:solidFill>
              <a:ln w="0">
                <a:noFill/>
              </a:ln>
            </c:spPr>
            <c:extLst>
              <c:ext xmlns:c16="http://schemas.microsoft.com/office/drawing/2014/chart" uri="{C3380CC4-5D6E-409C-BE32-E72D297353CC}">
                <c16:uniqueId val="{00000003-D5D8-4E5C-8F37-67D1544D7838}"/>
              </c:ext>
            </c:extLst>
          </c:dPt>
          <c:cat>
            <c:strRef>
              <c:f>Sheet1!$A$2:$A$3</c:f>
              <c:strCache>
                <c:ptCount val="2"/>
                <c:pt idx="0">
                  <c:v>Hispanic</c:v>
                </c:pt>
                <c:pt idx="1">
                  <c:v>Non-Hispanic</c:v>
                </c:pt>
              </c:strCache>
            </c:strRef>
          </c:cat>
          <c:val>
            <c:numRef>
              <c:f>Sheet1!$B$2:$B$3</c:f>
              <c:numCache>
                <c:formatCode>0.00%</c:formatCode>
                <c:ptCount val="2"/>
                <c:pt idx="0">
                  <c:v>0.69540000000000002</c:v>
                </c:pt>
                <c:pt idx="1">
                  <c:v>0.30459999999999998</c:v>
                </c:pt>
              </c:numCache>
            </c:numRef>
          </c:val>
          <c:extLst>
            <c:ext xmlns:c16="http://schemas.microsoft.com/office/drawing/2014/chart" uri="{C3380CC4-5D6E-409C-BE32-E72D297353CC}">
              <c16:uniqueId val="{00000004-D5D8-4E5C-8F37-67D1544D783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1"/>
        <c:majorTickMark val="out"/>
        <c:minorTickMark val="none"/>
        <c:tickLblPos val="low"/>
        <c:spPr>
          <a:ln>
            <a:solidFill>
              <a:srgbClr val="7F7F7F"/>
            </a:solidFill>
          </a:ln>
        </c:spPr>
        <c:txPr>
          <a:bodyPr/>
          <a:lstStyle/>
          <a:p>
            <a:pPr>
              <a:defRPr sz="2000"/>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200">
          <a:solidFill>
            <a:schemeClr val="accent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C49-487D-BCF6-86905514F306}"/>
              </c:ext>
            </c:extLst>
          </c:dPt>
          <c:dPt>
            <c:idx val="1"/>
            <c:invertIfNegative val="0"/>
            <c:bubble3D val="0"/>
            <c:spPr>
              <a:solidFill>
                <a:srgbClr val="507CB6"/>
              </a:solidFill>
              <a:ln w="0">
                <a:noFill/>
              </a:ln>
            </c:spPr>
            <c:extLst>
              <c:ext xmlns:c16="http://schemas.microsoft.com/office/drawing/2014/chart" uri="{C3380CC4-5D6E-409C-BE32-E72D297353CC}">
                <c16:uniqueId val="{00000003-3C49-487D-BCF6-86905514F306}"/>
              </c:ext>
            </c:extLst>
          </c:dPt>
          <c:dPt>
            <c:idx val="2"/>
            <c:invertIfNegative val="0"/>
            <c:bubble3D val="0"/>
            <c:spPr>
              <a:solidFill>
                <a:srgbClr val="F9BE00"/>
              </a:solidFill>
              <a:ln w="0">
                <a:noFill/>
              </a:ln>
            </c:spPr>
            <c:extLst>
              <c:ext xmlns:c16="http://schemas.microsoft.com/office/drawing/2014/chart" uri="{C3380CC4-5D6E-409C-BE32-E72D297353CC}">
                <c16:uniqueId val="{00000005-3C49-487D-BCF6-86905514F30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English</c:v>
                </c:pt>
                <c:pt idx="1">
                  <c:v>Spanish</c:v>
                </c:pt>
                <c:pt idx="2">
                  <c:v>Other (please specify)</c:v>
                </c:pt>
              </c:strCache>
            </c:strRef>
          </c:cat>
          <c:val>
            <c:numRef>
              <c:f>Sheet1!$B$2:$B$4</c:f>
              <c:numCache>
                <c:formatCode>0.00%</c:formatCode>
                <c:ptCount val="3"/>
                <c:pt idx="0">
                  <c:v>0.89800000000000002</c:v>
                </c:pt>
                <c:pt idx="1">
                  <c:v>6.6299999999999998E-2</c:v>
                </c:pt>
                <c:pt idx="2">
                  <c:v>3.5700000000000003E-2</c:v>
                </c:pt>
              </c:numCache>
            </c:numRef>
          </c:val>
          <c:extLst>
            <c:ext xmlns:c16="http://schemas.microsoft.com/office/drawing/2014/chart" uri="{C3380CC4-5D6E-409C-BE32-E72D297353CC}">
              <c16:uniqueId val="{00000006-3C49-487D-BCF6-86905514F306}"/>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400"/>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accent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200">
          <a:solidFill>
            <a:schemeClr val="accent1">
              <a:lumMod val="75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F84-445B-BFF7-2C7D66F2419E}"/>
              </c:ext>
            </c:extLst>
          </c:dPt>
          <c:dPt>
            <c:idx val="1"/>
            <c:invertIfNegative val="0"/>
            <c:bubble3D val="0"/>
            <c:spPr>
              <a:solidFill>
                <a:srgbClr val="507CB6"/>
              </a:solidFill>
              <a:ln w="0">
                <a:noFill/>
              </a:ln>
            </c:spPr>
            <c:extLst>
              <c:ext xmlns:c16="http://schemas.microsoft.com/office/drawing/2014/chart" uri="{C3380CC4-5D6E-409C-BE32-E72D297353CC}">
                <c16:uniqueId val="{00000003-DF84-445B-BFF7-2C7D66F2419E}"/>
              </c:ext>
            </c:extLst>
          </c:dPt>
          <c:dPt>
            <c:idx val="2"/>
            <c:invertIfNegative val="0"/>
            <c:bubble3D val="0"/>
            <c:spPr>
              <a:solidFill>
                <a:srgbClr val="F9BE00"/>
              </a:solidFill>
              <a:ln w="0">
                <a:noFill/>
              </a:ln>
            </c:spPr>
            <c:extLst>
              <c:ext xmlns:c16="http://schemas.microsoft.com/office/drawing/2014/chart" uri="{C3380CC4-5D6E-409C-BE32-E72D297353CC}">
                <c16:uniqueId val="{00000005-DF84-445B-BFF7-2C7D66F2419E}"/>
              </c:ext>
            </c:extLst>
          </c:dPt>
          <c:dPt>
            <c:idx val="3"/>
            <c:invertIfNegative val="0"/>
            <c:bubble3D val="0"/>
            <c:spPr>
              <a:solidFill>
                <a:srgbClr val="6BC8CD"/>
              </a:solidFill>
              <a:ln w="0">
                <a:noFill/>
              </a:ln>
            </c:spPr>
            <c:extLst>
              <c:ext xmlns:c16="http://schemas.microsoft.com/office/drawing/2014/chart" uri="{C3380CC4-5D6E-409C-BE32-E72D297353CC}">
                <c16:uniqueId val="{00000007-DF84-445B-BFF7-2C7D66F2419E}"/>
              </c:ext>
            </c:extLst>
          </c:dPt>
          <c:dPt>
            <c:idx val="4"/>
            <c:invertIfNegative val="0"/>
            <c:bubble3D val="0"/>
            <c:spPr>
              <a:solidFill>
                <a:srgbClr val="FF8B4F"/>
              </a:solidFill>
              <a:ln w="0">
                <a:noFill/>
              </a:ln>
            </c:spPr>
            <c:extLst>
              <c:ext xmlns:c16="http://schemas.microsoft.com/office/drawing/2014/chart" uri="{C3380CC4-5D6E-409C-BE32-E72D297353CC}">
                <c16:uniqueId val="{00000009-DF84-445B-BFF7-2C7D66F2419E}"/>
              </c:ext>
            </c:extLst>
          </c:dPt>
          <c:dPt>
            <c:idx val="5"/>
            <c:invertIfNegative val="0"/>
            <c:bubble3D val="0"/>
            <c:spPr>
              <a:solidFill>
                <a:srgbClr val="7D5E90"/>
              </a:solidFill>
              <a:ln w="0">
                <a:noFill/>
              </a:ln>
            </c:spPr>
            <c:extLst>
              <c:ext xmlns:c16="http://schemas.microsoft.com/office/drawing/2014/chart" uri="{C3380CC4-5D6E-409C-BE32-E72D297353CC}">
                <c16:uniqueId val="{0000000B-DF84-445B-BFF7-2C7D66F2419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American Indian or Alaska Native</c:v>
                </c:pt>
                <c:pt idx="1">
                  <c:v>Asian</c:v>
                </c:pt>
                <c:pt idx="2">
                  <c:v>Black or African American</c:v>
                </c:pt>
                <c:pt idx="3">
                  <c:v>Native Hawaiian or Other Pacific Islander</c:v>
                </c:pt>
                <c:pt idx="4">
                  <c:v>White</c:v>
                </c:pt>
                <c:pt idx="5">
                  <c:v>Other (please specify)</c:v>
                </c:pt>
              </c:strCache>
            </c:strRef>
          </c:cat>
          <c:val>
            <c:numRef>
              <c:f>Sheet1!$B$2:$B$7</c:f>
              <c:numCache>
                <c:formatCode>0.00%</c:formatCode>
                <c:ptCount val="6"/>
                <c:pt idx="0">
                  <c:v>5.1999999999999998E-3</c:v>
                </c:pt>
                <c:pt idx="1">
                  <c:v>4.6899999999999997E-2</c:v>
                </c:pt>
                <c:pt idx="2">
                  <c:v>8.8499999999999995E-2</c:v>
                </c:pt>
                <c:pt idx="3">
                  <c:v>0</c:v>
                </c:pt>
                <c:pt idx="4">
                  <c:v>0.84379999999999999</c:v>
                </c:pt>
                <c:pt idx="5">
                  <c:v>1.5599999999999999E-2</c:v>
                </c:pt>
              </c:numCache>
            </c:numRef>
          </c:val>
          <c:extLst>
            <c:ext xmlns:c16="http://schemas.microsoft.com/office/drawing/2014/chart" uri="{C3380CC4-5D6E-409C-BE32-E72D297353CC}">
              <c16:uniqueId val="{0000000C-DF84-445B-BFF7-2C7D66F2419E}"/>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accent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1D2-4EFC-BD2E-A051D58D7CDC}"/>
              </c:ext>
            </c:extLst>
          </c:dPt>
          <c:dPt>
            <c:idx val="1"/>
            <c:invertIfNegative val="0"/>
            <c:bubble3D val="0"/>
            <c:spPr>
              <a:solidFill>
                <a:srgbClr val="507CB6"/>
              </a:solidFill>
              <a:ln w="0">
                <a:noFill/>
              </a:ln>
            </c:spPr>
            <c:extLst>
              <c:ext xmlns:c16="http://schemas.microsoft.com/office/drawing/2014/chart" uri="{C3380CC4-5D6E-409C-BE32-E72D297353CC}">
                <c16:uniqueId val="{00000003-91D2-4EFC-BD2E-A051D58D7CDC}"/>
              </c:ext>
            </c:extLst>
          </c:dPt>
          <c:dPt>
            <c:idx val="2"/>
            <c:invertIfNegative val="0"/>
            <c:bubble3D val="0"/>
            <c:spPr>
              <a:solidFill>
                <a:srgbClr val="F9BE00"/>
              </a:solidFill>
              <a:ln w="0">
                <a:noFill/>
              </a:ln>
            </c:spPr>
            <c:extLst>
              <c:ext xmlns:c16="http://schemas.microsoft.com/office/drawing/2014/chart" uri="{C3380CC4-5D6E-409C-BE32-E72D297353CC}">
                <c16:uniqueId val="{00000005-91D2-4EFC-BD2E-A051D58D7CDC}"/>
              </c:ext>
            </c:extLst>
          </c:dPt>
          <c:dPt>
            <c:idx val="3"/>
            <c:invertIfNegative val="0"/>
            <c:bubble3D val="0"/>
            <c:spPr>
              <a:solidFill>
                <a:srgbClr val="6BC8CD"/>
              </a:solidFill>
              <a:ln w="0">
                <a:noFill/>
              </a:ln>
            </c:spPr>
            <c:extLst>
              <c:ext xmlns:c16="http://schemas.microsoft.com/office/drawing/2014/chart" uri="{C3380CC4-5D6E-409C-BE32-E72D297353CC}">
                <c16:uniqueId val="{00000007-91D2-4EFC-BD2E-A051D58D7CD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Commercial Insurance (BCBS, Humana, United Healthcare, etc.)</c:v>
                </c:pt>
                <c:pt idx="1">
                  <c:v>Government (Medicare/Medicaid)</c:v>
                </c:pt>
                <c:pt idx="2">
                  <c:v>Military (Tricare)</c:v>
                </c:pt>
                <c:pt idx="3">
                  <c:v>Self Pay</c:v>
                </c:pt>
              </c:strCache>
            </c:strRef>
          </c:cat>
          <c:val>
            <c:numRef>
              <c:f>Sheet1!$B$2:$B$5</c:f>
              <c:numCache>
                <c:formatCode>0.00%</c:formatCode>
                <c:ptCount val="4"/>
                <c:pt idx="0">
                  <c:v>0.25640000000000002</c:v>
                </c:pt>
                <c:pt idx="1">
                  <c:v>0.71789999999999998</c:v>
                </c:pt>
                <c:pt idx="2">
                  <c:v>1.54E-2</c:v>
                </c:pt>
                <c:pt idx="3">
                  <c:v>1.03E-2</c:v>
                </c:pt>
              </c:numCache>
            </c:numRef>
          </c:val>
          <c:extLst>
            <c:ext xmlns:c16="http://schemas.microsoft.com/office/drawing/2014/chart" uri="{C3380CC4-5D6E-409C-BE32-E72D297353CC}">
              <c16:uniqueId val="{00000008-91D2-4EFC-BD2E-A051D58D7CDC}"/>
            </c:ext>
          </c:extLst>
        </c:ser>
        <c:dLbls>
          <c:dLblPos val="outEnd"/>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txPr>
    <a:bodyPr/>
    <a:lstStyle/>
    <a:p>
      <a:pPr>
        <a:defRPr sz="1000">
          <a:solidFill>
            <a:schemeClr val="accent1"/>
          </a:solidFill>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84">
          <cx:pt idx="0">5107934255665643521</cx:pt>
          <cx:pt idx="1">5107766659616079873</cx:pt>
          <cx:pt idx="2">5107765046587424769</cx:pt>
          <cx:pt idx="3">5107764154123419649</cx:pt>
          <cx:pt idx="4">5108682965118877697</cx:pt>
          <cx:pt idx="5">5108484952966561793</cx:pt>
          <cx:pt idx="6">5108519205985058817</cx:pt>
          <cx:pt idx="7">5108677333594669057</cx:pt>
          <cx:pt idx="8">5107134806676733953</cx:pt>
          <cx:pt idx="9">5108676955989868545</cx:pt>
          <cx:pt idx="10">5109052714189324289</cx:pt>
          <cx:pt idx="11">5109052560610689025</cx:pt>
          <cx:pt idx="12">5109053882521092097</cx:pt>
          <cx:pt idx="13">5112539322150551553</cx:pt>
          <cx:pt idx="14">5108680718884536321</cx:pt>
          <cx:pt idx="15">5107575409856217089</cx:pt>
          <cx:pt idx="16">5108866517190049793</cx:pt>
          <cx:pt idx="17">5108471893363523585</cx:pt>
          <cx:pt idx="19">5108691899120615425</cx:pt>
          <cx:pt idx="20">5108488443248246785</cx:pt>
          <cx:pt idx="21">5108694808071766017</cx:pt>
          <cx:pt idx="22">5108679795365904385</cx:pt>
          <cx:pt idx="23">5108596234948444161</cx:pt>
          <cx:pt idx="24">5108596584921169921</cx:pt>
          <cx:pt idx="25">5108504431666659329</cx:pt>
          <cx:pt idx="26">5108899702170976257</cx:pt>
          <cx:pt idx="27">5111806952950726657</cx:pt>
          <cx:pt idx="28">5109058589956243457</cx:pt>
          <cx:pt idx="29">5108489336047796225</cx:pt>
          <cx:pt idx="30">5111757612215435265</cx:pt>
          <cx:pt idx="31">5108636407723720705</cx:pt>
          <cx:pt idx="32">5108611118603960321</cx:pt>
          <cx:pt idx="33">5108692655638839297</cx:pt>
          <cx:pt idx="34">5108486564720148481</cx:pt>
          <cx:pt idx="35">5108864304476585985</cx:pt>
          <cx:pt idx="36">5108672278535602177</cx:pt>
          <cx:pt idx="38">5108677764450353153</cx:pt>
          <cx:pt idx="39">5108677420450316289</cx:pt>
          <cx:pt idx="40">5108682385231183873</cx:pt>
          <cx:pt idx="41">5108682659958095873</cx:pt>
          <cx:pt idx="42">5109057077674770433</cx:pt>
          <cx:pt idx="44">5108675737829769217</cx:pt>
          <cx:pt idx="45">5108675050584670210</cx:pt>
          <cx:pt idx="46">5108678157926400001</cx:pt>
          <cx:pt idx="47">5108740621531611137</cx:pt>
          <cx:pt idx="48">5108676081175494657</cx:pt>
          <cx:pt idx="49">5108863686101958657</cx:pt>
          <cx:pt idx="50">5109057559113760769</cx:pt>
          <cx:pt idx="51">5108676492838043649</cx:pt>
          <cx:pt idx="52">5108675256894095361</cx:pt>
          <cx:pt idx="53">5108679345652629505</cx:pt>
          <cx:pt idx="54">5109054773374484481</cx:pt>
          <cx:pt idx="55">5108674329231491073</cx:pt>
          <cx:pt idx="56">5108552225441972225</cx:pt>
          <cx:pt idx="57">5109052354167046145</cx:pt>
          <cx:pt idx="58">5108676749680443393</cx:pt>
          <cx:pt idx="59">5108676217809141761</cx:pt>
          <cx:pt idx="60">5109053331540541441</cx:pt>
          <cx:pt idx="61">5108620945740791809</cx:pt>
          <cx:pt idx="62">5108675737829769217</cx:pt>
          <cx:pt idx="63">5109052336181870593</cx:pt>
          <cx:pt idx="64">5109054051870310401</cx:pt>
          <cx:pt idx="65">5109075183327510529</cx:pt>
          <cx:pt idx="66">5108677798860423169</cx:pt>
          <cx:pt idx="67">5109064807726710785</cx:pt>
          <cx:pt idx="68">5108873182928961537</cx:pt>
          <cx:pt idx="69">5108485292705185793</cx:pt>
          <cx:pt idx="70">5109070304127221761</cx:pt>
          <cx:pt idx="71">5109092596383219713</cx:pt>
          <cx:pt idx="72">5108679276530499585</cx:pt>
          <cx:pt idx="73">5108676561507188737</cx:pt>
          <cx:pt idx="74">5108487102765465601</cx:pt>
          <cx:pt idx="75">5108678433156628481</cx:pt>
          <cx:pt idx="76">5108680769669169153</cx:pt>
          <cx:pt idx="77">5108677848890081281</cx:pt>
          <cx:pt idx="78">5107973300189921281</cx:pt>
          <cx:pt idx="79">5101070865680826369</cx:pt>
          <cx:pt idx="80">5108488065391788033</cx:pt>
          <cx:pt idx="81">5107764669855039489</cx:pt>
          <cx:pt idx="82">5107770887944273921</cx:pt>
          <cx:pt idx="83">5107874347062657025</cx:pt>
        </cx:lvl>
      </cx:strDim>
      <cx:strDim type="cat">
        <cx:f>'[ECI Users Zip Code.xlsx]Question 9'!$F$8:$F$91</cx:f>
        <cx:nf>'[ECI Users Zip Code.xlsx]Question 9'!$F$7</cx:nf>
        <cx:lvl ptCount="84" name="Zipcode">
          <cx:pt idx="0">76401</cx:pt>
          <cx:pt idx="1">76039</cx:pt>
          <cx:pt idx="2">76111</cx:pt>
          <cx:pt idx="3">76137</cx:pt>
          <cx:pt idx="4">78861</cx:pt>
          <cx:pt idx="5">78163</cx:pt>
          <cx:pt idx="6">78832</cx:pt>
          <cx:pt idx="7">78209</cx:pt>
          <cx:pt idx="8">79229</cx:pt>
          <cx:pt idx="9">78216</cx:pt>
          <cx:pt idx="10">78218</cx:pt>
          <cx:pt idx="11">78239</cx:pt>
          <cx:pt idx="12">78220</cx:pt>
          <cx:pt idx="13">78520</cx:pt>
          <cx:pt idx="14">78226</cx:pt>
          <cx:pt idx="15">76821</cx:pt>
          <cx:pt idx="16">78132</cx:pt>
          <cx:pt idx="17">78028</cx:pt>
          <cx:pt idx="18">78065</cx:pt>
          <cx:pt idx="19">78052</cx:pt>
          <cx:pt idx="20">78258</cx:pt>
          <cx:pt idx="21">78264</cx:pt>
          <cx:pt idx="22">78002</cx:pt>
          <cx:pt idx="23">78853</cx:pt>
          <cx:pt idx="24">78877</cx:pt>
          <cx:pt idx="25">78840</cx:pt>
          <cx:pt idx="26">78648</cx:pt>
          <cx:pt idx="27">78046</cx:pt>
          <cx:pt idx="28">78223</cx:pt>
          <cx:pt idx="29">78247</cx:pt>
          <cx:pt idx="30">78041</cx:pt>
          <cx:pt idx="31">78870</cx:pt>
          <cx:pt idx="32">78839</cx:pt>
          <cx:pt idx="33">78069</cx:pt>
          <cx:pt idx="34">78023</cx:pt>
          <cx:pt idx="35">78259</cx:pt>
          <cx:pt idx="36">78009</cx:pt>
          <cx:pt idx="37">78148</cx:pt>
          <cx:pt idx="38">78236</cx:pt>
          <cx:pt idx="39">78228</cx:pt>
          <cx:pt idx="40">78224</cx:pt>
          <cx:pt idx="41">78221</cx:pt>
          <cx:pt idx="42">78214</cx:pt>
          <cx:pt idx="43">78201</cx:pt>
          <cx:pt idx="44">78251</cx:pt>
          <cx:pt idx="45">78250</cx:pt>
          <cx:pt idx="46">78202</cx:pt>
          <cx:pt idx="47">78061</cx:pt>
          <cx:pt idx="48">78245</cx:pt>
          <cx:pt idx="49">78261</cx:pt>
          <cx:pt idx="50">78222</cx:pt>
          <cx:pt idx="51">78230</cx:pt>
          <cx:pt idx="52">78253</cx:pt>
          <cx:pt idx="53">78252</cx:pt>
          <cx:pt idx="54">78108</cx:pt>
          <cx:pt idx="55">78254</cx:pt>
          <cx:pt idx="56">78801</cx:pt>
          <cx:pt idx="57">78233</cx:pt>
          <cx:pt idx="58">78213</cx:pt>
          <cx:pt idx="59">78227</cx:pt>
          <cx:pt idx="60">78154</cx:pt>
          <cx:pt idx="61">78852</cx:pt>
          <cx:pt idx="62">78251</cx:pt>
          <cx:pt idx="63">78217</cx:pt>
          <cx:pt idx="64">78109</cx:pt>
          <cx:pt idx="65">78114</cx:pt>
          <cx:pt idx="66">78237</cx:pt>
          <cx:pt idx="67">78155</cx:pt>
          <cx:pt idx="68">78130</cx:pt>
          <cx:pt idx="69">78006</cx:pt>
          <cx:pt idx="70">78112</cx:pt>
          <cx:pt idx="71">78614</cx:pt>
          <cx:pt idx="72">78242</cx:pt>
          <cx:pt idx="73">78229</cx:pt>
          <cx:pt idx="74">78249</cx:pt>
          <cx:pt idx="75">78210</cx:pt>
          <cx:pt idx="76">78211</cx:pt>
          <cx:pt idx="77">78207</cx:pt>
          <cx:pt idx="78">76084</cx:pt>
          <cx:pt idx="79">79403</cx:pt>
          <cx:pt idx="80">78260</cx:pt>
          <cx:pt idx="81">76180</cx:pt>
          <cx:pt idx="82">76116</cx:pt>
          <cx:pt idx="83">75233</cx:pt>
        </cx:lvl>
      </cx:strDim>
      <cx:numDim type="colorVal">
        <cx:f>'[ECI Users Zip Code.xlsx]Question 9'!$G$8:$G$91</cx:f>
        <cx:nf>'[ECI Users Zip Code.xlsx]Question 9'!$G$7</cx:nf>
        <cx:lvl ptCount="84" formatCode="0.00%" name="Population Percent">
          <cx:pt idx="0">0.005208333333333333</cx:pt>
          <cx:pt idx="1">0.005208333333333333</cx:pt>
          <cx:pt idx="2">0.005208333333333333</cx:pt>
          <cx:pt idx="3">0.005208333333333333</cx:pt>
          <cx:pt idx="4">0.005208333333333333</cx:pt>
          <cx:pt idx="5">0.005208333333333333</cx:pt>
          <cx:pt idx="6">0.005208333333333333</cx:pt>
          <cx:pt idx="7">0.005208333333333333</cx:pt>
          <cx:pt idx="8">0.005208333333333333</cx:pt>
          <cx:pt idx="9">0.005208333333333333</cx:pt>
          <cx:pt idx="10">0.005208333333333333</cx:pt>
          <cx:pt idx="11">0.010416666666666666</cx:pt>
          <cx:pt idx="12">0.005208333333333333</cx:pt>
          <cx:pt idx="13">0.005208333333333333</cx:pt>
          <cx:pt idx="14">0.005208333333333333</cx:pt>
          <cx:pt idx="15">0.005208333333333333</cx:pt>
          <cx:pt idx="16">0.005208333333333333</cx:pt>
          <cx:pt idx="17">0.005208333333333333</cx:pt>
          <cx:pt idx="18">0.005208333333333333</cx:pt>
          <cx:pt idx="19">0.005208333333333333</cx:pt>
          <cx:pt idx="20">0.005208333333333333</cx:pt>
          <cx:pt idx="21">0.005208333333333333</cx:pt>
          <cx:pt idx="22">0.005208333333333333</cx:pt>
          <cx:pt idx="23">0.005208333333333333</cx:pt>
          <cx:pt idx="24">0.005208333333333333</cx:pt>
          <cx:pt idx="25">0.005208333333333333</cx:pt>
          <cx:pt idx="26">0.005208333333333333</cx:pt>
          <cx:pt idx="27">0.005208333333333333</cx:pt>
          <cx:pt idx="28">0.005208333333333333</cx:pt>
          <cx:pt idx="29">0.005208333333333333</cx:pt>
          <cx:pt idx="30">0.005208333333333333</cx:pt>
          <cx:pt idx="31">0.005208333333333333</cx:pt>
          <cx:pt idx="32">0.005208333333333333</cx:pt>
          <cx:pt idx="33">0.005208333333333333</cx:pt>
          <cx:pt idx="34">0.010416666666666666</cx:pt>
          <cx:pt idx="35">0.005208333333333333</cx:pt>
          <cx:pt idx="36">0.005208333333333333</cx:pt>
          <cx:pt idx="37">0.005208333333333333</cx:pt>
          <cx:pt idx="38">0.005208333333333333</cx:pt>
          <cx:pt idx="39">0.010416666666666666</cx:pt>
          <cx:pt idx="40">0.005208333333333333</cx:pt>
          <cx:pt idx="41">0.005208333333333333</cx:pt>
          <cx:pt idx="42">0.005208333333333333</cx:pt>
          <cx:pt idx="43">0.020833333333333332</cx:pt>
          <cx:pt idx="44">0.015625</cx:pt>
          <cx:pt idx="45">0.026041666666666668</cx:pt>
          <cx:pt idx="46">0.010416666666666666</cx:pt>
          <cx:pt idx="47">0.010416666666666666</cx:pt>
          <cx:pt idx="48">0.010416666666666666</cx:pt>
          <cx:pt idx="49">0.020833333333333332</cx:pt>
          <cx:pt idx="50">0.026041666666666668</cx:pt>
          <cx:pt idx="51">0.015625</cx:pt>
          <cx:pt idx="52">0.020833333333333332</cx:pt>
          <cx:pt idx="53">0.015625</cx:pt>
          <cx:pt idx="54">0.015625</cx:pt>
          <cx:pt idx="55">0.03125</cx:pt>
          <cx:pt idx="56">0.041666666666666664</cx:pt>
          <cx:pt idx="57">0.010416666666666666</cx:pt>
          <cx:pt idx="58">0.020833333333333332</cx:pt>
          <cx:pt idx="59">0.026041666666666668</cx:pt>
          <cx:pt idx="60">0.015625</cx:pt>
          <cx:pt idx="61">0.041666666666666664</cx:pt>
          <cx:pt idx="62">0.010416666666666666</cx:pt>
          <cx:pt idx="63">0.020833333333333332</cx:pt>
          <cx:pt idx="64">0.015625</cx:pt>
          <cx:pt idx="65">0.03125</cx:pt>
          <cx:pt idx="66">0.03125</cx:pt>
          <cx:pt idx="67">0.03125</cx:pt>
          <cx:pt idx="68">0.015625</cx:pt>
          <cx:pt idx="69">0.015625</cx:pt>
          <cx:pt idx="70">0.010416666666666666</cx:pt>
          <cx:pt idx="71">0.010416666666666666</cx:pt>
          <cx:pt idx="72">0.015625</cx:pt>
          <cx:pt idx="73">0.010416666666666666</cx:pt>
          <cx:pt idx="74">0.010416666666666666</cx:pt>
          <cx:pt idx="75">0.010416666666666666</cx:pt>
          <cx:pt idx="76">0.020833333333333332</cx:pt>
          <cx:pt idx="77">0.015625</cx:pt>
          <cx:pt idx="78">0.005208333333333333</cx:pt>
          <cx:pt idx="79">0.005208333333333333</cx:pt>
          <cx:pt idx="80">0.005208333333333333</cx:pt>
          <cx:pt idx="81">0.005208333333333333</cx:pt>
          <cx:pt idx="82">0.005208333333333333</cx:pt>
          <cx:pt idx="83">0.005208333333333333</cx:pt>
        </cx:lvl>
      </cx:numDim>
    </cx:data>
  </cx:chartData>
  <cx:chart>
    <cx:title pos="t" align="ctr" overlay="0">
      <cx:tx>
        <cx:txData>
          <cx:v>ECI Users by Zipcode</cx:v>
        </cx:txData>
      </cx:tx>
      <cx:txPr>
        <a:bodyPr spcFirstLastPara="1" vertOverflow="ellipsis" horzOverflow="overflow" wrap="square" lIns="0" tIns="0" rIns="0" bIns="0" anchor="ctr" anchorCtr="1"/>
        <a:lstStyle/>
        <a:p>
          <a:pPr algn="ctr" rtl="0">
            <a:defRPr>
              <a:solidFill>
                <a:schemeClr val="tx2"/>
              </a:solidFill>
            </a:defRPr>
          </a:pPr>
          <a:r>
            <a:rPr lang="en-US" sz="1400" b="0" i="0" u="none" strike="noStrike" baseline="0">
              <a:solidFill>
                <a:schemeClr val="tx2"/>
              </a:solidFill>
              <a:latin typeface="Calibri"/>
            </a:rPr>
            <a:t>ECI Users by Zipcode</a:t>
          </a:r>
        </a:p>
      </cx:txPr>
    </cx:title>
    <cx:plotArea>
      <cx:plotAreaRegion>
        <cx:series layoutId="regionMap" uniqueId="{96A7B703-EF68-449E-9C11-596C13F0A70A}">
          <cx:tx>
            <cx:txData>
              <cx:f>'[ECI Users Zip Code.xlsx]Question 9'!$G$7</cx:f>
              <cx:v>Population Percent</cx:v>
            </cx:txData>
          </cx:tx>
          <cx:dataId val="0"/>
          <cx:layoutPr>
            <cx:geography cultureLanguage="en-US" cultureRegion="US" attribution="Powered by Bing">
              <cx:geoCache provider="{E9337A44-BEBE-4D9F-B70C-5C5E7DAFC167}">
                <cx:binary>3FpJk+M2lv4rDp+HaZDYO7rnAJAUJaWUyn25MHIluJPgzl8/L91VdlW5xzO+OqpKFRIFiCTA923v
n6/zP16L92f701wWVfeP1/lfP5u+b/7xyy/dq3kvn7uzMn21dVd/9GevdflL/fGRvr7/8mafp7RK
fvGQS355Nc+2f59//u9/wmzJe+0/989B1af9cjm82+XqvRuKvvvTo//LwZ/ef53mZmne//VzU3f9
c6Hrt/efv3y+ffvXz9RFXAhGsIR/nHgekj//9Mu383358vG5hEk4dRn6P8e/P3f9v352JDtzGWeU
SkKERzwXpp7evx4iLpcIIUEJkb8eqmrbm3/9jL0zIYXLEeGuK12C2M8/dfXw5RBDMJskyBWUEiZ/
u2mnuliSuvrtNn15/1M1lKc6rfruc2L355+af3/vP16668Hx1+crWBn4uvtfdhxIvBbLsLOluHLK
+d1rkyBvZ6LiudyudIpK2qxh2VRVwO1TkbhZONU4qryKhHFaLT5jlPlp7uyNHFJdeE2QDrTXto0/
0pm8m4EyVcSl3Gd83fC0io9Jgq0akAiXmd/MeTkGLm9SxQqre0f4Cco2OGtSf2kK7Qi+scupjxeV
FNGyvKDppWLnS7pjcj+K13UtSt84s+vb0YSpF0l5ks5FNo/xfYWOsXUU6bCa51eJ75ZyVVn3MNbG
z8xzM3wM9NESTw1FGRgUbyq3UEniqj6rDk1sX2iWXAvj6jZ74dNHM9YhR9VDLNE27pttPGePFZvD
zjZ7TpatXNptP2ztPO+Wmma7srKzXsZUPpS1k6FgXMdOzV7McoWn/IHkxlELHVyF0/jE7RywpFRZ
1arZzGqRo6q6l9q5K9ubeLnpnFJV1CjLnvpyCscxVn17Wzj3+fxo3efGuymyA5GzSul5kj8Na6PG
5SmdLkT6RIX1S9EHg/teTkhNXaNqYdXMuqCVJoyTUcl51Sl7Xpqnqat8TohavFHX7DVbOlX2jUJZ
qmvSKVIe6RqHHUNB7j3WXrJJxlbh/JCJq4qXKqFjIDKj4vGxcI4DfSHsYpIHh5Wq6RPlmFVh3ulq
vZ/tvrarInOmZfke147CZa2S+hZX29Ic4jtMuCo7qpCTqLG6TrpJSVkpCcuJ4Ns2v46HWM9N/ojS
5VzE6ybta7XimzIuVmUL8zR2jY8c2DlW6Ly4Smp0yHm+Y3mlaH3X4hPOm5NM6gzu5TmxcOUSPUmK
dY+4xl3Xau52/kxvWrEog52gNeLNFm+Y1mHCXC3ZrnM/qnnxDrlxiUraQaHZWFjg1KbXlTTuzs7T
s/CYymSTaKcZq50jMr9srtP4Zq6aA6lXf3GzgA9pVNk1kF4Zsq4IK7J3V3mRM6uhel2woVHWokvH
OHpEMcw3N4c5gVsj58ZVMRtv15zAYvIeqUGQUeGWNyon0k+o3cz5rGo0B9lgnqZZBKwq/KKmOyrb
oEW1v3qxXr3ET4smKPpRxcWEYYB7QExqF59sB0tb8g3zZpWhUZvkoR8WH7vNzsguIEuq0ilWCy80
MfmBVKsJnHboAzli6jtCfPS02ZWy2UpbqbhL+vOpL6N6naJ+dstD3bX2YHoy6HJtM+VIuNq1Py/c
wrdDHg0LOoyL1Y2Id7J+7/s3NJhwQHLfpumWMey30vpygI2cLRERda6crNwJ9pYsiUrW+KJDk17E
DiHX/7X4//JvIPqupr7WzWLTxHxBot/e/vdNXcLff36O+f3D799CVf4y5Se2fffmD0D3LfT8fw/+
f3AOSco5Y5JSjJmUiOM/xTnmEfodzv2n8b/jHBdMwCMJcCeZ4DDyd5yTgJiIS0kBuj4R66evOIfP
hKCMIgYDASY8GPUV5/AZ5wJhgTwikYcJ+Ss45wmY6Vuc+/HUxQ84V/UzlK1i8XYCofrGyex27Zwg
Frbc5Ab2vz2OE9IzrTQpNsYi1cIecht+aAjulcezN5rkIVkrVdr3PGk2WTpvu2kN0PBRTokSRRa0
vVG1l6ul3JaU6pGd47TxuWcAgnJV5lznwgtIE7rYKNdQldFHnkXjbFTLX7JsUg48vBOp1dB+ZMsh
qVK1rmotS9XP14tECnVXBZTGmSqWBPO6q4sbG1N/TbWFXzIi1xnUid599diT6FlQ4WuTXhXLe25f
6+K1Hk+ld5zKAxnC0T5M8mFZL6qYaznuWV+ppYoKAMyu2XChp+JSiF3FPkbyNiWpQoVOJFUJj9xS
t8NhTc9psinaXOc9U6l7SOUbVJSyP/fy2y69wMUu4Vz3NsrKC2MvSbtvu9fVeaTeOx8vk6XTbfHa
ZK1qGqZXqwf6xutopfvGrrAg2ouvmyT1OzfxncZfmwPvoyW/QCxVQyWCmb7J3pfj+Tg+OhbrImW+
w9tT1bYnz3tz4Xa2UxPEvNGmBgCrd8gc2PToWqMJvqLiEdZp8S5dp9AjXf1BdD4iJ15tJvRgvFE1
ccjTUqO09qeqXVXPkgOaprCsJycwveh10s/eBcbG6nLoht061jhMOv5ct/RmRexqLZO7EseTFnmj
iZM8kql/mmd5WibahB0qkrCtSR8QBqypKbzTPAwnQ4r9gOpEzbV36Me3knpK9I2/TASucVHtUtxV
7ZWYqA/UUnfeq12Y30/nouFBa6eAw97rOoBqx8+B0Lhi2QxVdsOJVMl06vESDum+YqeeORtXdLoz
vVqLXHnzy0pHVcPNXpLNkt7luLrqi1NqqepxiOSJi/MxuyZZqWtehU79ju0tFffG3i3trsoKZXvr
tyTqljKox3feAAw3Rs1Dopo0Uf1wxajVOCZaxo2anEqlo9DjeOuM4ehta8CZIQ0J40AjWn9oI9zi
sO7TjWFN6HRpyCXdVIKqsYAtMsVmk65VyBDslYyRTZWmDxgowBAndySfynAxtbKwUyvAut2A68gp
2vsRmJTTU/23hQEXQemnrsDYg/8Q9f5c7gjXJd/BwH8a/xUG+JlkVEI1p/hT3HzW+q8wIM4w/CQg
AUEIS8SgAn+BAU+ewZlwFwBEgAYTUOu/woAnziThHIM844QhicVfgQFMP8v8d3Ln+0sngIDfyh3c
5qNh6VruWmqmyq9rzhWVrk4F2SZLNRSBm1dQQokYiqsZtaplfbR2UiFRylMjVuZX1egeiha9ODTN
FSXlniSovcpocdt7vTzycfKXdN15c7Yv5uxYD80zoTUCGWPZpgeaapPzZAb2yNvzBk0bIieuY5eN
56bmypkmn2DRhLy/L5u+9Ym3afN0Cduu5rdNNTV67fDOcZNUO910yoTso3IoWx+t+VvTzRedGPyp
Ti97ao+VLTWPvTBJ8SPqiptKDHd1h6+HvAUCF0c85lGazv5AkJ8RG3nj9ISTyU/HQhfOoPsChVUy
DX7idYd5nYwqMNGkK6IxyYJhFTpr810/9LrDxK9Rdp8l46NrsF9xN3JIczMV5MEdk305NWHtCF3Z
/rAUmUIT23RO/Zi46H0Z7V7gimsUo4i57l2Tf2TzBcle3dFsvdWNJltsEuyp1ry5pePPfXlP4srP
l8Ena3fr5Iku61hlxXhHM6QpKfy0dBRPsnOnHwOPuq8phZMdncg6OJBJuUVDvGkBGHBmtihjfr3O
93FcqJL3mk5lAKq9VqIcZjWwImjMOqphpFEJi3IUaAmdrAjifDpUaHzkJW702Mfl0TYzf08WpNhI
faBjinhjCFMr4tafMqvfJKi4oEbeOWmTqxlO1gAXz1bsmzw+LdwlGnvFvbUi4E2H1JhUe6e0kRFi
YyhWY+7MStZriCecKJr2USyASONcu81p8ahyOQ7gEd0VKQaeTsyqp2UOm1EEFcGHOtlXBQeVtFvt
oOMC+XmNfJrwo5sZf2EmGEByxrsFzxs2m9DW+X0hU6Mn6SbaW1bYAXZ+o2S8mZoycOd+17v4XLr9
y2qGiJcxVd1UPVZDWmm0uOd1ceHSTq9VffCcdWOAtSzo2GRlkBRAbPLVXqWz2fLCnKS7PmPEVb5g
Xwxxqkm/s6kNlwFQYW5SWKuU+g0U9XgiadS5uVEivu2kBfhwDgyoV1Z4cFNmEo5EBEnPYd4xlLSM
psoJvThWCX6dk9En9eDbVnwM+aA6vipJG53LTOXOuov51ej1LwSe7tnpI+9zttbshvoiE/eyx0E1
feTWbqqMBSsrtStqBWunZpz4DUGqy4DsEbJvm9u4sLs2RRpEWTiJq46abVcQvxUvqangbmdMOQ3d
rcjZe0sCHghK6S0oSAC6RK8tdjI9wA8aUag1syQsSFapYUqA50nZhKS4sCRWbdE9uekg1ZI7pXZa
IITcVaPjbMm8XHp82iRuoSfvdkXRNGWqKdNrm44+q5wGpFb1CGaUnsFhMcUFWqD41TTqS/BeSHqR
DMWbRCBdTbeA5J42VQ9KfnxJ8+roVFYLbBeuXY+YTlVZm+g6q7v9UietXihmusbecJ4MrNUlmD5e
xzeJHU4jnuA5kzoHW2DmtZoGvk3697RmYPh8eO4Sjiv32wL4Lx0e/sZIzTmnngD4A/0k4Kn9c8GG
MBiF/zY8v7p7fxj/O1Jjj3pcepgKLH/F3K9Izc9AkQkPMS44gD1g7lekBmOSESjAwmVgSn4r17wz
6hIqOPnUahjk31cR+52CBmv3y/tvXUn38xe+h+nvrpsh/j1Mjzlf7bzm8Cx6ddDHWaJsZi7aONsw
moR06olaba0wWEVzJ9xNu3i5X/Te9eI+VZXAfu3eZp0XLKxZotGbVCEI2Hi9BTPD5SGci9RLIpFP
ivtxPHjeIqGSrGA2jM6JLcs+WTcAWC/5yhHYiG4OrJg725FOfpWht3QAxKhVnkzNbgOEPQkoEX4s
yE3XtNuqpi8jaSotUhFZzHU7ZZfLIDezKSM0xddz1l8uFIy+tG8WxWcQGbD4he6m5r2JK/iteLu2
fGtLYPtTrPOs015Pw4F3Gy9LVducBMvuwXTW88z8MoGSSfvA5Mmv9mFvB7+AkirW9jqPS23mRKPM
hp451mJxdMxRqnhfo4CBNlFFBzV9qZtCjbYKTbUbxXo/yStviJwnymNQcPVdDJy/JLk2ZXUtszlA
VRa14PL2HtS+UjCNgdCwcQzybDh32Lqtpjysh9nPxsEvu0zT0WygGh6mbpRRN2bAyLNrZKEic5sS
kM6sDpDoBz0uoDD4E9yf18aZo4lPoMzxCiZUFgPGQw3Jpm7TxvOkx2Hc5en6WDBeqQmjQ5xnRme1
3f+tKwb4KYR9PooemCp/zu3hUYZA4IeK8eP43ysGlItfH0z2JXn4jdvzM+xBukEFpCeCuhTK0FeL
B6IMFzEioZSAzelyYORfLR7vDDg9caFqwVEMYcdfKRoCgUr4sWh8c+rgRX1fNLJy7SaWuuuu2zWv
rquWwkeXfD4CX+DX8YFswF0+ZjfylT7wh2RV7KM9Oqo55RE9X2/KIN/n+065qk1UumjwvOtl6whF
fbBLj+aQbbqI+uU+ve9267U0kEeo/GMwuih0Wwae0W4RYkjClKdRkAbdAV2a83VQNiz6TR4HpdGt
0WMe2oflkjzh6+USznK9ZgeYLL5NP9wLfF1aRdW+fx2oMlvZa/KUfHgHBPbBwZ2P8EWPa5hIerpy
ffcaD8odlNdo8eRdDhaE7abgUZxuoUzEh/WCX5NGF4MGOM62ZtCQXryjY/KyvnmbMfQ2dcS0qzLf
+GBpLOcEqPIYsEnntRaPBujVvMvG0OmPswgt0EngwIH1u+DO3a6TirWMxJW59UYDhpRyIIPw3XxV
0+IvVzKCG8QV2rWlX0Cy0XhKXid3RipCLzvg28EQjI1KgESkGbBRIFjBvG2vTL9Fz7LUyxF1qhki
SI7E3bwto3zftL4Hoi1RZTRv0YHcQgR0sRz7Xrc72+gMXaLxujC6Pu93yVbMWxKkkdixXTL0ak5V
cQMv6GOtgfWoNRznPfyttmBgr+FsffgcqFqwnNh5Pu1sfY9JNILgA9INBrN7PSJdv45aXNDddN6G
VsdA9ho/azUkKLPufKJGzfU0bWJPqqp4lrFi6yZ7Azptt8kN0F22w6kPG858VtuAnhMQcfcZcFAN
G2ZThPDnuoJilgfuS7JLdx2w9jYohII7D/RwfRUHqug1ulwv4vdhOXjY0zxaWTBSqz7ptLPhej02
9X2uT1e1TuZSWeOnx+mjbGFV90wewU/PuohLuCoADD8P8uAlsZCr+CK5mMXBg9etU95SNe36cPK2
qTz1j3NFdQprRVasmC58ud625gRSOZVXYtRtuuH9WyX3Dbgrz/BB9xiHpPKZnq461anx5N6ke3i0
hqt0313l++XYpkznMdyzIZAOqFfVIb2swCIVLDlNA1Pd9q4avC0fNcl7LcP4Dg4Ol7ZRhmq0na94
AKITtCT22XkFfPEqa66d0fdu2sRfj7BWTUAP4EsND+NubHS1aIJAeEX8lvmvGdk49X2VH9iNeRmw
AmILCRUJanPqhigOK6Dhq1pgMxjYxgCU97jaud52qEJa+VdsO++qAC4XQ0LmbGr3mjiZEmABPwyv
1cf02iwX7SarjzM89DaMXZUY3x6dHQlNZKLWbJLHqlOC3Hke2LyafzSpXoPFn869EMyHO/Du4kGL
ZLPCBlthIVQ/FmqZXFU3F9UauE4AQF7GIEtVvwZzFWQsjI3fQfwptRW+3K0wXxmCl8nWMH80iWIh
SHgrA3fw8+uVqIjOCq4OB9O29rut59e+hfNqGOw2COmC4Tx9dO/s1XiZgsFAb5MWvAZlmO/e0lnT
RLOoKTbVziguz0u/Bumc+zj311nLKUBZyPpcp95rLHamgMkHuzPge8NSBHXI9lbv3NvFqOEaXtZb
EGOxo6siSF4lUbkNeO7DK6jntodfsno+jBt54x3T++LBhusbGIvpCz2ZQ/sit8N9KlRDVEFUlej0
YtlP97AioOpAPkbFsonpQdZhJoKOPQ1jyGFJa90sO+uFIvaBqCxtgGsNerh2fLfWk3slXgawKZoI
gx/D9Nwqo64R3WaBDVtzkd/k8WEK2+tix9EGNUjBCcONygrfo9Ga7pbhfrABvh03w/XnLYHHOt84
ywYmAlJmL8EqoLpEocUbZsByDWoUDjKaKx8/90mIyjAeVemqrlKQJZMXlIbV4AscJdcDUtSJhnvI
7PxnqLd+BmVf1X62K4I+6Hf82L+Ya3h4tN3PL5DMpgdw6jU5jftXrFN/UELjbQczEDfwIAGZFLly
IrCc/fq4ntP9unUexCbbUn/Yx6Wa9kWrINzF06WcFM38FKLY7U5fV0G33WXH50kNqtp2d2Jnzy1M
34s9roMm1inxh0Lj3o+1eR/28FvZYdiL4xTRSYnah+mSa2e7RNN+2UPwfltWCpS9fS8viqfywh4s
+NeKmujvzOpcTlyKXQ9Dx4ggf87qJOi6H1ndH8Z/YXUuQmcQCCLoNfl3PAcjv+hAF7lnwOYIggwO
clHIvb9ldZwIOBXQe5JB4gejfmd18PPYQ4J9kYl/hdV57h+l4HenTj+Pf9OgUogCGky6It+LsmsO
XbE6Ibh0ZdCOVIR1Zq1CJTI+jp1qu4LDqmNTwFeSZJdhiLD7kQZLaoB4EQJG3OTse7ruKqcNlrZW
ZQqdJAisiQDBs/+ZY2VdHVQ5P9CxPjdshYQQ6WLtFIcKHXPvKknQAtn7MAdLh6PUThBdAYibwihq
0aYHy8JCbZkcGmGX1/7Yl+LYuoN7VeNU0QKiDwge75we2JA37amsVdU64D9Xz4zPYUmLj7nwIsMc
VcnHmXRQ3u2wKkdAGZhNkcD3Rd+FhV3KS1M7YA73jj3M/TyFVQbRlmlWjXr+ZpI2DoSZwKlJz2dZ
PPNPB7Nfm2OdiMk3cwWu1rRCh0W3cTroVpkluMDzph9Tf0z4lWnkps2GwPOqe7nMp95DD0Ndh8LO
+55fN6DDHeHsu7oIeAJ31ECbhQBoSKG8tpOqPDfo29fP3g2Rjuesh3hxSkTI5ka7M8zUaim8V3dN
NvG6H8nwUGbsqh1Mqpp6CpxBnGNSNGA2Ut+YTLFyemfeArUjkYeM1WE11SdKGwzl3vMxbmpVD51i
MgnrsdyXsg+5ayGKbfyJo89+hqMY54DQLW1LPY9A9ZKTx4uwB/jzBJB3DK0MbRqOqJ4VX6xfNzs7
jVpm4IbTKspTohtENwjNemKXeUMC14UYFy7QmXqVliRyXJDUNvM77kD/S6/zEgUWqMSactXOrZ+6
ty7kuWOZK2SSDWnonq5QSMEl/nTECQf4yrrAyzNo44g1uHpADmZ2Tpb3skt021iV5w6E1G8tEqoa
WgW2eFiVg16L5855rBIe8hb7uI2c8THunYBDCwjEQD5KqD8RCyR8HjeQA2gB6wSNEUuS+GxI0D7n
XqGt5DIsIRUVBSpuykYC47Ny/VwMaPdhJUbh37kEg8LFIKlB41IofH9uxUmKvu+dgB7DP4z/Kqzl
GReYudSF8g7SXUCJ+2rFyTOBXCYZyO5/22q/6Wp8BrkUht5B+em2/VZ94WNOof8CqjYh3GPsr1Tf
T93+g6T+7qR/7ar4pvhW/VDZeIIgy6kePTz5XOS7Kg+T+aKEFgTQHghvnJLv+hy606xfjYosyvtY
nsWd7TUatyUQrEo596D/WBoBqU+KcZ/PQOjWeV+Crb24b0s1BS69TN05KiA0iNcPXqWhw45FH7Jz
tr4zdlemLxhcwCz/sGhXbZA5Sj6DsbYBvta3D6lVoCgRRSF13NArHv7G+xRSVA8yWEkFNL2Ar/Lr
pf7eVvt9L6vwPjtCvzOA/jj+6z4VZwRRTDlm6EfLWJxRaNNxoZtHClh3AZP+Hu5i/tlgS8GQcn9t
DPrCFD5jXxe7UsLWh8cK2mr/yl51MZCg7zfr92cuf2jxwUkyJnby6t3YtmFWQsNXyleINlEH9LkG
oYnjDvTI88CRX1CxzW0arWu7nZuyUTMkf7P86MY0msdWd8kc1NMA8QMLnBwsnfGtcLCmvPPX/rEz
TK1gzsgKBjaF76w0InyO8vYtGe7W9nEhGeS2R5myXbEAmU8hv8tX3eYF9HK0zxP0LbJ8Pi8Lrgd+
x6ZDI23QAubXeApS1kLvJvKbCQVe4/nekoaSFArxGboaIaFOTJCRKUwzoaCZRSFaPwg5h9DOVW/G
JofRZA4ZyCIv3kN0/Nkumdnbqa1mVbA4SNoiyFIww5Y8zHpyty4uxLUFaMkFTFSNubtFKwrZ9JpV
CPpfSHsXl3GrDV5UwYvGtzWWPnXyQ29uIIe+cYbrmGSBEK6PGu438TmOD322z0SWb7oeei/z8ZSs
2dPQA+wPqwMNwXaSoU3727ED6TiYw5jWS1RBBN4Tvxq2VSPz/eg6cC0Q06k4rnNdlhBqMhDUKG4v
UGmCqlui1hUTNF1BK2ts+0DkeGdhcWqIVGtoDbH2VBRFvvWWMloyaFwiEL6LLFxGp/JFBsJjhHaf
tdB/43oBHejwEELEB72BsLb/R72QP/QEfjaD/Dj+a71gZwBa0LcBxq/rCWj5+B3X+BnER2D7YgZo
ysVn2/lXwxjBIYpAl3AQHlA4oJT8XjCgyRB8ZAwGNEagMv5KwcDiDwXj1+Z7KFbglrtQteCXvpUW
7WJnyliR79yuDhHr7y3Id8PN7QIc31ITTi00FXlzKJZ+k3Gw11pUKmn4S2mlVRi6GRaDlKhEFs1s
LgLhrVct3+TFYrYu5P4Ud1H6Keyzyxj3YdMkvRbruiMdJPBjY6Jp3QoHII/xY/0/3JzZcuM8lq2f
iBUEOAC4Jal5dEq2075hZDptEhwBguD09L3k6v9UddXp6OjLc24UkmzLkkgCe6/1rR3eh1pv5vou
OidJUfxue/0EPXu7YElTijxrq22shjxZSteHYjHauOjLi65JTPHCWmC7LfNtqIKkZcvbwAUsqXpd
GHse3Pwoq6G8NHCc3lpbrmjofNFuNFFvIBym3brtoJMInlSu2XrTaz96cQ5ybS4MBHEo18tyDDmw
LpC+NH1dRogBptuG7hust0iGTeTOLCpAL7To3Ws//eHTKpmacqewUJbmWBtxECC/spmv+9meF1Nu
vMxd+5psuJdvmdZnoF5F0tZQwYuGJ77Mfg6Q4b2uhhCcZ/vWw8XK8dHhK6egwXnhJhNIYSmKJ1fQ
sxNAPyov/bwb2IksZO21Qzw56JiCY96Bm86ey7KP0hebg37HcxWJ+C89X+ouSyB/Vu288vB1zNnW
VWe0FsuY4hN73arwoFP0Tf7sSsDrLvC2qWdjHObZPTRjUlPsNQG9SkrXtpcA3+oTOJEC1llOI7ex
864TZXhrFXsOshrufU4kmHP+XAYTGCK0F9pUxzwFikgcuZ7psp7dCiJUvqzasIlVCwUGuMQ1dMQ5
HZqkoLV7SHNW7MIKRJDCgcsbsspVf+LMQddxTcc28q1eLyy4GjXHNXvAAuEFmYxoxiLqLHAI5BSR
gaKVANHvO+BhGpVZ8HP+wUvzNcH1mYy0exlI4ZyBQG77HNeAaFbwRd9E0U2QoMabI3cPR+qowqpN
pFcOMp4ffmr5iVo3KmR6Vm4a85GuxnZE9IHsXZwuJh/3VH04w70cwytWkXUZjDcNoc+D5hU43obn
+bZvb0Npj3mjPor6JucvsDHHjtGVI92E6/oKjgIQo4q0xFYKe6Thddw1r/7y0UtAE3l91HkOawNx
CP4cQrAfsefqSW4HNGdOBdynplFNxdaDgI5d9Not+YWmRdRm6z77aGeyZqx850LcXFGvbMk2rAKU
mkHva13UBSbJ8uro58OTIG60mHDLdbblQb/2fLVB48RBXfabPB1WdVZc0PRuwKiv+s55slO37pfl
GlB3M8HErQK7WWy9hZG9E3n6jN9ZFUF2M1T/LCgWG5HdVfpJG+iotcBVBCfGVPupq57I6N3V4K1r
abcdVVtWGbheHp93eTHSuAK/WwalmyA+gIiLgHTcpzbyBmeIG2pZMs5miaoRCHTrmAm1ehYxY9Gp
zxEOfgEKaekjQGan2eOxrZuNEGCcRkpXIOpWbeq2j6tw48iCxXkZIn2gsrcKar5eRAdLVmyqXlyx
Um6lF6gobMipybxnPcM2aNVuQrQoHcSB9MuRjP6257lY+cCqpaeORd6+zngzFUEgyRn2EhkKaEL7
lsikafWcGKvumqMD0d6Bc/gBU8X+lJM+gsFFR1I0e9UX69rIe9o1ex8ekENQanV4e7n8IFMV5U0b
l3Y/1sWSDAEx0CQgLTcwhGje1OuKpGfiOtCpF/9Xr8Xx/+NygfsB9bkboP4W/H9SIvF7/9oG//vf
/1UuiL8BRnU9D80rWmH2z1E5ASKFPqBViJDkgZ38o7l4BOsC+NHEpYEn/kuxAECFoQd6hB2+M3T/
CyQFque/dRf/5YMH/1IsDGR2Qm+u7L7J0ucuIL8YXeJpLt8MZ4dM8SvX/Mmpwj0Lhz9ejphWp+oz
lZMXYcnto7lzY5v5ybS4xyys9iNBBCvVzgvjyz0Fgs10jbMXyTSVwfFgd50/tyLddBWiNyliU27Q
gUlMOfRFsTO1n4ipvfSeONTKP2ANSvrhxfecdekEO2p8QGPNK/DNQxDA9BnLBAmBY+/CM3KnI0nL
mGknMRwspJjf28Hbtg8DEBkDK9PEHWB6VV/G3w+dTAjr4oH7SQVhPqxonD1gOa1XVn1N83SE+6uw
4/ODJmGkOewPzmCagvRqdEyyFGzIlajqGCzTidZoWgaxQ2cGYWpJ8hlYDqeA5KbIDAgzUbZxUhqZ
EpZmLeOBlWsy2ksl5qTj6jgKGYm+gqc37UdvPnpsjnkh0ag5LKmLnwaEpNfevZTuiOl2FmoA08DM
y+BWMLpuaBEPBWwaJM2oerXVq1zmSzDfQ4bywJp4ApzZ+unWL7yvnu2dOYzBOkeS7hsxB5GXz3sJ
c5bJ4C6E2IejfJdtEXcmvxYD+9O5YgWE6GlpxcoL86013So3ze8ph7Vjof22v3T++4ERsZZe6jCM
iF+EhzFLB4AvUxhBILrqHsY5FOvf2plPJoNhOtcQ4q68rU5h/dpBWaRph/X2q0UqocbyOfAfvofE
VAGoYUz/TIRtFo9/mlk8hZlkayPysy8yAH7DJ1FwoCYCN9/b2dZs/JSi021iwM+RFywrw4aV7LON
rGQcjgiT8I+CPbew1OHLIcMSNZN7KIBMd6q5mAEmn5/FBrrqICzwSxWZqr2OEma7U24aNkfKqNi6
9X6p3XsPb25ysm0QvHjWbq2tI2RtYKUB67EFvlpnX1GRAOTH6eltRhhmdQg/TA+R25cr1RSxY9E+
KtPeREOvbl19ES9czR2iZoqirPDd9ORK9RlK6E72AZMGetuodp1Sdc14nUVjXW9UVcYptQn0Puix
Rq16vrZIBdpB30xFdMTCka/I0jzPFs2qBpkM0IMo4Ar204zjta3ZKew+NMjWh/TsUBkVQJTHAFh3
Cj6ZIOuDXE0o5ih0lwQ7+caHAGChsjYLaClrVmM/JI3rH1zSJ+MIzRnsLoq5KEcGiC4dSCw/Uh0c
O99PUim2bdYDM53WAQsjhiM9Cv0r7BwEBf01q4UPMBb2OiTM56LMzjOFIUrYviB8La2LVNPOmPRo
zRILgtWnF/HivQSgVrhrV3mNaEt46z15AuO+H9J0Rfw5Zm4ZO0iU9K78rUIuo7GtDwu3eBZdvRgd
71wH7Z620PFmHqx8PxOQKBybR0jiCKjethm2U1BAGuR6VzD/hDRC4nhZgZpTRQJGwaR+u8OXLMsE
uHPs5ZU9mxJmTDY517yhPRR2b3q2oXxRD709VF6s0oIdhhQtglP385eexYjoiZlSgvKdQMEXx4B2
WdQiWFWXdNVNu6omMBnmlfERIzJrooCxKLEKK9i0uQKBASZ67F8ZiAeYt2aeN4sQa8SrPHvsVAFn
Cclhdz8t82pCZEaW1bF0nsI09COCqA2WoFvqBhHNcM1r5LRAJFgC7kF02xoR4XBWq5kXUc7dlZuT
pJlgyYNlc4Pjt8YRIOlKnK1RzcoWeMkF3LjZ1867A5XTz9+ZqTatcuLQsUg2TlfRzec8hG0dipW2
3r3Opuv0UEaBCqR9uGbIQ8/0V4rVsMZiPKJhqpRdc5KuyoxZ/H9ge8MfhsZK+OHJNbcsePHr/iS6
r8X+WFz12zZwvYAxx6GEbY7gdA3jo1+cFR/bG8vaX2WhD6IqNlLYeKL9xsk1GMo8UaSNjOVIxAUb
HYa/fR5ec1TlDTCbHJ1nWMEJ8pekElPM1Vsp3yflrIMZulImElofacHWlTFIwt4F6ADE5wjkHRMA
rmi3VerGqjyQrE5S+pWaIQ7IMw2Rhhb1vpfzM8S8Q4pT1cmm7TIwOIHm5GvAzJXaBnRJeGVuxJvb
ba8sO1YlyzdsBr2Sc1pF+JLmhHIYiojgTYnA4cp0eXP0uCfesPHn4JYv2Y/GuniH86HNip9wuF4q
qlHU93i78xtiJZEud8XDsubAtpTdzICbHN0isjzViHEUALcQcFbgnoeuPoIoj6qGXEve/dCZm6S4
Atdd5cVkUIys5lm2QfT/fsH5608tm0SavpMf/T9L0sgMPTSn/34gw/1z+mX+L3/xV10JS8TlnLuQ
mf+TTf7LXgGY+DfoPhRKE6GoZimcl79kqPBvPrJImMKA4Cqc8Ic18pcMFfyNexi9wBFk4uxb1/pf
VZbfpeM/h5JQ0frQxxgFC4kk7COP9c86lNs7zqDb1t35RTdsQzPc9GAQl8ugS7csPIXCSyG6qB91
hn1fLPOxsSKRS7Aa4G9GtFIQXJc2hja/Rtb/hxfUvzqTwXdx2VYhKpK7w134oJg9kT+pgN/Gnhy7
Nki6fAnidMhBbiz+c+mEaINcao6B1/1qXJs4PhJQs04mSS9gO5G/IHtStDqyKt12vFoza16Xpgwi
P2+OpcISl+rgSXvmHHQTj9sG+LIVj45Le9fK4jpuzAIRp1wHU3+gts+SDM5653wg0JCtw5JiHe6w
GkI3oYzQR5ApqtD5rRbw0BJqG5NEQeddNpbYlxqi9UJKqAqi2TiOvBsRIqrCfCQKMIRg0XBmRznR
jZvNsbI1VDPzrjlZ284/WoYrcKL5LmT4PmJvZMOedPt2YCjyKlTjoAXwBmiWQXXLKBSd2T2wgv/9
kT9pevp+nnSht6tcF8qLT85Q08uoaaXYtOUjsUR9c0Q3NR2M44XJPC0kgTDqXJqgza6pt2TXVjub
ph2X4zJ7AIuqHgtPoF0o5ijHEEACIfN4aNtUX2dgUa4Ua4/O+UoG0r+zwdB9ywY/CuoBOnqbvmZp
41xckam1zSSIRIenl++bDvj3RVFoKt7vWkwARRcGEAGIxXKus9YemppuFPYBiFadXjkpjnIhncKP
vRpI2FKaNsHsAy9bF5TkB9UwDxMSCMXYjpIfx4axY4cqGeM41CEYJnYUY9slFV4HgwWGHFsUk2c5
VnE9WzCNfW5t3Ll02lRjcxWhiwwPEl03A2BjM2fSJJYF/a3pAv+JuGe0DblPumfXaXHjvmfekt6+
H9CgW/sj0s0MEzLIWITPQw3lqXHkTxeOxcFzhwVZE1P8XJSLdKsLV6cw3s+pNfMdyuzLkLbD72Ks
gWUtvv80hCnZt/BLVnkKG2myrj3MOKeZkzmfsGlwAk/qPGiMfBgqDnDdzZq9aGxwp6F3FmHRn0N3
hDrR0Rv0x/kPlKodwgLQFNomRUUT5m/tiEu8Epuu9FGU8in8kY9l8U5SSBMjafltLgK1ylyWr4E1
Q05rhmVXFX221TjOT0vaDChDePDOl2ynhjL9jdBSnDrTBSGz8dmwdtnm+eSsufHMz3JpV1Ua0kuQ
TphRMQI4m5wgTcQ8Zi9lCVFV1a2/4pNAYrn0OHhSaLPfPxUj3RAL9r+AibctsUO+MkNekTVqr8YH
Qjp1ptzxFDBgYAzyyr8cotIfJVKK8cT1oaoHcTZTLaMMTvemmiQ/5oQi3dUYdc9DuwkK/OvKQJTS
xTLcedqZfTjQZ0H9k6+q7FftSB11mb9cW+LOp7zM0QLVEDI5LjbkrDy2n/jSYaEQ0611xunWULq1
gUDqyTTDung8P+bDskKFQFbfv8FMJ7bdYOAw5TX6zHp+Kjs2PQV+j0yflPt/PIVjWSK2Jw8yDEH8
YmrHq6u8erPw1ll9P5xnzMVQeYp3VWcHYCPVa0DKC1wr8xQstnyeWzQC5fgear6cRp03d9NUZ9mY
7PL9aMrGLKHAe7Ylrgl01fyOFQhcUT1nQJRK97V2s4R3QXCfp9Feu0C8wERJmBtWP1pCq6e+bTbN
aBDODOcA5GWFlH83VSenxBwXzxZrnlFMnlGTJw8pvfuw8/et5GzdsjS4KT+E7l2l+jMXG6sLpOo1
o0noKPQJVdmcGm26C46fA8sMUQ42p83WFe1L5jvm5jSkPlhsl0mdSpCSSsmtCr1L5g7yD2zBC4AS
52NaWxLuKpbNr47fBHsrKrBVj4dJO+Q+Bn1ouuuMz35WOKuqnJSvPprsA0MqPZ7rmmNgwQL1HacX
ho0ob8XCDKztCnGk7qcLrf5QSQ3FQfVfg4PrCWmEixrr4SV0IIu4EvJhN6TBWggD2CZz0qeGBO1j
nkyLopmxhA/av3azaeLBxSWsGwT7rKgboKFdug39XL2wFgcFCVF5mGRzTlslLiMkW8xDYdkeb7l4
ZgF64Lyaf9JUdGviZ/JWu6194gMQTN/Nb3rEdJ0gDVGOtm2Farc/lpoPV79UoNJ5YV+7wFnDoIXK
6Vj5PJluhAjRmJ3CsJNn2ulyJV18ou+fYkQEKx1UBPWyA5tmQZyzDpJyaJ9IttjD3597PGyGAjhm
7b6kaoFL8Lj5vjeigYzGIchX/VQOh4nR4fB9r6zAqJaLIkmdp9PKy7D7Tg2WJ7cDbMGlzKGLUPDv
JZyxWtT6WpFxy0rzBXOPbMRgET3wPVS5gNaoD80Lw58yuAo1hHl8CTh/+NbLahHjxPfQDL4Bkhl3
pcy2eeVasCNwQpwCGzumJUS0Y+lRwaUnTV+c6V6V3bV2+voJKURMcMpKAmTkkywoiHxsCpvaXeao
pEYfhhJzpELp3sZUFjEpUlhqXhoCZunQ4pVq53n6LRP1hmQDXU1D+QBTu99YhEF/a0dcshmDj8LW
vmpWFieY6798LWLfKhuzAPuDLUMWq/mG0DRSVsODNOh7/Fv4I5ik1O899sHm4r4UGitqGY9ODqK3
m55IsGS4o79SSWJrOzfRodtHpidXp08RbwN14E3zDoFbtGKMyHXvBDpq/UJvOZppxJzNz0XUGM5k
A2ykFQWkPOn1KFUaAZpLlFAfmSnRnacNkMNgiXDVQDDFpI+sXgkpXjwNBq92Tj1zz46bTrH137jK
N1Ann8DoVVB0xk9mGSaUaHBmUobPmTUvJQs2Bt3vRtsS/RjmiygTgm50YttPr0GqPoY2BDu3ZAeU
GgyeT+KCaOinLhrz/ClbWhsFa3d0h1U6pO+tcJAe/WMllI0SGTDRKbPJLEQxtyObnvrreZzzOKgg
twwy+6AlzEq3Dp6UgItWfcii+7n4iL1Ww6aBFoSarz6mkDkwAKQGw0Fe2969paz80Vq09fVD1HO/
xjAax/klnT1IR2WismCbUmefDf0lXZw9cq0JzqbVgvpvGa7IGcaYFjPjZHV+DJ7zqxzNk5u5O1Pa
pHDC7YzhJSVW4ojT6c6phyiso0xU2raJcgvMIVziNpuicqgwKWu8U4whSBZOwK4WSPmXCrFuHn5A
UszXGCWHMrjYaRoYBNQxmGYE5x964VGXXpL5+rllPVpe7PXeXip90RkmPnW5OaJ+KjdY1ViOPO+E
yBBtRpFU/miQbYSji2EiAvzEJhfsYuCdepic0rAmPVCNe4+yW7pYYOrsZ2DT5lyJR7hdHwBTfDS9
qxDZn+8urkdIWmOBr9Hb1nQ5jkqnUaBxIQISitGIMbT785XMo4u3XzZxD7s6Ujg8XW5vcwlA04Wr
1HCM7pg9KHVpB7d2eiQBeAiDO3Nf3NY7ly6CfZPw5EoHxRvy0AzqIj634VksZLFaBMVIKzO8mNp7
M4/XISR4y7rq7NmHd81LMC35p/ZxjXiO/hiUHKFNII4YPkMyewd88Lvgf7ADXNMOM388JQMkLjF4
jX/xev6NuSxH2huQbE3dxbm019KAWZ8rDLxz5l+Dx19m4n8O4fg5S0wQU5/G+MCJ2/roN/kuMDjk
QZV/5AGmMYwlUqSB+kXasD2yfMb2BVfSxV40SPUeFjiXsQ9seDBt2zw/oWD+ScbhNbPBDxOGZ67E
U0Xna9t6NbDW6c3l9tRqs/e1c0BpRGFo5X9y4kGFwQlY+3OKeINZD7bookWFl64MDxb6VQaZ0YGu
wYDIcPjETYmLsmtwkizwzz2ktEdnvDqkuBbKfw9cecVMNyhPDZIt09KuB4NAt/G3evDylYFS6xZJ
0dVXjKRTG7sgfpQ1kOPq+pKFCF70mCHQAQmAKJgleoQ+xN/9UlRwBpdPy0EgdKU+mPDs1MUqL9IU
2CByHMsSlltvlBdTQVsKyXDls43aCj6hsDukcYu1PxANSNasm0merAbd2/eEbOBdJsTX7nbWwQoT
Jn61TWh3wLNI1LhOcEa/v/Yz1aHeaCmqJfTHhOM7EMuUn/wCQ8wE1HzWpXfZdl8lMG/Iwh7simqd
wov6yH4UN269WygaeS9bD0MjsLVnRjmJk477ITD1GlWW2QUCp1QjLHQo2lx83b8SzPY5jh3yOKkE
fFWOK6TONFq5rXDGk9GF+8Op7tLjS0QDBcPFy/3YDhd0fn6SzVhNsmGaEy3k3p9zsSYhT2M9FAEU
fSDM1g9f8l62q4A3F1bOxRqaPIYapexQ4qgdHHxS0+e72RuylYLT4TgjTXTAL+PIzTZD3CQsRIGi
pROJcnuIZVj6Y8+Z3sOOWWDB4S7I83S1cIyc6ILyTRYtxeRIdPGNcf+QHjS+qjDCcRQtWGPPL1AQ
z7BPgWiaGmY3hlrMaPxvZS2HaEnDX9Tzxjhrsfa9Bw71wSX7oAw4+uYQBz/SHmJhrWRP+Zyu0dby
WHf8B1hwNBOd9+LSENtlB6jO6cIo6/nFBM3TnGKBZ5V7MtYZVk2R8oNwDiO2V8xw6fe889Ggq9l5
NukcO4OQSSfkzwCg2LoLxtPYuF/57FXYymSzVWWdrYj20VhnYm2sDyo8HNS+qHLAA/94/P0kJoy+
lnRhq+/nx7pR+9DM//573z8uXLlHN6Y333/aVTi7JcSIf3nJ7x+6KSpCf3KP3y/5/dSoh2TScNEW
jo029TAlxGWY1VjUsKP8cWO8YDd27bnA/Lu+GT8R0m6jfnZ/QvA4yZ1xEK6kTr/DxNSL33c7ZEAM
8ugYOmnDn4Ecfpdq+WTF/Km9Dvm5OU2M8HbeOH4uZYqVoM3v2MQOj0yr6CEM16gVYByDgPDp5zwD
+YOV2SlyAjDUxsOfZWmh6lbYBeCvH7UKgfc0TdxaEIesF3lsuCJYOft+Xz5uhrn8z3tLBc9zGOHB
AFSAZzS6yfcPv28wibZeL2PwrMvJWQ1U/qpzeLBujwE1o6/RrgKrQFrjoVCLCBzCGMGvchPS1Gav
qYX3z7k1++/HCj3+HonTsq+eWhjOG1PUGoIVqJUUatIs8nxfQr5eeQGqs4XWr5W/5CBskAvUC2mi
Ji/eFw4vF8lKenAHj/z9hv6fexhV6KOUynARTzUyLQMtdzNcNhiTt6pGIsV4Z4cFf2gIDc699RTi
8pgdTFknPUasiaD7yE36zOS0zREnodO5DpOxrI8gN1fUAd1A7GYolpNHwP8AvjtmiLr4gQN/zU1k
O2wkggiIulU5mh6cG2hSYoE3m7bIzBlFV5D84Q3Lp0F5A/Jrqz5kq14475ogIzqy5iwn8UfNfCcf
0RSUCEGAcrZLEyaqJ0uCA2u6Pci1KbMn1SBhLbO1kBA9XOe9T8cE2h9KfL0K2gH2UP5OFvfk6R7X
0pIhr2lTqClgxwvfBS4idJL/aEqabj07nsVEoWn6KKSq9WL8wwD/o82ReVVHHzNj6wkBB6sJ9n36
QHguZTbpeCrg4HXNuBnQUEeOxKQgw3AGN7q6txbCZVvtA3RRvLrPwHYjH3QbcYZN6hToL6a9oBef
deParfrfKXdKuKyYuCdVdaXFznORUIX1+lWCsBKVs+czNwfa230QQhHgDZqfSbRnhYU/mlC1BLzd
UQwMhdMwqJ0JAJJxtXJ6e9R1+tyq0MUMuvJSaIYcorrMfsM3nf82p+nNqfImxta0b4urDfIGZZAC
bBMgTwkVe7/YflM3iEqW5jGht35NLWbkES/A0DjMAOpyeVf+xtZIAg4aXQAKDpz6xsJjvC0o9wE/
9TTuwsyLjD8/5wEWb38AGOfotxyyA0cWCh0Txh+aD79l+94vNTDi4qNoa55AuIUyOY8JHU9+Wb1P
KZKensHJ2WQdSB617cM8j4EqpECx8z/z7Nmz9FE9wreeSmxjFRevRQkIK7X2XkjEM0O7QCMaf2o4
0UVffY6heYUruSlKwF1Ci8iCzF4HFEMGaTru6uVW0Y4mwrVOjME3ceA6z5yVIvHzdp/PloKcCA6u
3FSV/FEz95JhklKDEdRDppwd6X/6vtk6/atlcu/lajVavXMr/0fRzG3sMnIeyWPAsZYm5kPwhTlS
JweGWquLCygk+MrpqUoNEv3e7EFDOZtq+NSLfMuKq0f0a9X6KmlUDaK6Cb31GGJFC4CJDWN+FEOa
vVnVfpCw3HnGOU6+vWCKHceF6A2oQrinYww/fSICMa0MpUhIzE0b99UPikMwNbeM1ompRuzR5WGB
3WU6Boqy2/k9nDo9I3EkkUAGuA3is7RvuS/yjVr832mBETyMz0sMJ/ee5+WtXtRXjoWCLvpLORoz
ufqnysWaw8hxMimDhPl7kdPvFIsCIfUXF+TUW7WfGaZ2FAqjhwV6TKBpPqAq1UL7H0hbr0eCZaVc
wIoCIMXU5anYimW5Y3rLrdKxn/qI2jnPrTs+VZy/q7SUsZHDACFfELzB5cSnaSvmZ1vDq8/mdt88
StVUNV89hh649DFHOfWeO2wBNiMXXzzS/LaNyNxg/hZbzxKtYLFkJ2x9a6htTxWZIif4oNjCFHLW
OIPfPHK2qN7CuTljMu2un7KnYlh+hD6KsgVKsYXsgcGE4Vhe/XYc8VGcy9TXe1AnyBn7J0lcDGD2
2E0XIaCQeRcgMwPFl0OdJm+jK37kQGUyLilmacMlzihsfE27iFX4uG0F99Ytkd2mMyroCvOgUfAs
7fT0+Iptre6iEioOsSKUYb6mff7hoC/DmOwWZQ4+Qv5WLASaMuYY9zOZMYhKPNOJnMYQDxqyrLql
w+pZLwjBVfWVy4/BBPPJl5jJEATOz0pWb56EsS8LkfClfOkyZOfH57FpCf5MXr4vpL7CqQ/yR7Pn
WrIWRj3Gl4EQWGl+1aH2onEWUNsdiskELtx422HMtTu9MswchouFmt1Z0CyGGMkwlMuJEvRFYXmE
PYbXGjBfDmcMdnQNqDntNrl1f6e5wliJ/CpH8rtiAP2s0NeM9LjuzbjC6JrH2HF8gV0BBfvRbrcz
eJE2I8dQuRAES3HG0d8NTSMRp4cc4kwweDMfslGJD/gfhJ3XbuvAlm2/iABzeBWpbMk5vhBOmzkU
WSyGr+8h70a7e+Nc3BfDlpUsk6xVa805ZuI7u5m1IwTk3kWx8+gI921yEFt7xmOc0uBQ0BNk8jSU
984ABDybgf2MbhNxbOHRt8Z5xdiJdSXztWiY0oQ6cj7EHV4oNn1/nBH3nBj9TTHNd0nL65eDGjbt
YLOgmuYH+BwBM+2Qz058cobhcSynsOp1cV5EgAq8B0TW60ezxDtYumy0L3KHapgdWq7UpT3NJ0Sm
qTIYui3hkolmk4Jh5zxFZpGZxutivFdj/jQzgkEPEdNnuFwhRf+qTerdtfxi5Y8p/j5lXPkldWjp
o4nlUEEk3cD4cXQZTTFrq5pq+u6mjTB6cWbWH5S0nhEy9tq4A4LmzoFOpsrBgJNNNWHkfhW1MjW2
WZrceFrqrrNZXlqvhX+Qqb9Bigt7JEsfu8ECn9F1m04Gz4s+b60RAorwEQvZy8w5l1x7ZXDbm3RJ
pXUvxfTcWsFZJcwySqG90LF1UFnjj23qXXURd7ppxjrLgpZlM6y1eZctgGrZ5v1ZXBi+HQAi9Fpz
OE8od6THQjAGOFhoq+/j7IO2vccptNBMl2Ftma/9pZvCsvE1oQiwK49/XFoU6wXoX2J4dyu3l2qT
ms1Tag/rRvIGVIr2SHV0lZdgWBtVk1xpjh8NAYe40VymmyoRkaisrbCVs5FG8El585gs7HL7RYuS
YVHUJPOfKZWfFeg3mcEr0IPMXF1QkThiNnptNWdDDk9GwP5p6K+nCoFWfAR6KKK5Ga+1Bg7jAECQ
fUqA5aZ49BZETmlEsTTYZ88VAFB04DG4io2rtEINkidx+qS3QPTEmKBhW9CdB/27vQBwS9Rw8GJ1
qic7i2wf/bhMwYss/YbL8xxB5doytWGDBS4z06YHvUBrk3DNCxo2aEU6770AFKbJOClN9rKaaGKp
b7/Vt8xVngsjN1ejUT1OYzFvMqHThU/zjeO2+7rQkcEb83lu+m+s2w4sWGtj0+c32idDMpd2M0RR
iM4+2uPUV+rgK32rtfAS82sXBRCVif899D79f+Z6Ne1qTbtcASqbEfS45q1Vm0qA3lGqcldFrUOo
QDFdm8GzO/GJd4l6R8SPYB6gOZarUFpIqpjYr/veu2VD+4BV4t0sfIy80l9bOLS3Urdeu8qDOiGH
JFRT99ZjC1nB6YO2M9mQILArG7Nx7TAodGIIP6nPlc/CVqW12JCn1Kapnq8LpilrM2ZJp2Rvd70X
MMTpXErQ0t+1S0+N7kxRpTS8be7XaOvsYDwdKpDVRzHe0ih3DSNSff4lGJmF44UEXLJtNukEoJTX
uLLTBOSVTSYCOL/1LJq0/s2J0wyiIYWxjkAw8PwsNLrlKdG0mGuPqYejPyIQrP05GvTpc/C4yanM
G39I8xBqUMLkJaIxxq3TnXSGZe2lyAzS5qiCftdiK4ZZ70twbF00VxYcJhMtOi33u7kPYoj4CzBF
Ucu16btVNGb6RVRAMek8x551a09JGcYZXULfgHPi1a8NONRgeBrQ3URpE8y7UsXG0eq2Ru2JjW0O
1LYPXmt6keICc6iW8szlgcCIU+WeyQto0XBSjuae5iAdsvVNbCGnH7B5hK3bzaw/xnfG5g+aGgtt
4ADGbLhk4/2uyn0xz1fp2JOVUS7lurTd/Qj6h6tht6eWvm0Ghj35mJ408gb2WTntsyJgRlfq+6Q0
lt3iU4a4SK1+JMVBH2+ReUVObkH76CkR7A4LkhoaFhiJmN5lQw5D4KXpvEMm4gJfUdSL5qgn7RTq
CQ0Vq/MNmPy5eVClwvCCXWOl0PduZjl/mIgnTqUO/jFpIGRVd1lC+IPQvFM8kBKQILJjaLRumry4
qmN0bcNI4eFfxM5QiwQQwBWj2l2W4h5kOrkCNwcACOOLjvjVyJnUqtorD6puthBQerO+cWoGCy37
bCgG5d2okuA5lgd6OE3raF9059aLdLelMkNjZpmxg/46Nn0VabnKtrzee6parpoKpohXMY63kXNa
qv7QIZY2fQ7qJ/W4xmqWXM90ROwkPzu1eWAJvWs9FzNQXUWORJQ42U2zyl3qTYR7bsijaLZ5n+h/
6p0zYMsfU+gwBmuU20APbMyYoQMdnwtpNfGMj1pL+uPQatei6I6p5z36s87MPS6La0idDmb8lj9p
lzQJ1FrPO2p2aTM/oB2CNGJfCJPECHuBU1XdzMOCeDkjhYEpkS77m6orGHVYGHJMT7E6CCSwSiYM
l9gxdd6yXor03vJrKxRJPWzLrNVv/ThhlKhZjyJo7lQqB7YdKVtOZT1mMdYf0Lgrm6HjXhltE3YQ
eUAZtxu9r4Cx1MsNCR22Justx93JKrQzogKUH1N3NhdFX4I9HOKdTBycRUO3nD/6LzT0j6X2NNrz
3mrY7o2J44ZmwNKjf1ujmigKyqeixtNEL4iJw/Cus/lyWxRCyBtulQK4GxT8JxcLyM3sV+7adnFo
MY1+ViZ0/Km2NvPSCsQtyy6f21s1J+YqTQJgv5WcEHe7Pn0k/5wG8Dx6nWrPrNNT1ZXeWStQ4udg
QRyroLU2vGaoh7Zz608c5jGNihMejle6g+xEZAe7yAwLE6UiOwqw/126ZvJhn0s1hFjrWC5ccLaV
GVYMl7VQuFh9pEknm+X2qBjShW2vPtzG1laOLTD5qheu7S3zSePL6H2Aax4QNqAJ/roKhlO19WMV
jV26g1RCDkxB/VsMahuUDREclLFDxpaKprywajNiZlnDXGY2GhQ2YtyCK7Yz0FZXNL4dKBcrEcfz
2bqwfPOkOpIBojYF0tMQqQle5P5PYuCOM4o/dgMJquU/4ivXWrsiO6B1RRdRb7zU/phJiAkc7WCS
QBLPHvfK1KMEzZjbtC3TMT/Ey/g489eYSr7N2bt0JAkh6FAIzDGjFPIilC+U4c2sc6grmNpFld9J
q3K3Ffofwxhu4gBFN/81tvvVfWFPctUuablVjZeEsim+zJQpj+42D3E87ZBNvA6M33EAcCEKRP++
5OmOSlr3Fm9XJop5d9P8YVD1tKgNl3Jen67tKk6GJ8+YTv3sx5t4pl034vAK66YKh6x8d2dgBblr
HgNT/4rdmoqW2p/61n9Q7jZVlgtLZryZZ3EOAumuUCDtENYM65gmbjg2Zr/1i/6rMMBaMg5Gsal7
4nYQ9jHznGBdyWIjPC0+lIZ5L+UOcXLBoFDPWbTjZwZT3YZmBf8bEiLsxgS61reEBrB42nQ0wmyq
3mA6yHVzWZb8dOK6Hxxy1vFwQGHbVqpfa6yYzsR+snVd3GlV/80oDhKyhfAqAYum6NPVc0DogmEd
3InJ9siwi44mCl7FAcdTc2XIexzQR9cTdDrs4F5LS8yiqv9C2sUmqpSUAS5m19myetQ8LlAbE7RZ
RrFpGE+Lrn11yWQf+rbZY3Uo7vwr/8GY0vrYJz7icKwMukruXevbLfP+psmX22TA0ddkUTyl03la
Vpwi7Lj6ghiA0SEqw13mUBeneKnUqcGLihe01UPgJCRwEEkRQj1/hnSgv7i9c9dZzkfjFC9JZcRb
O5/1DVc15d05NFi3VlDkR6RRgkkOBWdTSwe7BBfIwvYh/DDw0T0FEQ/n/9Q+F/0y7ePWJRXCER9N
r8ShQlo+xMONbC0cqyYlZgN4Omw7rVt3BDAkibNN4ZSGc49FRwgwY1p5jmet2Btqnq8NL78qE9kd
4qzT9+6iX9M4oJudQ3yHWyO4GOvpIHbSNlCQZ7j7JR36sC+KKkxGwob4ctVkefyVVozYJtECdAu2
mhuXW1TMRBmZ2hpZ8hjRHNlOTnzWtIQ1CzEzJ3d+nmf33mhi684um30wdjamQuM+Yxa1m/Q6oTSN
D43jGtu6AvLKYP9g+CQzeSZ+nwk0DR1Cx1aA4mJdC4san6Zp+e95S9tx7uxyM1cOw8MCd72h2LWA
nDPsQXK+g7pF31UcAz17MpY+xXYs3+FcB9uUK03talU0d3TIcDltC2vqAWXaaNaKEp8nqvA9OhCd
S8lbiaQirC6kbmbvhP1kjIH4bmYN0296URXsuo1wGcp35Qjj2hjUeqw+0N0XT2Vc3mal9eGU7lq2
lUYzFsRPh9xdBJshHe9KDgUUteRTaD+7XyzWnvslO/msiSGAuVDD3MHdWjYmsnXWZb3tvgjkojAN
sPzasr0epclKqQ5j0y5rJZI91yl2U3X6POYEWJCWQWmMY2u67Di/Ml/WZzvLXtuGdbmiXZ1pkB3L
vjhUHNQ7y7cPOsqkvSWorcdmAki+9izKpzlZ3iw2wxPcQ7fNi7WOb5jZzEtsdtk6KOBPmF0cxrTw
Qirk77EDwVf0dRoGUvZRkNG0EzUF8jDOWJW8TaVdLGXj0CO67blygUsvzDoIkwxuSlrnjCG8Y8vF
xmsudhihP+tU95Gn1IOedBJPF21iuyFhZmjkQ5XBVpK9O9NzcqzISYd55XFxUnkB59KpCRLo08fa
dKrQbPAGtSYc+m7R6o2ecuVDS4K5w5rfO1n9kcXUIpTybppOt7dusDibkrkDfub2qcgoAcelfhpG
PjfbGrAMeA1WdkGP14Sm57fjg67UshNRhd0BxbyPDKF3ipAR1T4Nkok/1E6PQTVVnOVOdfj5jn4K
Ys3//20mu/di9XvH+fIMv0/TUgqFrkhlfTQIbSPDjFf5uU+L6+G/H0gf3wcl+z+vGBctv/r5OZtT
fvXzgP/17e/z//2Nw8XG9Pf/z3fx903+fUXWu36B33p5239vSew4jzxhD+XR7SyOj8t7/Hn1v2/k
59XM1G3gUv/P59NqBSXEz11F4S7d38/v75P/3Pr7LD/fgSUhtgxsFtle6i1x7eEAqq3Z19Vk7qUx
NVxmsvbw812M9uHvd7+3AUTAqf37c47Iiq7a/9zz57vkcqX+va2PS4D1ub37uf3vM/z89u+Df1/r
93H/PI2jXWQ9RmKEhksfncxCw6BuSK5/34gwNSYQP8/1v74l6LLT17/PVnd1sjEn57GosKvR0iQa
wh/0a87C+vDzJZ8XAJmXL//c9vvjz3e19K68og42/9z+8/if236e5PfHhSqUvU8NfezyYr+/+H2x
39t+7lLSyKIDf7n3P8/1c9s/T/PzYyCFwOPkpCEdkO3v8/39c39+/nkq/Fw5GYL/96/+e6f/9LQ/
jymW4BDg3t66jSsPfU1ZZtjaxRrFj16cMUa7fPnnR32SFmTh//vrUd/ki7/Jg0vHRe/++0E/j/z5
8s9tekOAojXZTvj7Cv+8zO9j/3mp/3Q/I4h5T7/Phb4QJPFh+bn55wF2OzID/OdJ/9fv/3mRnx//
/bUWVC0cm2H9Hz+C//S+/uPT/Nzx973+3OfnthQF2Xr0rO8hw6yKzhcZIUgn5BKjZPRhEOEgbxI5
Zpu/l4vRetJgM8bLKTXbx5+rQUML75DmTbO3LbxVrOB0H6BjA66jpciWzbW0yyJWrDnh3iWugy3T
3+44I0M6Opfv6NZ1Nltst10ro3C2/M1ns6B1RgTPgx53+i5I820xqQcxZLQcNVqaXn0hMfWo/wY3
2bSxuu6N5uQsLBzxQM3cV/PN3KovO46jIkVPYOWw6xvmsPQAgbqW8xzpPsGDtUkMaGXoX0E5PRhA
iDapQBRRTcQQSHKwZiPO1mZFlZQUp6oRYEoz2Af10qZXLiqoU3KZwzQggce5OlcGWgCG2E4UuDWC
AEphpujtGppxfNuKYT9doCneuOi3uOTM3TLyzly2q5P3TGnC1kYWBhJ2Ch3T75NNJi+VGDNwVbHV
5zMFuIvuxcivQW+5ITMfIu2wZlIOIgXF+6KPyyMkGXBK7QmVbhtmvf0qRnFomrncUEBla4e1nQrl
Kk2YSOW42yJ27LCA6/2cDld0Jdhj5LQBNb0BdZEbK91iChBLO9uMgs/OkRYJNGn6kDBDXFpIKFpM
klrLxrz35+tCTX96jw/GV8ErM3XGoyq4SuYiD7OS5yFO4YCvdtoyO8NJDsmztOAyzV36LNSfPKaA
1HUqgmlxfKgMK09r5U5CZUDy428z2+WTtmmnt/1IisA0PlFLTpte6E1IovCXl91UCUN7dIE81qWV
vLW0eb4zNTzWw6hRmZegl+PirVdBumZ8X+1ajQZBCyNm4y/GuLVlCQCIJDnT5g9P0DXuCv92yrB2
+j1velrQfCZYAQ56zT+63VgpySbMIK2Vn/g6YwPOJWmys0+1P0QELVE3nS5HkJm78lSmyzcjbMrk
nvGAsN+k5sXnxhw+RWVO4YWoFiIDhC8+I5VLUw9LoZ7jCMZdw5hijDq8IXbfT4B7qo1lAwAHD4Te
Wc4MRSpmiyhfnuOsQMzvlis0awr1ICxqn9dyUZJFtVxUOEwKDvLgoKPTNlXSx7ezQSocQTVtiQ85
0ZP3WWkb6WtaOBrUZYZ1op+QHlNwgE6QfmkX5SuGW/ra0/ISiEsCkr0ztG8vqBGfZFa2twxoYgGQ
9kXGsIfB88epepgxKKc4dgef6rvR6LwWqlsJrfgswKZuFkFhTOOR/Df/Kb1U0E5exbik4CDbChI3
3aOrhVM6HCWJeJlhXCfka6wrpq+D/u4Im7JnxtM+dPd9IR4R05dhQKfSDdpXQ6ozM7SKFBsJpF89
NXpskW5FikQXg3pCD89+w5j0FSGxWExnxh25l+4cWyOYSRh3bm4/gZgWNra1smSP1FdCJyKkPVi+
kax1Y9gZFoLLspyfk0C9x4nAuJ81X/nyspjFiEwt/dSzlNm9+eiL9FHhPjjWmTQ24zEwNvBLgnc5
DT7eWPqviPFIt5ArF+srwLZI6u5rPjpndJnPqgyubJO7VcZ4snT0d3IByqaQtMi2vwJogpW6nkm7
hI9GbF66mz9ctVVx+UDi2Zsx1MyF5Hxj51o0DngGXTqJmCS4dtsMwgTQFaMeaLB2Y5RwTIRdM6CO
y98VHxIxfwhhsFns2wkLFjYtEUr2iCmkPWI+r9K+OYLQ7ionvkWNItdjHOTgtL1Hd6oiqyaJqtbo
OJTly0jiUGQE5UUZTzui76vnFhhJ6MiZVJMii5JiXCIX1q5fTEzEUNmve618cnPzVk2X5vSzcpn6
iqzASokgIjO/Gq3AfWp+9sKiywFJe9AdSPRehWNmoFyrwGFkl0BOv2Sqlc7Ji4FKYarQdY5zc6/n
4ix6EEr1fNUONDp7GlbmyBtOzU3QY73TpdmtJ82lr6m318ytVkQZ2ZHlJexbk2nfGCwKAGoKcgzR
i9AeJUwyzA0iXrJrr/cwD5XNuSpobFneXgj3vc/adTPZOKfJt7b1cpcanlglsZTRMMboP/zxAFVg
lbg1eVKsuuvBytG1j6qIXI3ZDeK+GX1DPcES0z59wYAvVtPWyiwmAyMaJc/dMvV+sA1SuSVgvMY2
t84ykmRcP8J42NhGiRA9RR4yi/I1czjMtOYlgCV4UGGS+iunFXdogB9gFj/NiywjEpQf0m75bCb3
2WzQ1dAarlyxcZPptPiRV9BwNXqkrIbrnhrc/n4DbYvmmhe5dr8vYhQqmbsdMw13CUq1V6b2b0FS
PrjtcDW5cOP1EYFruevt8rWYOCZySMjmQG1gQQ5cEBHN+Nz0jqZW0YLj0rrI6jg/ybZ0ShBbCPlU
yawvG10k9s0ccm6+zXJ6S3pmgl6JJNQnXUJmTHyr4nP0skdLTK9KLN85Q1qVWNtFZfvBrh6YrzKR
05u7FlfpkGlMxwuDL1Z6by8IUpolIwzHsC7pN8sW+MZ77/f7ZMCWQ3dzDaYK6Yf0vnu7Bw/BCrsa
JBKG2mb8pCO30OxxJWq9juKLR0jWtwW5cYABRigLAVFCbrB/JVfn0iDz983EmF4fkbZpM6F1acba
rJlHUQ7sl2ME7ZBidxcdtbjEC7VeAQT7UyeptdDHl4E3tdfbZ+LoBBC38gn+3JEr333WEdI5DB4f
fXKGmIB63dzKfNxNDbiwHSlvm56PhYsEUokMy9VqZEz4ls4MBgevPWf+Rb0g+7XeE1A6BVdF09yX
g4WawawxqXD2jn78XYJyaYrRCeupe0YVcmUG8mbwy9AbxttWJm9OhZgAtlcd5mP5SszwBczWkDCx
0NQCQDivFo6NgsAqcmEpGzoDIqSc1r6lE0U0bO1hXvakAMRNdcYbgNoGMxCeGU6X4dmVtOWW0gc/
kzTXZU6DBJcPn6aNntOqkofGLb/bi3GlkuWI9Hp4zGjE77qUqQqCHg/XAh4DdOd1oo5It9IVGsY3
bDARl1xz41Zi4/XqZHXBSTZtEQnQn1qZ4flitG5p6AqwUFcF6lQ/gRttLQ5NfosP2eNj9DwcBBUq
q2gwCezo8bDTZ2GyWt2jp4ZpViBmQkO9cvouuyPoUMaufGCBo5K8Db70aRiujJlwRkmkmx/LB82e
2c0FwxuaX5gdWoZddnjr+mCTKJ+pBvmyRoBkrqRJ0zEVKZtGQCnROHkowgSaQJEwPmPWhyC1KnbV
onyCpspnj6K+ZQUfVIsOnNp4Hjk9GxAneXZl48dSyXg9BTmHi8juDC4/UT9wrsVxwZhQXCVZ88fr
M9rjBuPywnqMe/+M4OTDmFClLF1P6Y1JKM78DePe05CIo0uxmNBkU0FypgQBwOKczKx4otZ+AlLb
Ek9hoI82p0+6Ugxb4H+ffWAVsTtHhT+8X/L2cs+91ZKc9rgrkG6DCmrB+nX0bh1VMW2CDkkWKDWY
W9qbPMn+kCZoy6PTGN2Kubu2Mqbx0QFYbpgkacwVbJoMOEvoDjfYUBn2asWNRW+cmesHLbF6y5jt
WoiFKeaSqi26XKtnvm349SMKog92yiJ0YCtFqcHE3+OgAdMYm+9ZU+xjl+lglspja5+rVocmlCIm
LisK0cVJENwVPkyWPMwX59QNwUOlDd+MdqzAvsqmeI3kHSYIAkusRmupEoBFkGP0WrxOXX4A93G3
WDRnVPsmbCBxEzALRFTpY2sjGZ3a+NEfEdAKPaHuxJSPVhYDuI+WQwchgDiF8cpCXM68ymrnPR+q
dKVG8lYSMCW2NT+YOualnDMw5RMuYDteJGff5IspgtvAYVbr1HBRgkxvy3Rg7vNYepylVTWKdWXw
OdmjfSbN5jRjZb5skkhDmftTXzjPGowBGxsZclX1YvZHmE+uPjEGcLR7u7lEQbId4yIFD1H38YHO
T/7FuzvG67YouLBp1tFK+1eVWh9QMWdIQepen+P1LI2clDjinTLS56ArcPQ32hysKUwSzhBQktT4
MkPS1xTWH+uSoO1OwzdD7Z/r5ioTjhnOpn6boa6H6ORFRcDsXgs4Soj9e3d8/ztjvoRVsNlb5rhT
UHuYPBh3wgmQThkBomIL61wBAYQHrLPMkRECrN3kFwzGzTk0EEV6hvKpAwhVMQIkPIg7XnJD7LtY
HjUEiqJB9NeX7WNe1qdUd0F6CaKOqJ+BADGDN0wBd+hi+cujVdMvZ1oBL639NSNJaiv49Ays8In1
w61Xj69eP35mFZm4DLVd03hD30kkpzUWcI3EKp46bH0LOCnSIvXWBt7o3Q4MQ0FOVieFY0ljRrlq
8uA1d9CfoH96iOXdYOsMQtm6AxGHCa57ccRQ6VQ69pVtMPksErl2lwmjhu5dt+w6FGCJKGUqENjj
o6m0Rz0glSdJ5zscbgoymndbxQQcqTzes9UCj3zn02tHZFIBsGKOHEr4xIFBgel6+JJyQknm0Tkg
G1upbthKqDBai+u5fBQ4QA96Hu84JkPSrK31lEP2QW7HXc2sXmumS+f50CeYLo0en1+SLetgwHta
e+tR6C9QJg9+N5jbeJq3zRRvGlViehEesVxKfqaij2bH2lNf4AmnwBi9lUNVye5rvNaLPZW0s9cu
yhOVEV/YKKBhPXS0MiDKzwpeoB6iwfPzr9lLX1KZQozBkKypwSIk1ER0NT83dkZWrbklKoHcAFVX
qx5Xi5sz2rOHl6Jmwh4z7YzinP9a4HZoYQJCyzsDC6e34275RXzlFo/TxOrtNAha25GSQ7kwsP2+
XTEEqBEJBQe7+WpjLyG/pT3LJN1YhQO8ep6ObWF+AILYxWk+sGlDjyzkZzbOjwUqto3WBAExppdF
RCN63gouaRFjf67nTQAuCAYO2bM9YchxkTAKbWLSEOK1XZIflmOyi8qYXkiWfTVxeaV7aJrYgjls
6512tWT9Lp0aufKps1ddY36NFqaO8tFgdr1F+PbmoWYBFE7/JKj2hdV+NcyANl5TfkGZe6eiJuGH
7MQlQagq+BL2l/m9vlx3abDzbiZWU07FM07l98yMN6aj/oBkOccBPq+MaxT4vHWlvKfAmI5zp6Hk
EOziwcpeq85GV8b0z2N6VQTmFigrU/d2viodXa6h4Q+bDAEjAZli1bbjE+coahCjReQy2u66S+Yt
j1tV0Cojsg/3Rqk/4kHVoozp35Ntoh0ZRXwr069geha+9Yx+5sGrYBMNUFccdBZhHxMbhKgDRdIF
dMZugYKXcxPNbiO2onM31qvumvg/rKepGjQ+0O6u4cOjKWgBPCzmSNrWi4L7YSSjiha0WvxnguQK
C8FDsrg746J7s5O0pxQmjQnBiM8eFpMi/q7BqujD4XpU5k2QJrftNxfeOEHMJ6yrCahqabNTczti
JvNRICHQX9KuN1ez2ZydcnyY0CkQ857d5J66sgJ0ZD4zWZsxbMQm8GrE5j3N1r3xjpT63cO53Osc
mIXz5KXuPby4CH/+KQ2WbSGxoJTzoe84WxKs0/606y0iT6TzoXlIQvi79piqNrhxacbkrP/eckGr
m2ovhnMh3FPPBSCwCfPspPEKjRxPiZZcLYDIhNFcFaZLiovqP1sxXbQCT+Ug0DKkyLVGgDq67lyy
vDhaqGKGugl2C0HqKEvKQxPLj9pWt21KDoyfO+xphnuvhNFbuQSDaphYEqT2PhNL3pimRXaVf1MA
GAxl4KfZefOZVukudwrSlNONXjhfqd/Rp+q6lgBUI9lM2dac23PhFlPYiXLfqgk/id6uReO8F0ZP
QhaT2ID4hrzAf5tL6yON69suc8DzoYhKrz1oCP0yXtUa9JvCRbqRgb8YrbtYargz4j9LrT2YF88a
jp0HrXhTaBycxQy1RG+puUy0nUS1WNL49Aa5N4PsHiJOsm/q4kvGlw87Ld9mQz0XNVaV2sJp3Df8
zdl4nsngbuCvYaF4p4R41y8yZ6+Bvt3Ob0ObwInWWci1KiC+dGnscDE95M3DT6dyIpRV4sCeac3q
UB5RrdNNSN8CLEGXmSqI/uSICvqu8kd75ena65KMV7oIDmlQn0wu4UBRtrJpkBjA2R0RLGZj9pKV
nR3+EU776VjlR9y2MQV8c1tpYoWEjYuLizsmxvzhiuNC/EWM7dWlo1cWRnu0yuoeMeSq9tCQ1Khf
5hELU2rEz3mOKtaBqcfR6B2zxbYYUyOm15pk64p6DHUIbVO+8rys2CyJdywbYoVs8YZ0/FpVsb/O
OE45Q55xO3jkukQBsdzZQMac2eWhNw7J2oNHbuXLWYvrQ12qZSsc8sQHSD8sedqamFof2vhFRal2
DiHwuLHwaPtY7C5/VGsFd5NH8wZME7tyKjqO4vpklU8QZKIUNGSXypcU1Obqcggus4A+TXm0SVwO
FHr5Z+x+WzriL7Enz3Rur+M+Jr4nNkeuTsbaydtjaVf3MjVfqwn6XiNTytoR0jJBNaktWRjr7B71
AuuwTlOG5nG7Yzd2L+fqBQzwJ7vfh9GXcu/hB7HqJY4gCLw4LZi/+JXyYNinKSVKTKP+SvPtdYeO
KkRsX4BiMnedRtivnhNQnpsiuapm7arxWu3MXvN5qujtLoO36VpIZygtSESTCHEw1NAZt8tiV3en
utEYEPAEMKy0T/a9q3lQD3YW+7tp0SBlV3KfVAVNTD85qGxk06h1G2vutbDNEd23s7Od+8o4aCVa
ZrGIhEmEx0bNT/VtFRtb0Nti72g+cvz5EuttWNWdNhOtmEHm2P78+Pe2uNrlnJeMbyKI1gVa4NZk
rZLEPoJH3ZapHyX19OLb2YnBz7AhnmrG7DnvGw+Cue57by59ZAMD9cqzBm3H37NZDArVwY7p9BlV
yNbmaSm7fquo0LuRNUx1NCAzed9OzfsgQUBlLqvPoo1721DB1ov/eN4M7KVkNCToGy+9UMglL4RR
vCnaMEssTJT27mh84wbmpKHCruL4w8ptsDlw/iFzIyDFIp/qSLA6l8uSLwCLXkq2VEO06e+82PtM
AxPzi73KQf8xIor31pJd6TYdKxmYz0FxHpAi4BE+icvLZZcJjOX+F3dntiM5cm3ZX2nouZlNGmfg
6j74PISHe8zDCxEjZ9JIGsev78VSlVSVda+6BfRDQ4IgqCozMiIj3GnH9tl7bbigffTa+96jZ0HE
8IqdRf5mSWPxTJq+zeVZJmAYcNbcFSEJd4JM+1paSJrumQzjona9TyoHYDuGkLzs7CaZVwe+RqPi
NNRHSw97UhAm7wi/GNetrg5th++xCqthUY5Y1jC68bY290Vnffm6ze0Nfgo+8SqNUEIdiN6GK5u5
BYNOq5HgHQipc510z0PeMA4NCbFGM//u46k5qVRtQ+Rt3eambIb0kPGiZD9gkg2M9Od4dE8+1bON
mRz1es4icOGU1JTxeEzu8v4xMImldB53tCjEHlsS/R5UiUu4xJlBRfSC2qJ+AUNmm8S68ZT6PK1T
BaQuRWKBBmVvjfhotagvTmddc8e+d/T8qaETaK3VBAw6AwRFCBA/98Q2nq1wCY5Mfoi0ALn6zkI5
RKTCp4nsSfCXDg/Bz1hIrTpMdAcNdppucQbxUeJosgvb6J7zNhFIzHukyqBjuQLUnKDczHhTA3c4
sKQrr8ioK3EcYx1M3b2RlQyqZkWyGNLPwkSwsuUn4MtL7Rf9LhvndFFGZkRYe5WrFusOi6lmQnwC
Gv/WIvJx2pRUuVUoZlkZ7cOkmwdo8WI75F9RK2n3RFy66DmepV5gb5tXT8FrhcJCcEljdlVXBAcI
DRKoDDNoegwjNwGYFyBziJ2trvnb7rrTZgRN3sq1X9g1Mz9rD6frvX1bofjFU9uzL+MF45thCoOj
XmGeA35Xp+1NlbMEauyGH01fHtHlT6ENV6FFtxky7Mg9siazlNwnHREablPbqLLADrSxflKs3UmU
8hBzhUvGJj4Vln72pWVuLZ3ygW4saTJPCGikxToSFki+kMMhDK3m2KO3px6RhiQdHp2CHKiuHtia
8fMHkYsgAPY6ppguK5HVubfmBF9pDDW7TaGb9ZI6m/hKuexPqxrRXpqDdqx5FcMAAxaosHtygXj2
KSso7Hn+LBWVlt3eTnmSZnH5WDiTuSNzlvAIK8eD1cw7oVrXFq1B7XrvpjVzbWYvyhZZzYp4WWi9
JY7sG/MZnc81y7Ef84zYmGsU1BtYy0JAibB7ah8s3qKN9Oa35Dkb+BQAbXlDZLU903xNXHTVFfna
J+XwvQ0M5UDZS/HQ8LZf5cNj7fA3rmw+pUgJmA2hw2ONlYzjdU+2bxtYwfMrD1HyGJY3OhIKrygW
3fxU6IBvoDyCRFgHfG5Djhuz4hFqzFOWy65n7Xg4wZOw21lc3Be6lmtr0Vr0aijg1nax8bFhRlHH
56veqPVWt7kI1l0yPoFjuJKd20FNSEr8lEQripEV0QRAYIgnfpP2beUa3wE7fJem065crz2E7FAR
Dn3h1wAskM0d+SlUxrdoTC7dnNT1Au8xizpvR06pg7YqQU7jQV2Jqtq1xbEueCXbAakp3kiQWeTJ
GmnpLYeCalNBspOxwuY1Z0njcwjtN118dwPFsEV148tkbdvVhU4G/dDEBMub4A3vHh9tCYdA930A
WWo1SB6ZGROPo/Xddc+O2SE/lUTduom0F7+2PKwKwNt53mEpsDR3nU3eR5Ra7HRYey1xxjJrTMwi
IxMr99qtKHlW5rDhVxzb+8QMxgPNE+w2uPpYRcswG5bDRpPaNpPxndIyCmC9i7A0BkN9fOwGAFWN
jio81A/UMTpbpyd3FxbgyXvA2zTNTHz14Slq1EvmsCIzv0UXXzxu+1yCORW7bniyBNeBlrzaIvI1
ZvZdXdrROSxJJdCjgvIyrfoGP2/ZvQCPwNMdnNI2pS6h/ew9BH2ZIMF3oXavEAVKkfmLUBQO4of5
0AVcD5NM5Wu8IG8aV/c6ckfIYbG1z5PkRrMkEBqIvlyRgGOXPvq10XHngxqH+C+LL93s31WnM7E4
/c7g2bNNKbXoy+ydRHnAxxIu0TxuxsKtb/kbJbyqyBXV0s62kQnGc6pWqZbsch22UB2Yl6rxk0OJ
L3lpVvCRyAKO0j/yOiqWRkXWJlJ9fy2JZlk1RpYBdFbUvo1jeeaETZiCzQWhkhgmaoEPRG7GpGyu
SJah+vuJvOiT/EwavCAqSu6E7lNkWyG9RqUNoa9COCFA154LZxnn2gdae/8K45ztKzZ2zbruGtZs
01B8uC58UNfialQ319WczEkMfdqGUO3O8fw/Nupbrvnu4Zd/RU7lo7NRHmTq8LdtvHvABcMuxyC+
SLFAIBClG0+bEeN1N65kxXM4kMZ90tKiE8f6UyOjfmUI4S5Dc+dRmbGyJv8pjCOgMjWadtnk/boO
uMjk/cQsBJ+4rPbV0Nx3rpy2ggDSugOmNKRWyO6Y7RwskGrLm4cUsUdESXlkfw02cYxwPGMdXPbc
vNJybdZz6ZD0brOCb2gxkVeVRn2tfOp80hgkJR+PAV5TrDeqPjnXwYjIj8xIovC9bw2YpC5r+aQ1
Hk2ncnF3vMqqCLbRQMC6BF1Wu+ecjdiKCDt2YpzzAQzpjhWrkWnNqgRalhDaCpyOaHh5SOuWalUK
0DvKaICSnUKHuwrXMnywEl6slqLHGPihfUmXTjx88cgFxuZ6F8Osb6o2RYZxIHGM7D8tzqUwU9wE
yGYG3SUJSI3HttnRD5TTiZqBf6sM79u1O7KH6nFQOM2smnHDHXHYNiPPZ3P6tAZvV5vQWZNv1+EF
OuXZRzVA0tBdxeyn4fovxvDYm/KhTjFTKF5corkf0ubo1zh8yGmu8Zk/GClcA9e3PqyuJidvGqDl
fGFCt3evREh/KvuXdRc6ex/Lz0EmAxWkRPhCYOJ2VvINcK1PuAHbNtKWJEWyzRB4yapPsnsIEexN
XZL82Mjx4I3nbu7Isa3ghbID6ic07Ds9FeFCrbSuPgEey7bYMvZjF5xlw4LYRYtIjQGrjsufSQzq
KS/sr5oaCAu8AVPqKgqiI4HkYsGrkxLcrNmkFjmtdJ7O2KOcnSQi0p02BDZpqKhstTcgJrX5cKeN
k3Fq8QIJaXMMxDu4FDbDu/klUhOcMawIrVQTOlfKYcD3TVTLvML0VHsR/bU8zdzsTVhKXeH/5Gnv
jRtNKX/VwFH2rYhXS3yTlXD5Qp71Zb1tLGPvdLS0pgCS15khXzMnJlo3EFcSGjXe7Vtqpe8KojKv
frHtK34uVtwvyUGlG2dqwNUiQiZJvta0hA2aSZ5PlCBBLFJsKAxsbG2+zR2eZYxPPGEPiUoe+Pnf
uu81eclViF6ATIvo3/g6uUOuVXb4NTTDbSPcL5mpJ29s7thCQCFN5lZaV7F3Jl1WBVwHLGN277BH
1chcOxZ4Iz3yvUWbTxVXftD12I7Mo6yMdyPowSwV+MTmbVahQowvtDDDMZD7bnCOXX0YzXHr8g4q
cO/lPLgDR3s22/i7FiSxYVkP2xJQcx+Qnq+/Crd58mWIGl2U58raGAEnJ8/0DH7dLre60wBQguxs
z/Jk3XoxljrdkpuQQbWSbra255gLD59PV3yx0PTW0eSfBixpq8KwPrI8pJpejw4whA6DPf0SKD9J
AGEM7vkVdbzkeat8q0ZbX2Obs5kuIDYWztboh/CqUbLahE11Sw5sTZEib//UOtRcSkNVaQTlQQ/k
fqV4whMkS74iiGuEFtTeLDT+3uAULQcVh/GWS5gTrrWxJwIR+UeUjeXQFPM5GBvrwS3uI1lfzNak
E40GJSpFVj052pWHWr6s0fwcgLmLinX5Mh5h6LlmepU41U0I63YhBsnGamCJMeQJYlW2pfQZQIk8
q0k3oDZTOE02cUUscVvIZlcWoD5aNOG4gLyjhoIi6OkUw6+mHbsq1rpUh9BL9kGoY1THcWQAYFzD
r3mKuSxmA3mXjsIllu9w4Bj6AUB8hiz0qgSwgh9q8UqjXcBR1dnS1S73M/qsDObdTJEOYa7WlkVG
U3TQX1RovkvqaUyemkPcu6zDvqkYZAKzIVZ2/pc7qjfEL6vyHtmgbIciZFeSHk0upVHIGDGE4uwm
wznqsVT3LW4PYy/DLN8YyANO7lwGQRgOeareyko/wJUBbVaLp2aAd1MhmNo5mBXVJUu/cK6LybwL
zOTW4pmy8dx2m9bT1pfGIeAkt7xk2ZYsyByQSUmCGkkELiEiIaqBUuU5EJd4IcOOxBfTwDPWVb6P
S1DVHS0zSjGVIDb6Ba0TUqMSbKg/g6T7TBt2FfR1GNVtVrVzf9BIFKZ8xnf/GQ/2V9uV6wDSualn
cqtrA/uyEZBhxa3did6RZFnYEyBDPNPOZjndR7b7mLjDThfmnlBmtdKUuKI5ZcbL4tFpORDthqzt
1Tde6nWlSw6MhgIf39rYFSes3r9jWb9k6btlzoADugrS7IZImODnVz5Ngb+iGcsi6mQ8+GWNG8l/
iVqs7Ww6rzQwCQuMdi3G2eHKzr07slYI3Ln3oNfdVRuU519Q/v/rb4W0l79h8Jtf+PkfpRzrOIzU
T//4n/dlzn//Y/6Yv/+eP37Ef57ijxrn/bf6p79r+1Vev+Vfzc+/6Q9/Mp/9169u9abe/vAP60LF
8IDar3q8/WraTP3G/Z9/5//tL/7atns/yq+//kXCV3vLluXn1+8LDGxDd03X1TH9Mue4Dv/wy3ft
v2vx9W3n55qtP3/8r3UIhq7/wDZiCh/lFWepaf29lZOagx+Ua9Lrxecn9GzQefBbHYL4we/1bf61
I2zfdf5Rh2CKH0gntu7z9drUiFrWv9TKKf5UtPXTl04nw+/bEFByOmmoPjoOfcL7F42sY4Uk3nua
bahqPUWBc4hye5tH+bNtfTF6L3S0VTGU+06rrjQN2HzfrgCWLIWiPN4Vj1U1QEk1HoEvdKgsFECl
zvhijNa6BNfppP1G8u5boKXtvN7ceBnoF5EY1BdAbLLzXTBgu0HgAGV+bgtt6/fTLc6D92xSd3E1
LTlu7ib9Ksb3RzIZmBkU4eyid3Ld9u1RZnBDTfkcaiyH7UnfE3o7Gm5z+mWRRcs3YWjzwWQXR/vT
RgXFNy2T+1Tq6Uro+DnHizD6zwQvzyI19Pt6iLY48SiOMbYCS8wIHsubx5ewAGLJszMiYkc5inrQ
k/7QRsZaFT51l2ArigYzwRS8OWHG5i4+BOMQLvs6uPKccVOK8kjuaq/8DGHCEqups7aTbn/GWXqt
wWXDDrmRCpE3SUCwdzeFN50nZzSAQjsbv02+rIDSQmNkDabrMXC152Iu5UIpHbDBpTUFYVnFxJ6X
L8FkI8KzN29RE89eDcaL6WKszUsWa48JI8yQyisSieC5Y9Bt6D1pTzdC3eLOxXREALZh/uVfYZMB
JHlXMYxGjIn4Ssn73nqoSHEr7hy7oQMBjdWPqXVO1z1zSRPAjGzDi8jGVRJqK3onltlQnaXCTt9F
6yoOjmETbeyaMRkmbsdLpINbZRSvXL+WYuIzWXgEsopHYoqJy+BGn+vfyMqoP0S+uYouq+FUKeLH
7N07Tjp/fA+IG3v5V1x9x5gra8ZM4GEQ2PrbvHtCPmMzyqZf3eBMujM4ZQZsUEOS30zjkw61kKvv
Zmy8o4GBwQg/JLYQYwKh5RYsW61dmlYseJ6jWMPdduNjrErsUzDigbI2qIabQd0oHKwoWnBXT7Qf
RaaP4v+alHSw6TubThpMpnuHgrowi67ZJ7JeJaofv6K3L50mWM3P+0E20L71VTsY5yhpQHq0SPFy
1bPFtYPu1kvFUk5QJ/r6HJcPI6ZppDifxgVR6LuyBdArPGCHyD5RWl2H8q4zBAuBaBmUXEfh+DU2
d1ePJgXwTEG1b4rk0A/Eemaqqe6x3J/a+KmB0AIkFBnXb+iJG/ov2x7OeQxJxG0uVc3LPu/I6eZK
Y7HV3mf4T/VhOtOodedU+Y3J8pxb5LjzbfzZQVbiqsDD20jnsxH+dBNgkKjtamN32lVRY8Seg0mj
WX6xt3kjxe9vbPBlVK0wJ2Q42iL2ISmYwU1qpOW9U7s7hxQYnXboTiGjzyaW+EGQOKdjabgai0Z2
JgO/sOsbgxwmT17M/OgKPcqNW7rrWivgoQGyjeM19SjFQY0JceEWHHXPOIpdusZMcN+NxQgpN5/6
1/9Xh+7/hyelZxi6A+nVdW0Or//DSWkbDgXXX7+c4/vPv/6Fk/bPH/9bcZDzQzfY5Oiug8tI/6UC
qP9q1F//ovnOD4Mz0DU90Gu//tI/TkoB9tr3TD7MoSSI8/XX4qD5pOSgdD3XtE2bP0/8Kyelbc2F
9r/vDfrpS7d+Oik9UPOj5U4k11W4sbpvCtqXPZG2uIi2qH+sd5yt7CHFwWY0Os420zh3Xb939Q/2
LQtahdYCpnAXMQLGiVpFlnmK3P46Adq77oBEL9LAuNVofOWCd694SpMhglskcR8AnQQpHqTB2iWy
7FUXZo3HvEpXmfFuF2ebVc0oU+i0Aoz9o/TvBzSkjKVNP3ATGfIl0Zl1OqLjK7mxlX8AaWk++/G4
DHJv61DVpkJrk3XY+Fr7Ky0m8gxacJ1nazIwG6t5mDrPv60GUN4zBySjM8+iWccXG6X7CwopTulk
7MR47ylJDXMITAUnBCorpbmkRQiw7ABEcJUj9BSqu7GHg9pxIZQSrFv77GlUE5Axlr1P++DVqOjl
Y+lRxHKhjQNm/oTxhLm3/nSRVvz3OvxUhbYO00/PnbYaI7FnsF04uqAwo3fMrUuaYxqYU2mUryvt
NEYXo98k3l1E9ZpxJdO3OrkpWK67QBvcjLbPslrWLY5//xMVAj7KRng3KP5zBRqhHslqQz444zmu
NjmdCfUO5/Qm9veud6NX91NzTwgb7sI95tLQ3ocSNdu/S6I7oQANOl9dgyaNJ7/uLp35XQWP0fA0
n1XG20jhbvnopNcmv5NcF1c1OBluj2Eb/3nNCtS9MdLbqjyN1Z0L9DobrWVC8RM1IUvMOwKk7oA+
XLCIEBilQlxQnCgpZltfNze6KJcOfk97CFaduOYUctx7J3nShxO6noy+SuuksNIq7YVLCqLF1F+a
cFWKkz5SUO4cJbJ07N/6/Fya4yi+GncL/FO2D1r/FNQXlfJaR9uW+XeJSJfej9yYC5gjDQs1twqO
efhkotGwVdy1znUfb43gpHDa4CgHnfoU+c/5dOnrj4k7tG3zspqt4QDz+cYCvTGwtMbTISvon+rU
KjaNW1k9DYwVQyO3edY8DjgfJ3klh3NrXVn4NX3wrRHfgBqCnLhFQGCimBC2dz42LsODUBmJYxy/
Z0SIA95tMy+z2qezy0RH9sXugxvNgidFywG3LvJu5l1pvZb9g+/f9ParbrPgQ/ieNH/jdPIsxEuL
SGGxZp2aZEVqa2K6yHrBJ4s2oc67uutXljxVDREUK59/SnBSCJDIHRbIGiwmT02ke/ArGYat9FJn
h7aFo4HX3wfXPBlUQft77P9Zecp4k3veYw0MuCIQN+x6k3pObotN+9LyMrBNSjs2ZX7rW8PKcZ+d
OSfCNdRmZzfha06MRTDzFWaNRz4ZKeIt6laaoDy1xXUaaWurvYv5GQJpZcmMcZYuDmO60qpgL/St
g2EJSxjQ2oKrQLJt8ju3PqR9QcCNPWf2S51iaopNGLerqD77FL8WISEC6KLJdWr4G12DIgq1NUaA
9Dn43ezbrA5jw3DcIkB/oixsyhDHTTIua+8OUqWFRad4CapvS0tXHPSogcVKJB88+xc50xBjjYaZ
BZoWWUeg2vZLlJi4TMRRS411GuPb7xu1xy+x85OG7nTwuSz3BdJNf4DPxhHv8ncUG91+TtQZ6/6G
ki+qMUd8XsEBu8Mi96K9B+ynmEZqGeJdCJsIZxR0ORJKxEhCYKTZxLafjIWZUScymrAoTHq22qWK
wzXo7hXOGOqisBuOJ2H6W9vA5I5TvagoMpv5QqbDWFtSU6DXJ2wAKyc3V42D9BPd6ewVJgSiILwe
1TXoeQbHGRtfbnJQol2CzmmlJwOM0AhQtu3ybQwUvhywa4phWNqsZ0ILaFFIVqy3+puocTmJnszQ
5YRx73vVHVMUjwHhKkmaM8bFrQEKTGnOpkX36wmIclZtZqBzNA24XzV5THJ6J4NOv53a+rVUARud
Mn4TNZXxLqWVBH9zVnvMD9YaBgkenXDvEiSMqZ4SQEPYz+HVoPJqmqtm2HbZstsPimq1HlSZn8UL
izowuDVzC9qy1M2TMwE1KIzHStTL0s2g6Y6vwpiuMy3a1yo5tR6f0u/2CQ9m2+OSR4sCVcf4Y8gK
9q8VDJ3Yt5Ysu3k0M3BG0x3K/VvCADpQBfvvPNExNfkUwbKRcgzXZ2D778sfqej480T3p4//baLz
fpi6yVMbGqEw/jab/TbReT8cITwSAJ5hIrnY/9A+hP+DT+LSJM40aNIahRjzWxWk/8M1bAhPTOgm
PVP2vzLQCfdP0of3+6/c0xF1/iB9uGGh+Avw+HGXSmaf6HHnjvtzNnaf4fRG+guyjMqWcuBd1lZL
hhYqX3HodiOOFGBMviCtZ5rbGrmVNeFjY09XsmIR1hg0OeFIhXuJMO/R6AQziA2FZveP+sT9scov
ChRqWsmNlaTUchkALjlC8sDdmRlFeL486EjHRUpWI7Lva11/yZOwXcV+cMu27Ip8wrVBhABeZoZh
itPOZBwFxBmz4RuuZBQCRg1nh9TK0JwlK+13Nfa3Ni07FWeIZBvU5eOXU3EbcywSTlP1OkIbJbG2
KZz8PrHbQ9CxsNL9fdIQSIdJCTVNaOc+8066ZPklXgxrODeNc585FNppdAxxMJewedyCd3aKURFr
EJRX6irEsLUY5FrQuwrrY2hkVCFwQnMfjjsWSbn3OnOCJippk5ZoG2Av5sjJxElSdTs3BkBiFeVe
keVaWiLbJD1SQUg39yoHUbzk2sHgq3KdKHpIlxz7hjgdrxMwlBPsynXvdyuLoL9vB7dZmp3KNL2P
nfaumsM2doAOFPkxuN+0ijdo7TW+ja1X2vuxKc9WZt4EfDcS7aXpaiKDDEU21RlZCjGOiIodHip/
nZV0bdD93eX4PdhYi+ijtVsWM7Ss4xc79nq0HIYASftaInNppA48uqyqMdy1Q7pHCeH+W4FElUgK
BZwMTHgdviyUoA3m6POYeVveUMs8J9RUkMrKg12OFSUcKKZU3dmfjJuipWQhEhCRZJ8sErPFdtCT
RqwmijChPo/pwfWic0xcXSiyRaymBt3chxVGQ9GtkH12GW1OwsyeQxYZMk8IxXZUicfdNX/ipsM2
ohVihz/2XuTEKx3kai27MQvzLpT5PpM+Pv4QAHx1ckgVmq7cTr3Fqo39ISmkLr/CJsBtgyZBF/Jk
oavvBjErpIrCqsP9KPNnIAk3vnBYtsSrinUnNnuSrPEGA/RuPppVqd66qH5XxKvgydxbKdbTxHJg
KELBTp7i5tvNo1XcYn/wp13Gi6azRvcQKHmvmgezKW/j6XMIqqWn6J6xnV0G62Y2TWxb7F9eML05
RvdMzHRpZu7L1DAVJ5RC69kxysij+eEugIBLpmzb0IY0ZbRJ1LpDlVV00KbxhM/p8u98lvA05+Ht
u8Z8Vbf/+VnCrdT4kzrw88f/dpbYP1zTdBDQDd80bd/k9v3bWYJwwIEAscPmHi3oFv69jq4LuohJ
0VgcRJZD1+9v6oDBHyhseLao6YLTxPtXDhNbR2f4WR34w5c+//rH221chM1f/2L8T0sMLJIUlSB1
Pl4lYOmUoGZMpBTzeP0W5Okyy20afV8NOgHsWMKrBEmo3wTtB3UKKyN0CYdxFNgkRSmpSNYDSNyl
VTLZOGS3bdCdlE/eJwL2YIj1Mvftz4TNNwVBS3DFNAKTVMq9eOe2tLZIk/aV8a7NvyeEeRoR6R+1
1mblX1v8kgNp1G/sRTC+pJJ1qdxjDTsEAwYPHjGRM97QNb8RFEzGfb2SPJugQC+y7uhZ0ckfNPht
Ob7Jc57sYykfvMJZiPQDHoFxk9T+OuFOojlTCQY0dQ/oNleRjmE9qc11Hx4N595LsBgFvMtTz1k2
VXHx3Hmrjbl9rA42PNhoTAglGl/CT8/cWQ4UGL1lSYj0p18lLAUqG5+RuYgL87nw1ROwfe5rHvTv
qoYqaUef/WCyKig3U5tQpOGJ6yAE2yTVRhoaSA+lHWlQ3VqN+RmF6sSDmyWemoPO7dLQkH+9Yx2d
s/ptquolr/Zl1GNyCJO1BQMgk+FuoDR56r6YphfUeQbll0iwvsTNASTaWcvZXWJbpJiwSKZ9zzcr
8znKHHbLGc48LTeuOFmeiFg9teDKZT8cBwJRRfaajvsBAC/xs4KbNZg9/loNCsp1lJNH5orgarh7
TEIZkuUIwQzqfuHTUSUXoxkb8TpvwrUHfjQ0gChDbqi7b2TtpQqaTTTauNJououfEjyoIdmMFHKi
bdcUgYVL0wLfi5Dd9vgcuUIMaBLO51wn4DeHydBWKnqo3H6hckpLGyb6YDlqw9717+10NtAS98zX
SjGN13NBNCO2jiuCFrwhzw6CtgHXuJ1RY6IgYkpsfipu4pArNqFlt2m30v0iEg65lyxLn3FInhvi
noMgidZ/lL7LbTTcSa6yVJkscSedGkKMjJbktz6sCDkbA1IWvWaj4jZJQaYXH0VBsBEKTxdFO34Q
32aquHAQwoYfuqg0LKaltuntlyF/6bnCmlQF1MGDyt86wyAmla9q7UbMt2WuEx0Jc7a/RPs193Yu
cLlhbdLAWb+TbXzVWOrObbOTwJzjOOfWvkvm5rw4vOur55i6E7BG4IEGe6Xx41QGRHnT7bZSAJRU
OVxQJLKxc599x771U5xjWtMvfZywyUBI3cbAu1QAEKBln/yUuEwT3obNjS3tg4V5IaLpJOzkXWG8
Dl55rYrhkqD704RD31B61U/Q9WcYceVt3HkEQV53UrgZ1jPZK/wadbmOXP5fFSuxJvaIQu6Aeos2
VjwcAXuQgPZ3mvesuTeCnA4LjN4ozsLwF47d3/f9d4vLSusxwTbXMRe+sdNPsC7QqHo4hcN0RHFn
wcJrGcO/tLuFZCKRdX1facV6gBFJzHEd9dnFGtAh9JOb1etMtxb+MIbAa9HjTJ9WJT1+CFJ/4w3t
oWIAgxPDNNR9lE2wT+k3Triuehm/GYgRbDAS/n7svriZuxvNgUuoi6mpXGlxtilImYdxeIS/fU3q
ByduOGPjN7rpUEW8TZPmYrcYiInCueaHzWLJMIKlSt8nW1wwiA6LvGO75E4fZt+sWZaeRtKZTF2f
TjDtCpsfyVR8W0F6oAz0jjw0YfGaTZUGUKrMxUWycMuoGOOKsBB69ljSlc0Dk7eN1063RMNOJjyU
etReLe008GyXPaO3/tlHxIIcGm3KwLlLwMYvGrgdOsoRry5aRwkYJZG/DsyIMl37wxqj68wOkAft
JQ/iFcbY3cBfnTEZ6wqOySBZk06DXuVuqVFbmgPZFKtSa43iuYZo1cTbQBP6caQj1NP9ox/PQ2lT
cm2hnrGd9jxo6AZ2JohA5bEPIfBLSlKmZ5E/aIZ1J6CEybrcNe5D4KQvmZQ3XkLvbVAsY1BYujGd
MFxiJcvpEYkOdFqsQJ3TKMgeKPTeZyaLpfJVXBG36NNyZTlg4/XHzNTWKglW4EyWDZcoawgeJC+A
YJxppekDK0+eQ3MVJJRh9lL06m4LY6ZV0Okp++cxyS6FzQWGNVVvx4e68CkrgTw69YyP3V6rAYbE
WGdLZV3/O89ypPp54BiMcjgY/H/uifD+i1nuTx//2yzn/fAFux4PBdrTPZL8/5jl/B8mU5wOVIUV
k43c8PdZDl2ACW/WBZgDfQO+yN9nOX4JecExPAcvBX8yksFvVpE/WF7Cr/LXf/4f5HwvZVyoeTjj
D/pplHMsVAbTFvyHxdFPo1xr47tzM705EBWixc702O20rn8FIiRYSQ6Ypu7snUpMOA7RjL4OGpM4
dRbhQrcvaZBsAxs5firIs2aasfyd4PJffHliNn/8/PX97ifj6j8tokTtQv4aKgIqCsSaNlsppDXf
WVGsaz16lzZxyM5TKxkYZJSNj7AOMcLlZHYSW1tV8bQJhsw95mn2JiX88jC47QqPmiKp72oBhBnC
zhIw3sy7PXg2ZjUTIjGtNNMEVbvDdhwOKVf5Bmw6e6fxKXL8ew0GBdaMtD26Oa1fKom3VN9ezdw4
ul8oZko6DpborRXme8j1fuFLqkyalpqaTlcvTpI9jCmzVINukqYT1q5xemYlGCPpUvlVd6saOVZv
eCrmGFVA4X/2wjdXWQxCS9FSYY42KR2NCHLSXVRiHWKPGO4UXSdh9dGKSKwEyWAGKmymNTXiC2C/
uz7nrwlLk61FXT35efbp5Rw9QQxjFlwM0Z+yWOcl+7sx93lsNq9kb5OlTj3AYnAyTCvM8Bg9wsXk
dk9ZROYgLDgOqSTkwRnmxZKSg+9ujPNVoQUYVSa8IuNx0udhpu+WGpwshzjzUo0MpnzFxk6l9Rc/
NWebtK25xohxcqlbWju2vXJh8yK/Ts+5Ne0b5TL2AzbgpmpcVJY/UOFtLgy/Y7DW+4F2CHElBiRi
p8/2UGmds0vo+2BTT420XNyYKU/i0AcfQTYYnFw7UsLQui8wv/N1b8EkhrRTbVlA1EdcrdcVVtVF
JKBG0zVjk1awrmdXDGSMr7hw9oLWsHy0prWDtQCkIOp+5InXJIWMpTsYnjW/I+3l61KHsRxcZEjV
L8bST7thdQfbd4ewjIpPK8JslKPiQVEEu63oGFnglADyxQYpS/NzHbbbpg9c8OHUJ/l+SpFO5HS7
KmSeNAGF/W/uzmzJbSvr0u/S1w0F5uGibwiAAKckcx5uEDlinmc8/f/BZZUlucIV7uiLDpcVKssp
ZoIkeM4+e6/1LcYg1qOph29dsmTO3OVvedwFblaExQVgIa2PgIZyPN9n8kLSxdhdLRVavoxWMemt
R6ghzU0U0ZYp5OhlGfUHMTLfsla9BDWaItQVSExatt0uYqtmyjOm4m0lyWTdMrBUKt7IeoBuOaer
2qLr0bmE5AK21N7IT4tNboQIJauh2KTI9zfVEByarkWWTfNkoF+2MKgAXBIS63oH/qZ0FKgMZCeJ
9xquUnuQUckKtJ4WAeN40ZcTdV6aB1uUoXhW6N6QEe3VcJU2I3usvUTxh0IjkZyY4orQtkuS54dg
Ieh81q7bNg3pY4k0+0B5LzPtx4IBQlNWN4Wm3TfdQDlGs4jWF/j+fEAjpd1mowCuqLzPiX+Vxwnd
DggFEhQabk2OYPME4aSLt4lGfIAUDU+dDk0uiQtvSImEt6ri4Z+7rUrIDNGWGIas0+ZmQ/th9V91
jb+rJVbh5P/5X7S5JVb3HwUU/+Hx37dV7RuddEmyLFrn0tqB+WNb1b7pooIE0WAsL0viuuN+F1CI
39YtTjY1VREt+qT/3lUV8RsmW0VB7miJFpOBv7erar+223+5cuQYP3VI+raolh6Z9B6pRudANQEQ
AGAy1qrHWhDACA8HTUQ0NWKit8SdqSmnLFU+GFNxRim29YTJvsvXSOJtURH1KdfETwnzsRsnP2z6
c68E8FEtqXIiq+agT9RIlxa+MGcvaw6juDro6Vs3wTmOodxEdFX0ej7l/fwlRp2bFnJuB6t9cJFM
Is3T+nkku8+PKgQSSfBe6mni1VL4uKRPfPAmvJFo08zyrc1eiWP25cbUGcplQHMnt+AJaFPTn3rE
wSWDqOIwk/LHvI7NtTaj214RrhdDe5rF0R9pKhaqcmuk6MNHwEKrSzsbGAEzTyRdlu4jkVIR/jB6
AhFA/yhSiI6GPlDt++DVir4E5CRlT7VOqA81FfSC+BDMT3g1oCIdw+bU4VdtAbPScvWa5Fkeb/sE
RkC0geOKy5oJM2nVHWbfFu31UC57U34rLMzVUu8o6cjAgjRzuca2A4UpODUG9MQng9MPDoZgejTz
UzG2HzWHbSNEQUc8m1AvzE9nd8qISkIRCY2OY2Pulaa0m9iLx1ndGQnGd8wQkXYcFbykxeDLOYz/
kWQoYtannOpeqFRCoBijFPVrPZZ+g35slNFqWm908pm5k/Y4AMb5564oomFIhoYWS6PglrR1jPUX
AzykpCw5P64o/+Hx31cU85tsrr1c+q54RvUfVxTzG8YzBofKv7qnzOL+vaIo32TLUAxWFIbalrh+
0L83XZVvIn82TAsdFyW+ZP2tQt1al4yfJFk8dY3rUlWibdZl9eclJTeFjsJQ1vZjAyNLgpE1j5cw
1E8y8efqQC5bkbg6scKNkd/H3f08zCd6s2y81CuBGiKlxDMyDU4vfYxoHme6dJglN7n6UAEYtyZ0
hFbstaFBgqLuITU9RIlwWDQDx3+gojwicn5a3CmiqzToBJKoxF/MuIoHj62dT2ogA/vlO4nxlTJ3
O4hYEMWnzE+6yieKC6JdgLA1UWr4IvjwxkkLkfVIh1wXB7p24WdNerA67qRodLu83McpAR0C/MPe
RKJJwos257hmcSgZvYJVO7OlTQ88UhvmDahOeoKfSRtfxAaDRxH7K6hDM/TXaiE6M60c2XxSA2rX
4hpAWpoljj7Pp1jBRoplDDLoivUwUQy3rpoPu7wJtiZY+gyGm8aQJzCgPckDoaUxoDRt2mH73BkL
lBIzzK+a0vxUFgmE4bi3qhE9DIWBNCRf+OZPUqLhNFszapM7FhWHXpYdsYCCmtwYJplFYQCLKXPR
8mzrkpjlJnZAMiHJ5s3LjSuGZ54ibLGjOIaOAhqLxDh13gqLCGq3iitfEZAV5KJ0p+jLXp95iWoR
Mh0dg301NG7M1vwhoFOICSKLCaSjg09pUj2pbX0c5hG3Pss7I4TIXcqo3BLFUjtsWbHePlsQO6jV
S9+Ua9poHAW0FLZi+g4B4TVtQeLDzXbAqW6jqvJCIbcHqbuFIo96HGJfYpaOPIvUs5iyWrUmMl0H
PZcXdPjmVntQyr44dp1iPQARvVaTkVLTkLsFOhPEGHaQRIy0fQ5GV7EF/jIOd7OVd4tSewVGaXdR
1GihUA+qK6Oha/tPXhpNXRQl1dCYSTEk+i/zKBSevy6Nf3r896VR/8ZqS+tCBoDKhHztRvwxjzJU
uhq69FuXQv5hZZS/MSan76HqNDFkUeHHfV8Z+ZLMN4Lkz+JpIpz9Oyvjb92ZX1bGH69cWWWxP46j
Cl3SYuhDE7kOW/kEyo1JPcTCxp296Fi9syHDHq0jWyHl78m4nffWk6DiCX+wjg0m7oTDsQs2Mzox
vU8fE8M1zgHnPm3DBw1ZqbbpWen25n2/H/oNpi3Uo1J+LN45dvKnafdWb+DJ7EZicNGmZYj/7up5
J17lga3scLzJfMrgz803wsE5hLK/5lxWHkqjSqw3Im3ji6ru5yssxtpxvjJfh0vq03CcNsV7FSL0
ocbjOo7LLX9ayf0ppjR7vBbnzUOTbgdGOResUyQuQsVTT/ylCk4TqGyU/mdkUAZ2c7u35ZPlW/6s
HvjvCe2RzO2eu55aY/01e739NGyZUx9RUwrHD5q+NKSNo2lziumehQMP4QfjwQUYSYodNJmb5Zbv
LrTecmvx2xkhq+hxfdOFV1W/zxG1bSsHq68ta9cy1KkxlPCIPSxnCWqFvXwMEuwZB8Puej28mPxB
fFFxINL6VDZw47aS4vCLPyPvWvVRH9Fze0U//RL7sqvaZ8g7I3ZbmHwb3c595i5AGXntRO1adXKG
JAX/NUYUFXv8DqkoYph2t/5VvOzvw230RNi3Y/ji6Txc1nOndq3EDr9w7ec+/69bwBmcBSZTYUP6
JXzgmZ+F560XXYQw4ilM7JRkQDve9Ddq4eh2iQ4A48CHXDj8yKrY8niuBJGlBNnZXXb6K2803wSN
neqKcGcfYsshTLex4wPpCUTmIor94Ha6QdRBeCBHzecsuhits+y4rMzwmGrynYZz6k+7M87G4IEf
ZoDC2C67CpU0JGS/1p1GudT76aNy9VfzNXggZqLaqA7f3fxUv+gedKOHXhD6zwZyOJQrQmqhsKOx
jl1ge5gCeEH4pQW7+QpWkFdoG/nOs+4zuguzzdkh8JNo2z9jzO35mxWxfZuq3AOyR2MIUMOkj3NM
x/2acS/lfg9KmFY64DnS7rd0Y8hUUegu0YCWXN3Rd/pdz33bEpRBVlbyxMxzvnCfPyePuvNeHRpf
3Sk3ORofLNuiLV/e0fpCXLjrkK0CN94IDxaBDlsIYpZlV34obGhVJrwHnOjhc2KcvSJaALJSdECQ
AbghsSME5u1zWdgycN1DIzp3IIaGQ/Oo3aB43EyH0vMQV9iY6NG/KwAG7MAzvWqn7k1vzUw8Ltv4
KriO7ho4MUfdUz28RW8k3OHH8MLr/L4sbyQv8CGiwXZlgOlqtG328G8n0wbEyd4lEYd5DNBMcSi4
UezZwc68eWUuzEJT78JjY8F+3swf6l0c+Cqc1432JTen8u6qvEPF2IMMfIiTGwLIyVrtXntCxSNI
Zpmf90/GvpQuxAuMvKxV+849yDTCHvm59RWyrUs2OdqXRFzFEacXbbGETLpX6aupAbY5eKgwbobC
Kb0zPLU8F4z1suWlG+9L8y28APkxSBy4q49yBWtgceGF6E9gIfntUldnobpS59tmuk+gfQ3k8HCd
auQQ6MQlS9XnCKWAEViMb3fTvUbcMkCRQO+tOe20PnfxR73jq/VO3mbAwYlpvuMJAkgqrgpCWL2B
Y2johct2dLR5Yy6gGbe17GgGuApbfUL1S7EGdJmDHESdbLsIl365oitndDfwrwjV6ORrfgEm4T2J
rgyvoKPq9pCbr7KrHlTWVbmrd+ZGuGYwk7Y+5Kq7+E7UblCyburjOmkkdee9AKgP3d82CQrbIkvY
GZHdogUWUMNzy9vDNQx+mM3Rbh8gZz/QiyoeI3Cd/daB0ccSLOKlgq/Fshy5/QMTmu7YBGSAzrUf
y1TME6MmOnGb5ZZoXbNwhhYplit6zdxuaybvuvtPrnpUkbMQfhn6OpDT/7rFZGmr+PLnA+GfHv97
1bO6WSVsp/SXmI7QRaWA+b3qWb+kU77ouIP+7GblUkR6S4plqPpv3ac/yh6IDIpOVWSpIsXU3+ox
ycqfD4Q/XfpvbtcfVDhNKKtwcUVhX+U6wRSa8EAb2AkEIiYm0l2LoL8L6uAlKAGqEx6tv8SQOAj7
G/GxqdN27APyHNrxaUmCx6HrnoTafOo4w8VD+tqOGOk11S+UFlCEsjfCYZ8sYuSGpeUpKW2XgOfO
HMCtkCmLLcq7MP8Khf7GSgZhA4rWnkXOoyHkuaskGoFdWP3BZI/ZNmLJX4wuVR2WFCdGLCQOQIkc
erUCzbCSldnXlLC/mmOtfsyFdvLQvQTXWjqCUahiW2xYHMyI0Xo/tVBCaTUnLewdOcyTbWuIkzcq
MYqQvn6XpOKgQk4j9AEr+6Zm3KybWD7EsDskJoxW5qtQ2Dn8iGrviFJ3WMYc6+4MR2AZuuQIO4eW
trEQcaHiDhAA5LM/y2fFVO4Yzx1BSr5ZZnifTIQqW9LwiW0JNuMQHuKEcPUkYE8XCFPEkrQHT36r
iEPJRD3e10N3mGNO0qZS8y2JqWcb02boWAlykqSzAMZleX6bGXWNvEn9oP6+igD/2lHXrESSq8gs
diPmFNFkpxGXfWyVb1EYvuhGta/N7FwKstc0xiFoG5gWEfPmUDkbITuQXPsSkvBoNDwg9W+SOVHt
4t5wxE7YC7C7ElSnaTUDDp9oPilL4Eel8dbiohlnhPFqVIkODOv01oiXNWyIRlkklaFgK7rYPnep
QuSwGZNYmrIiqqNFg6zNblWZG06YKVUY7Zf6iGJFYDxzO3cpgZEp0/lyVtB9WOMzCKUAX641Rl6n
0UMAyiXww5Pheqw0BMdNRuZXIc6PvD9POUaJG02Z0k9rrJvXShiMz6RTQw9anoxfssg9tdGG0yxD
pi760HyctDwBbQRfINgUlirdL9Yyv6EbCDnFLtl0L0/aXTZN56DUlg1u8Ore6LHU9EIenAMRd6Wu
oSqSMH2TRD0XH7GyMHfXFL+r9NmvmmXwU6CrAoCMfnmqcPNt8rwljkZLRu63VMJVZ0yi8DJY/Ssy
SrQIgzUYmx602mcDOsOO+7rwLOJx3/SmWzHuLXefXN/2UfChi6FMYkhzbxqVC4/BiWUAH6XYPYgC
Ys9kWGAHGulTHmiJZ+kRBwlT9OeoHmHyL7qyGawq7v7Jmwajfrp8mspCbuIC+OtNg2Wes/RPm8af
H//9qKx+A2RAsjLL/PeZ/vejsvrNVGR8pNg3UQMwDvmjiygzzUAJwI1v0Yph4fjxrIzU0pTgIjAe
QQz6txAI9Ep/7SL+fOm/npUFBjUygH3Cg6HNtT2IFTPbWXK302LcRgpeSDLFWqQw1kzbyCAbq+9v
qy4GATJlol3pOqM3EsaUoMNY0zDxN6HCyQQHKMnLQDmLhdCfAmGLeG9bK5K3JDpZKjJDOYrzzjXy
6WpaP9ECBXnUzH6jStUGUibteXl5WRLJZarzNoXAVsUqo3Gp7YKg2UuJ8SkMiztq6qGx4u1gWF5h
nDtD3vOC7rVedSYgvmr2CiyIfeGktDJYmIJAnn0Ud4dYj7cq7L+AKrWMLwsJSyHzFkB6reQ3wnAe
RjIGuhdUFwOB1p3bKOFXGWHCDDUiDnrOO2/WTPytisu1Efms0r1yO9J8NIi9sVo8l5jNiQUIvD6B
AWd+ZIG4rRaJPiv1fppdxhWNWRG6Z2XqM05e0Zn6lbY1mPiwlEOcIvuK8Jt2D2MB6DEFDG8znbhX
dZAhppZKH80IqwdYOrS6uUJZtyWAkMge/UjU9W0qRl5mQmVJzgqgOikJXdguziypPkNcJ54XVwr0
dxnDB2+xdS+KVOqTvM11bP+pPO+sSnPbGoMVIJYz2lgQzW+tJhJ81N7w7sXbwuxDEsY4ACkFMeAy
zC9RsNi12ks8jnY5pk5iPdVJtldWlF5732f1Fnw+8K0Vgw1Xf0ogVHHbRJWvptqXwYSaPJcKes4o
QbWPg/M8xGBRU+EjxxIlk6POQWR2g0QHSizcNICRTLXx8lC5U+L7avT7uvl/RoX5/9CgztqlytS0
eIrQfMtUqH85DRH/1PL70+O/r2PGNyaorIyGymL2r8Xq+zq2TkP4mYYuQ49TSJ/5cR3TJNnAta7L
v/nQKbb/KH5hemoaHcT/Cwk65upf17FfnvovuiBhUKO2BTSzT+tRukTDcC6DQbowNL1vM8YWQg3F
alGH8L4nc/Ekgg3ZmhRt2YwQRRSWRyGlApJMsEORST8cB6Sukrk5LwmwVi0QH/s5qXcE7IASJ6Hd
qrVHYMXzFn5d6MtxfC3I43CdWowcNeGM5LJykqU0PmuabbMEXHboh+hJqmId40lFEIOgeNzYSBdl
XYTejcpGyEPTGcbsGEY1LUGJ+lCvUbaPuaA95l2Es1uicTJGS+VVQlN/TFr/rkwLWEKqx6lkBlKh
25SG6dCOmF4U0VzT71xVYXQhWp9jmN9EVbhKanZiRd4UFFDJHLVtCTjNrgJB3k7N+LoAQE5LnRQE
bNYihvKtPDBYTk3r0gj9K942dBh1OJ+6wACJrVp3RmuKxAXIu2bWyUAcSFWL9fosiIuj9S1LAmDz
jSbTHcHMCEaQIKpVjt6LN92CqXMhVUQIWpxacuHKZnSPtuQeQpqFRwqrJMAUfFG6LRXLgwTwshbG
UzhnZCq3OqD8OP1smtpyqIsec6PuiKhQ9wnZcW+R1pBkr873EDruYiYx0L0+lwvUkYsxtR6eTF5R
UKXElKEjM1drZCghD1HzY5VDyACe4eFrpkkqNqQNzu8k9MF96dpdlC33Yj199kP1JcQ1cR7ZTTW1
jw1ij0M345LNyWSM0WXbipRdOqm910zzthcBwDTlqm6Pmd93rG1Nj9qrGZuvRas4z+Tl+9QDoB/n
4FVNOQ9lBrlKbS/cDCRibWYxfgGZ4GijToI7b5g7qNo7N+VWgk7pd7Xpqwl5CqeaZBYyO1q/rcbC
VXJNvyBIweMqyC9mQX9mJBrOjqSBBpIYPZGSIjF64mCojSlZPokcOLXW19fKZGZvQgRNIJ9QqMtZ
IN9QyTS+pofhpmnEi0nYVi+MT1Mq2NSsoELz7DrPdD8KypPVgtUh0ehOBOOtmwrNaPEYAna3kvR5
bA3ptkhQzk5au0k1etaVGGyFqfZ6pD9+FoMBzRCA0w42HWuEZUZo6lnujDMqq8wXtG5L+DzNUwCw
REK1u25g2w9aJpdK9bZCdaScBiDMTZAzgrHc5UIWup1OzkWSK/aomeMmzgm/SooVUQ1sSHwPViq3
CFbxttBimsMJTGCz7bWtlhGek0vVfk6ZoY5F3jq9OGiOpMoVyXkBgV9icC617qPL9XvDANFSTMAX
0tsSaJ1dVcgKjcH4AkfXOLKGZ68f5sgVJH0XxQQFakvImhC2RDjg4ZCaYqA6GK97jfZ4OpAd1d31
lWBuy7H3M3FVBpYJPufJepU0VgYRPwwC4Tk95HVbP3Vqux0s4et/V4O+yGMLwB8y59toiheltF6T
SPjnqnvpwaBAgnaGkYoG0X9zalmixmj9h3L/Pz3+921ybQTRGaKtJNEfWve9H3pEEvAyJmPofs3f
Kvc/tklMXJwSOIBwFKCHs3LSvm+T2jeMyb8rECje/460V+aH/zgXW68bxoyuqFSTlowUi6//0CCC
BZFXaR+yO2RI7Kw+fx8k+IWZ0AT685T0Vs4xU6yA7Wk5fZVO6d/iSkvS2oZJ3k6XUqr3xYQRF5A2
sU+xhp4ekWwaJl8pDDhGyWxx2laIKt2R5syyBTpB+67vU+YJYujMjWQ5Czd9PCUHOSVEGKQXqdWC
cBdM/aXvmIMvhPz22ngpRhbQYGyf8NN+5m1ZucKo71i0PjoZDFs8JjVIZskj2gThq8FwRs8KH97s
SmncNwTQJPlCLxfdTh3UNxPRj5si0hvUvxbiP3ABCo6iINcsByj0O0JQyAgGSd1xJgPgCrpll44q
TH/khCyhvp6RGjoiumkXxi0Nedysv3gm2/gclWiH9G54H4X6vWj1K4TfT7hrT5GWXudVRL+m1scN
+HDaUasxCJ8unFZ5RP4/M/AZq6V9AJozunHB9L+nqrfVDIBqKUXTFgKtgGqxhg6mSRxJmrF26qiw
HLPGybMQ/EJ0d/ScxsUut5bbooQDUaBe4XSlPbUtuv8SVtRdk1cZ0yWRs1fWmTedNH8G1UzzTOrb
nS6V0ewSGcPYJhhLp5bATGUayVgx0VQKIg4HAPWZBTtB9RqRKIY2lmaWtIRXodJbh39wv5l1hDH4
Kmo0V1XjX7cOiP/5teT+8+O/l9xgApANgg/Avb+inP7oN1vmN2wCyB1lGs44O1dt0u+SRuwA4KPQ
WaLlNSQUTDzq97VE5hty62EWNaErapL1t5YTWabp8eNygq/8p6e+njZ+XE7muqaYJTp+D+fVxLw2
I6Ge03GS2dSAO8Muqa2F2ROEOJPxnpV+phHuwb4nuid1xri9psiCMpd6UpqA40WmTzyHFeWvY9SC
NpxdPbxjE9sCSgQBhbjcggUsRo9h1e8WM0FyDHxcWPNxWsrGBJZJwRm6BTVyCUTzeiiYya7iye5m
Ud8Q+6JSOQzjexRx5NdaRwgRUJMAnS5MG01rU0gfivIQot1DML+C8zeWfi1iAIxjEun+lftpRrYU
YGXNJCc2Lwb9SZHszrW9rTBNxdlj5wyaquFBYFoeNgSRRLsSML/4vqxDMQt1ekVOFmfuIc12MXNH
OPCXmPJbx4VTzwlKlhgS8qmhIZ5Sx4ScFEbyMgyG4vWpIfKqRfiUxrjResr9cquTRz4MMy1j4hOD
G5JNaBtgC6esLXvLL+UU5oe5a43x3JIzr8agqkKdOfagdA7OYJIFdKes+8kpVIaWtVS/L5HsqxIy
rrwxrVMpJqeBr0zwGqweJjhBdWnkQ9DHxfRhxjeMneyBxqeSXZk6dqpGsmfGo0QUPHTl7Cvte6ni
D9H0rHHoKp3UuKG91MJLiDDIs8A+h1F8kAq8nkpNT7t6b7RZI2kpdEDwottKJOHMIk0eey8Ib5Ze
mv44cbjL8GvNazx6obCtCKhnaxrooxHsJzN/ifJcPxbsUb0OGyGQZmXHREDHzhLIt2Z4tvTAuAhZ
d02goatnyLWFTvqKOkgUzAMQFzTQFPUmDZ+rpB73sihSP95YRsJt8Z6S0Vwm+INphCEuiNkT6v5s
Wfdk+N4QL3YR1e6Z+cF9oSI4mLmPteFxqFJCrZdDzqvZK/m7JI7dS6FwykqblFsXafm9Ram+420h
gjXe6KX0QNIBrBsdV4BJl2WJafFambTIrjTIHVK5jIRJnbh0IjslIfxHN3EVMHmrF8pSTWRP/0Xv
RPX3U1WHMPxPj/++EmuY7DU6srizkISjuPx3VWdp32h40G3514JK9+PfK7GifJNQGqHBYmZI54S2
yPeijq8gN2dN55ciq/LfgvMpInvMzwsxV25YeMD4TWRZ/kUJCipeGlpdI3uqIj9D23J7qRykQLxx
0gYHCcBziO/br/gV9ttRpmgyd9zuRXqMWF0KNyWYZR8vdpkCfNtMC0IDeR++qtfhg3mvEB+3MSkH
i/elPHG0wunE74Wp2sypCXwAqTlQkoAz5/xW2KKx1dvLPN3MxlZRHC26Yg2Qar8WPdGbZ0h17Uah
9DS7Zc9rjn7BlsSHZEh8pKxhsjiCqD6PkJuI1EKBGm4R2eR949Hw2qaTeIxm/SCbBzanXSbeicYD
kg2t7g94f6vZdjrUNQleSJ1D+VlBndhOYMTxYts5s8mDvJOusoMl3qNHYWlAGZpLD2JNLJmXyf6k
xYB3d9lBeADFmyT4wvlQI1iq+WMjn9Nc8VPzi+AFHxQIIYV+GodIxh/No4LcEPqMPWHKppV8j/sV
m/WuDh0ofNK1eqZRoB0UbYOXpPpC4iSfvRq7OoRXthTl1JpfiwqnblpDyoLSQ04DO+0+O/SVdpLq
beFXysvUqfbMsD9gGWcOdC5Rnl5kPEszR2+woRsh+5yfTegh/Z06evlddpXc6Kg+0FmI3QnY8AbB
SvkyRhc1Tq8sBBo+YfUIGrTaE9vKnSHGOCSuBs2paQKEGQKdEjJRw5PMZhSKX2QUEs7H21/0Txkv
IdFU+qazFds2z5Ld3+F92o7bV7v18T35hX1IN9FFtJ+axm7DB7LbY6JS+up6UKSTpgF6qLSNOpEr
1mafSscyrjQXmadPJQ6RRT4p4T7MXQMJGzm/tceLOub72B/uTA3Z7J3BJJd3joQIgJGEP0yeOaN8
clnqb+YbPFgkrjEixeVzK2gXefgC/rJOYzeZB02XJN5e8dffeeaJLWl2Te1L3pTqifmuFu/pGXHn
lJvRctTmoGv7FPvFgLcMRIvbFrtO8ANbbGHrcJEyLZSK/lBLlLTm/YMrYlY2Dtgr3kxlqVzL1r9o
QsP//sXks66Mvzz++zpssqJyshZZVldqybqk/tGEps9M/xnP6ncU6h8VMVQdiTEbjh5sR+oPFbH1
TUMhKzF9w0z5Gz3l7xywV6LKLwvxT5f+W5P6hwM28UtKZ5QzKTACRGXaiUtWGCQO0ysiCLpxNeY4
4O1jsk7gC2c9XKCK1lo/W9Expn9DCqyzyM2bbAz7TmKEEklnoxmCPUfHNVAF5Gnb36tDO25ncbpR
S2jiBVKxuSACUE/D3YghlqP3iP1VHR6tEI1dlYEjTWWB7lx83/QVCzwUPYdMwM+W1xIk+QBf7lJr
VIJWVvoCH1UFcWHSpa5GPjNWexSYOa1hbUJwdRSH+xRx+bKUO3l6kYGPyEp6VhcTkcINIcONBlAr
t3xSMNxeKB6qLPiQmDQXTabuwkbeFWa804jBlSeeeoIUPk31S0xzDxzIQ9AezZDO7uKrUJOk8ANC
CnUirVp7yHG7QKkeqO+MRDsCNIy2eoEjgI9sSTYXkVjAVqIbsWxBqT8rGeDIsvDSRdhZ6cjKkH/p
ZvQqk4IRDO1xHleHKIJQYNwjTUYKafQr22oet4OAFzhVHU1iiVPTm5z4HsCLAUf0QCYROKsIzUSU
OsHUs9pD25K7kEgH2O/2iO6yM+UzgvfbMk5cOZc8YkVnErsCeSPHw0epM/fLSXICa+J3U/JSLMQ4
BNGZROVdloo9SNlEYVi3nifWxoJ6HAiEstrOl1DqWZw1Qp0EypYTQbu4hiWIW0k6xEHOC1aASn1v
Q1oAeXRo9dFL5p0uQ30dwu0IC9SoR0cWpL2UD2BVpHM/Ws+hPG/+wcsVB2s6dgYTH6Tn2HL+crnS
qAF/KRv//Pjvy5X+bW0x8j9NpTBT1+Xi+3KFgh61+2o5RAj/48RM+YYmgFO9ZIr6qqynnvyjaoT2
zH/newIVNBAh/J3FyvjtfP6zgejnZ762C39YrbAGJeZiLvNeOsue7pWv4ys55B+rnDW8WUo4X3Ym
A23xtPf4St6r3rAVPfb+yjE2iE63wYNuiy66V3fKj0BazhxgN0+IlWyiIw/RiewZ/lG90SZDzoXH
a08OqlmbctINbGNHYboZbegeQJP4huuXlueSioHQHHd0jU3jfHx8oHZ3+WdT2B94wHeBHW6r+9DR
HBTs+2Xbu6WLqGVnwDJ2ErtySBrkqiK01DWXM207Z7kdnmt32pK2wtNMdsmudmvkkuZJv8522Y6r
s1WbDJ0NyJzEzr1km+41f31yAxeMu9At2eeVhOuFabodtuZpeCK03o484gk8adfvo920lXiWpD5u
BUqebmf4YPO3fIM92N0jOVv8RIxTXFd/haTUsfh5hbNsPMPN8S1ZG0DFXPpbuBk2OAxtcLgb6yw5
SNqdAV1z6zRut7HsyJH84oyI1ctBNr+UXnEutjKvV//A6uSpKM/p124/STH0Ct/i6ZTe4rceePc9
TdsruLzXGP6dHE26cVj8YCe4ZAkGTrGNbEKyN9kHgzhbcaxDbQcOP24T2YQNb8mePg7HZifxb7pH
5elNW3nfHTVevmIXXBM7dCE4koyz9b121VcU/oSdVbUzn+aTxiXUNs4cJ7gY4GjQBdr5afKTLf1L
d8IsUb+KrsXi6vJ+eJYv7XilnWpXbxaHMk+2GaVtgAMdyQDgpqqOxW5xRBcgjXo/n5TUBoKNP/MQ
PiYgX/IdCcpCdweY9YqWCZ1WDfODfk2wwC6e/b7CI2B4aOxF5qkvGf0qxH8Sgcy7sH/ANhF0W+Fg
8documf+nbP8Fd9Bv6fmFXFzVPYc3c03OrgfhxTmnlv7oluuhS0hPzC921ynzvRSPzd7NkMndqAu
uoltJrdQXBScWTllq9NhIolQxDOpHRClCOjANsVwW4/8pxu+q7WLnXSbv5dOY8/c/6t75DB7C7r8
PrpaaFPlR3A9jQg3bYuUWNTdpT5QsnY3xmvE7WTZaXRBn1dQtNMOatCXC1teF2vBsiHaKIfpMg1K
eVxALQCbzjq6UE4mHozupBd7TSSybTNJOAK3QR3uIihfMnPcZj/1rtWdSnwUg0sqsbQji8+6mb32
BgMAPS3U7XbohpMd3fJeLz7Cfzs0NoSlbmI32HV+55tHy029YMcX99m5P8GQ8nnz9tm295Y7oofs
1kaz+Nne1yeJz6L8m9C+wKXswTnekLjgWVeEHjKntOsNBJ+Fe7rkhuVdsA172Q90JLkQy+18MnV9
hh6f2e36UcoO5o7gpi3MsPUjND2mp2CHFY4PolTsxUu3CU/NAeiRib2Az4bP5211SWiH2K3/h7vz
2G7c2tb1u9z2pQdyaNwOInNSpDoYkqhCJAAiA09/P9TetqvKZ/gMd+0KVokCBYHEWnP+8w9+x7PR
PS9DN3N6v7ZTV+TjFPdOSznO91ewigcrfotd2tzttO0exW11jZdGZgnP9bvs3dyW7sZKT9mBUOro
QCLbC4FKKJsN3MbOWLzbGEa/EhG9WtgpN2+BZsDGMy6D5ASv8kHcZB4xoBDYl3i9y5jHHTFe8qD0
bHo80FmwHvq36oHGxh2cBUbZvuiJzrCiKl3DaaJ9WkeHYJV4GKa56pYQMDe4EOKGwTaLTXK5uSwV
rEnGtdlgbawG9rQkrs2LN8LzAtJ+ZwUEyvOF6RIjKl5Q6KbrwPmaShedoWaPbrVSgr2oczLL5Fht
s1Vvz6z26HGiARUfpiPhdbIlKKQF8onSXN+X9TL0Uo8U01Wbnhv1cb5tyEtZiRd5VbXLjmFPdZaD
T0DSDuFo2FdLBAg2upZN5Kf9511dmwGGJhgOkuJnqyvTwYNhTZYpcdKZAu3+xj6yYPtQHe7hdvgQ
IFDeCSerlAUec8sS15aciMsODWx5RBnUmvp+ivlxEm7M3qljO729xO8akSaLNTBwrOxU8UrHYQnm
MSJeRfGMlh/vscKbPlyl2R7DCJzjzH5fC24cA4C/JvK0xAkUzbctb433wsT8FRUayl035Pw8MpSD
s3HFaIsNAgKJ6cXL6WYPK/zxPO4GP32KSUi35i2KN5htbualer4fWEjBva88cMgIJXJn5RGhB4NT
XoctMMVGXYo4tFjDh3Exz9Hh7qvLO3TgF/gdNnGMbH8i25Fi41KPX0V76Y/TafGEH2OSrm8Etr1l
z/oJbssxRG/BgG3fr8ZVGPuA0YaHReo5Ws5qkpI/Bn8WJ7V3uvRFekUTYXJg6yBGcTEzsbCccYwH
iVuQkl85E+3akDqveIXMmNGaTtKD+R4JTzkiXnIbcJKZzjFJhMzXlMc8xx6337YY6DDcw1dk016y
eo9VOJXdLPPB8tDqdM8aTkd5F2713W272EX7ZD/Z3JNIeLDNQqF3kw5EaHpGtS/rCyIqg4t6xw6O
t8V3mVfAvxUEXZug26YbfQmmxXG8CkQ4Ozj9XO6QPmISzGSsG3FiR7Vn2NO+BSaa8ui7jKhnkxDf
BOi9+NsxGwANy9GHobBCQIU/dx099sBAQniIFj6Lo0I8gc2p1Ij+Fgr5TKE7PKBG82oA5xuG9kXv
BLzoIuuxWTg1HBbZT/Xn/ihGjwueCV3Qjcx05jEIs2pvogxaqSyGN/OskjTky7tuHa6w1Ty0r7dt
eKLYsViHWRFh4AGLadtmbSoMeM+ZCU5/Gs6idpEYyrBJruRkx7pOPgImgu9qTliAr8r+HZPC80JZ
Y8927JALVaipkY9NGMXo3N23BYkHryoSJsFrnRfFoW31wqP0KjIu2sfXzu1cbNue5/cG6fCOHiOu
sxUP5fbj+Cr72oPohys6xcfSDR5qRz6R924F1lNpn3AD3tw3dHgfGKp5Nw+LIVd2mW5q2PqzYUZu
7o/LyE2dboeSzus3ZCawwNQPyqZ/uHsImWzYow42tnbtgF8683MjS7CNZcHKEa3zr3JX+d0usXjz
aBZZD37tKQ5AHwu0YnVuyamgcGNvBoKy6WWt0tpm1ie77H6wPo8db3So6dbII/O9kfMcnwRb2O/v
HOYLm9QRLGbQPFXraNYnm4K9cI/H7dq6H4sjki+BYyl5KR2A0VYqJSK+F5Q/lTf6skVQkF05ykm1
rpnPdH2zYMkkd9jq18+tReqmlbm0uhYOpepa4qoa1kU/tc6FM5jPu9z1L4sjwlMXFNCFmrmMliQB
eASqO9BoPARkXJL516xBu1/xu2v2o/NePKq2tJ2fLrdaDyqRV7r5sgX3uzOy4OfDFZgfGSnoatyU
O/pkG/+6bbUmXInPhs5c+FN+24ZrcsaRO1+FaNk9h9fgc75gKP75xpVL0IB9s7/geIEbWhHvk5JL
LGxlLuXombtwJRzMJ5YHm0vtDQ/Cju0EGeSmuTJzzC/zqhm+QR1yyWZajceJOqpF0f7Sxj4ppwgs
LugFURqmvuGIe8ZFxna8AvtCZGsbZw6aUImNGWSfUmrEzbuDvaWop9ubd0+PIfldU2RjQAYuroVP
aa47bfPS7edsavk9141Ncbxf1XvlT4UPuxYbvpj1YtzI3Ydee7eOG2OOx0W4MqAxjez9AAEM7jS7
wjEzuInbh4HgiBFvZ6scgR5dNPgmm2QEtc+dEWLcw3GJdCkYeAPNt0bxCESgefP1f5ruVuHpX3rq
BIT66p7udvZ8UUde48lVPLjC28XgUD8WEgZQ73VpTbu7J9OAPZjPkM0ejKXwKLsMxKbcwbvTCKyW
+9yC4CwMR1Oxhiewow9YarzzEgvH1XwXe/H8im4qvzgEH7fahywYfs6nd+Gl4/1MspyluR1juTmh
yxqyTfmWckj/wd78bZQclH1IBcdqF+MvcV+ZVAl3p10Pnvw6uinglEd8G3o3okH7EzU0d0Si+33m
p+0WrhySTMVgbrfFdLJgP0Hls9Y39bl7HN9DKCmtTVxqozxnpGcBnGGyzmiSBlhkGLykfm/aJaV4
2Z4onGXmu1KyQ4182yC7prGoS78LP1XNjYxvc5ExbrI14W4U4z3Fj6B/q+SdHnp4e7msObig4vKA
4yhsecqb5k01Ng0RnDgdm24RfwiNvdggGRf+vWQsBmGo0hhc4cJEkNUsgvs7uFhVdRCRH8hY/9Px
v+Mvym+zqo6gBYZB3xUWf+Ivym9I73Bh0bX/4iw/ju1kfKRwFcBvEfdsHXj6TwRGBEP+w2MK/Pkf
IDDQrv4CF/Ojc4rArLPQQ/gVgMk7UdRC6UYGuzzHgtSnurw9Ku2dXRbuYF+Xxz7VCIsGtBWjj1i9
2USQkFliXjuZnqGNmzWJbM4dt0U/RqfQ3JMjs2A6v8bBl9ZViplhjy0tNFLe7cWYwSyqvgj9BVO8
yYS8DIg+ICIbYKvjzNcolzHBWgvROBtldBpv6roVtN3UV5Zhlii0Mx9e114TXwaMRoUmctq8Oqo9
jktCgHjuKiTxbqiYuYmwQY65GWzoseuSsjGlV2nbS9mtbxh5iPeDPtGEDEQGpb2VVIjZ5GNQxOCt
lCqdSdUefJVSuVkAsooqEYYxIe1muGurc6hcFLzrqlbY3ch3KRSanHuwV3XxYBgFvpQsEljelhpa
LRXrPIy2bgWxFgkGdQQAx2gM4GG7qiH46k2xYV1DihxPpN5uxfyrjjY5JXCcZKtI011Yoct2bB+m
6bkt5O2gq/uqa5eFmDlZpWNlTPF6u1Z8LxHu95TfnKbLQGibPXDwUsDYtu87XwJbp3KVsB+H68aL
UpDZoENvzQVHYlAgk65QISAfhW/tNGBfcxtcTCXP0q04til+X8zqwiD9CDXCB5lTmesOiUYv4zRx
K5Zj8Wi061A3L2raLROZjozEtEpSoZ9oq1Z7CLqMUJ7YbiBKY++gE1lUrhZS7pcKHcA27BcsbqjA
kbO1Rf+SycIW6cfLOFW7RbQADFDdUqbYE0JvkuJ9Nca7pqIaMqKLIpA1c2ttAcU43ld4+81ZRDEc
v/pdXYSnOr6BjwyWATUj0Um6APoitkM22HoxRkhQinTtNVA/J6wDVYN8EJQhpZAjfjbpI31xkflF
Uz8Lhi9Q2Bpj4mmALZq06bkW9WuSBKeUZO0+/RRV0UnG7SQqR3V4T8SEQbXsdtFjWYFHaNDW8IxP
9cwzYwj0quFM6arZV/69bo9DphCVvb0Jo0XU3XfHMVmr/Sy5Oeb4pgGdQEhEjAh2P30U/Yaweadv
Mxe96EkS03XLYNEkdVsotw1BU5hqujGGED1sXSWkwMmA5GvpoE3RdswexXE6xtWLXlICDjnoSkcr
lGDrLayhH7qYoW0NhKjGWOylDgxR5i5trKpRVt20azO8G2vHTAJC4FKStXOvGkou8GMI4ylYDLZe
E+cFITBNn8T8ORpbL8N+efbjF8qLml3RhDlaqe+Ke7HVOmA+ZagdSObkjzBKTV+DDMeTQiU6Mwn2
RoGlfSeb4bzEEFPS0AQlcvScGwECBu08poYfakCdGaYgcrgf7gxOIv0tmJqVgGETc5iXupJeIcU+
mkO3bitjKWUFbuU39EVIP1E2IGIlKEUrWmvsNFT6Y3MqZByI4TljZx3Uh1hpz2nWXdFHLv/Fs4qZ
P8w9wJTiPxZif7tXztbFv+yVfz3+v3vlTFwWRZHtFY+y/8gKf59VzA9BrGF7ZqaL1fG8Af85WhWI
zmULZ+P+To35Y6+EbKjPfBpTwKaMOfA/i5iYCY0/T1Z/OXPO4adZBYk6GMaPbB73Vm3f+1El8Sdt
2lrD0leXMJ6J1FVSzEklYkW+ztCiHSiDwjhURpXlx0boyhyGFOgL2cfqXZRWZT/2jtzArSgWhDjL
dyFwhcBQ/HQYb5bZLXI/TM0zIQApgWjdF5yy2BpbyvY7pmxWm3YHtenWC13I/UQbAKM75LWYijfE
1qnvagP0ydbrxVL4fqvzxFEr4UI08kdSQVPIxwG/BhaNOBc+kGfDKkjHTSpUqVP1sw+RsNehEtpd
lj3lrRxC1NURYpuFeRrleD8RltAOorgWNPkatzrrmdZGS+6XWbVozDzhYI3I4Dolkr5p69hwO35U
aGdS4lbo2iO00T5OBw1wyfRtHMCGcknSloXRe2QMumIRqHYZRhupFN6l+H7lW39Da9NaipxTVndx
7S/EHOt+gQUqK/Tuqa/v4r9afMe9AceAgZ4x2/xBTvgb3gMZd7/yzyDm/nL874Ws9hv7u4gcTVXm
e/9HK0JmjIaEr4QgIQmWfswSm/lnvPoQ0yBiaNy+f/IeeAh3QphsEIElDfLYPyKgYYv66905nzrG
GNgrMpyUfw0TG8XFXVTMmSRZVt+EXnwNieAyFaI9Z8Ku7nQMYO4pQKtxv78gWVHwL73ZbUZ3lBr0
m3oMe5FwujE5DBqtXqgzQ8DG0MkLen7CIpUsV5eLgmKuRFuQ5HfK0KZ2By0Zz5M5h3nCqE37MFjp
Iv3mHU+HxiDFZTbUEjNlX4ULaFcQEHpNPwaIgBQiGxxdYMagkv86UYFogrFiW8Ng+11EUhrdvwLz
KzZ6+wYZmPHup5CF5oZFwxr0+0tD5ISYLPCIqr/iRbCWat2RUgMkJ45yR+UGHKTSNiHXxYaGMOCp
gjUPLbp1ceEHb8QxfZ3LkFRnD+QRl/CSmiht9V2LIKAqkm3bpyCr+nQWctIrYh36AgknVaTBJBOw
fFowl1AE5keD0zWnsLgYFPhmK78OAdm0Yb0q9WZT6aJDZY+FJiHnzxoKBWPEFwLXA+jPSnR3TNgK
bTi19kLHAC2dwpM0pSehk49GFBMWiCuqXYygc3I5Uz4w9tNv4Zp1i5CbDj4d0AdxalVDFrBIWDv+
arfwJBt4UYK3gGgKpa9Wz7TQi/yhg8DLe0ew/sX7N5JXkZsRbw66XsyI/3aJQBrLGvJTr/vX4//Y
v7XfWHfMuY2kj5632z/3bx5S/ggU/L56/O5/LP6m813+pChQL/ze6/IQC4SOXsmYLZL/mTkNNpq/
LhE/n/pcmfy4gYdtwWVpZW0TAmWDAgGprpMjNbTbbNP97T16FF/hrYqv/bfxm/mJRm4h2yaGW8Dr
4atghxkeJc5EUgvyR8IBEWHyNSS7BrpDrFA/2e17dhyfmxU0qn24jEOreYTKDz87v3jlpbrgpYcf
uzdcBYKd7eGabmRn3NfWx7TCgC94xtpstmbLHOM93TAAqkgFnoH7dDOt+N/MxMR1q7MlDMZy+kMb
9A0rMZFRpeLWp8UH0c4Ds3J98zE8zEOGdCkwgesc5jVW7S6W0yGxR7/yDNvERq9s4DCoj9hPbeVH
HPeguWLXGYESslPv7rrHd+d8ApKfsASsdJ+hUbphSNGf21N18fiI0+YA7NmGa3XRBQfTNlzasJq7
HTlyfJMdjlkY338CfgpiWq6CH/LDE3C9qS4QcXu/95mEKgB8TEZSFwf6fscYuN1JijXemVLiNAXX
ILTNyam/1MZaUWVk3T57iN0SaDjdJ8BrIqNasu5fbif9haRfjm1DeAh9SBKkb6S+zMw+tFs/Zknm
SckkBAP8ijMH0JZuYgBzjmfDuomBNj5x79DPIFJqjcerg2vpbNTHKzBfANMpZSxa1jUJsqZtCltS
Fvg8pnh8wJVAR0H2AWGQDU/NV7fjrjtKmT9ciTK6b7hcxrvkpht4ascPgiJW2nO9F5k8WD30F1ki
VcYOvpXX7GI8y1s4GJ6+hIHxqiYejLOXrH0qBvIKqPpMtxP8u4P5XR2/Fa/GfZkTJWgCaDqG7E5P
YJvKktl/a9nDYE1PmXvz+IQH4Lh8KB4iS9qQuDnYxcOkOvzWKl9nmEzq5MLRXsq38lR4OK++rhGG
6/ES4Uf6Ku5yN9gEG6ZQu9BWtvVVcriuj6hBo+V7eLnUq+E5nTxM0HA+c/vY0nGOzH2p9fHh1Wdb
fpwXVA/PC9ww0H6Ex8VpcQqPABf2POMkmtqabOIfNNOSAeKdZq0ML4pKcvuzAZdHAsq0mbAY7Yv5
rHnx5d6RUXAehLfEn3K3XtHm3hXbXPfbcdviYxdt5jlhtsyZL5B2vhsfoK2Jma8JTp6hwLH7B/Bu
pBCZb36pTwu0fG7ujg+3T5TSiQVjDsscF++1zMlv+INYSu0P+l697WvRgppM8QCIOj7cW6sl9zZz
CXjEbYJj0teZ2xxm9tw8Fzu+iu+pEBTwSboyBfhS2c6Dy35VHBfr+WRvx+B1eE7OyTk+3h57p91G
fFSq0HcwlwPm3Ufttjb9EYwKzguxSZ8mKhG6VWTVsZ2RmDAb3ol28Jnt5z98Mviku+a3CdPi2uYr
tbfAggvpSSAcA2FgEB94jjFfSbglMiO8gERo2G+MnyaLCw4gKIBDEyzk6S5Y9QcPJbuRlxWzMahH
jJ2Y+xh7DhIZTC3wULHgVJeLM08t3V/0gDzxF1301AEj3o08003XmBCFBx13U8mDqWz+mwMbEWHj
lEFlPbu2GXM9/jcFO3X9zzJgkc721+N/L9h1BL2obP/T+QIT/74Xm/qs/IC8h+hY/k79+6OXlqXf
0AWr7LgYmevwp38QAfPQrPAwYWrSs83Wuf8Ad/6uDvy5mf7pxImH/HkvrvGDMrNoMa7ZdrLX1E0u
5aO2zo53mBM1XGPmEdKuXpvLodhJOyxe+TqJj4pknQDMPokPw93psE0rPLGGKWPdfVJw7YkEPbFq
HR2yAHMq3GhY4oDAzsy6bEi9XfM4Sm8tHL38c5CPYIJQTQZXNtZA1sGwUyY/eo1BNX1IXcWzLDyU
kZ+nG8DJali29sZ5FdYK/rv1rFgp62X2CN5YMMC72/U7hUJ8NtIlKGd0NA8k8vbJSsOcE+uGR43e
Aj825l2Qkg1ureZVHTYo6gFlV6jSmEoydl6H+3RfvBfvFXi7lzCx8/pnAlbYHapjuzeeywvVeRPt
MW/tVrDVPutnaU3VgpfbHtdqp/MqB3GwM1MYZ54j2Wcuc0RnZiEK6xYOYLkt8UlfIli2wq2WH4iH
wZLSsOV1nqzUxE7woaDFPqgMN8WTysZSQAUKt9lmPIwHzEvnEbvxQo66Gy6zo8pahPn61qCWCqHj
wJNy2f2Ga+uLLzcfQzWbUefo4Bm+qgjLO0wbtEG25sufsMu/wa87UiD1+9v8ikEOIinCbb9NHp7n
kzc5b5ARlvUudEmTBFiAJJRBt2r9mSh42+cr7bS4O3hkQK2EqAhPaLFHwFNluzLbaSvD0ZmOtrJN
1BEmZ5Y+uqoPxUN1sWsNLolnNkTVUWN8xU8FzwkAzdiWFBfm4M168jsr/Io8vIGhf/U7ZHPIIM30
iDtrnXtmBr1kZ+af97lq7HZGc2T4u9AivxJ5h+DC9izksSu+LZ6Vx/FgkL+UOzK7U2JRx/XH4azB
ffLqC59T3fHwae551h6/WyhAgPHTnkO+/3VrV0bti/t5TEH4LePBZD4BFnCMY5XwGRdWQXbyZX/U
nzAdxSuYcTn135nvs2g8HgOwD4NlwEmVdt/s+mNSzeehIeNxjK22DbzhjDmu+S6sAqa0ED7gCJWb
NHE+sa31kV5BcxH3k8+wl9efv3n+6IXn5zeALXyE8XhUrj0j+xSnW2FVIwXCDH7F98yXWMbAjOGo
u2x9qnjw6gyMpdURX2s39svNETNkfyYf0Dn7JbS1tX7nalFiM4mX4BWCNQ/OPEWRRTyQYQL00GUD
zgOSz3t4ZacznLt4lCRybnYhV7fzp8GBedVC2GHPtUCrqawopQF5M4eU5FR/h/wvUogz/Gzscj3t
xF3hdT5cE+QQS17NOQSzTN2y9dPFC8GKE0NZwrHbD2Vws8yeUg9Vzm1TPkWKKz4kcGcfyTK4fVJC
MB+5OynxTtdsGWyE2BmI1FwLcyKgVWmPwcIJNndvektfb+jrkaZ5HbssEuPDPfg0FlSDS0Xnu1uU
JhQY4wN1SmGujQ1K2fGB2oJ/U8Y00yUdPPVJwSeW7A/WLBG5wlLg3uAV9AHoDjwr1UZbueIugt+M
IM0KoJ8wWKAw6QZXbzyG6ulrQklXrlNSA/nHSI7JF2Ue3AATjZLbnyBnLmCSLRfCFiJdoi0XtaMG
XiQjcupyT3sa5d3oQ1PN3rPXXrf7E7/s/rrYiA8jOdz+YqntBuqQqtuk8WpEBHjGl9Cs3Mq0ytdk
S4kxPUwHKEv5JzxXim3YT8v5D+bdXr2ueLfWlrTnrwIyyovBvFu/IL1uuMryKs+3kahaDLTPBNhq
/XYzjoQl2QWrisRc/Q0Dlo44FPlm+dq2hLwjW9dvtCiwUEhNd5qTYDEBrdDh0cwQgPmKFfi8KOex
8+9FC0RpNrBFnQT4h8/+/wIoMub+BS34H47/sz5RkBHgUjLjgwrQ4Y8VChCjbJBPzWAabcMPaL/+
2zxGlymYvuuo5nn1f9ECiYcwluMc5Tlp4B+i/Uh2f0ELfj51LsPPFUqkYVlnqjcTa5xznNz8VxiS
6mfIXFzaooyw76oX7nuzd+Lymk97oXfQD5mH4X4SYSoRtopanwjLbecwz0OvT3xJZkWPkNOjR1Iq
3qXK4vdrwo5zIw92zXOomLtOh4Xo7Pj6mncongLTsmvYtqPFmi+Tq1XfvfMIT9o7mGiS4AH3DNzc
X1ySJ+OsnRePynk6TkeJu1GVcEtysX3FPgjadcBkDlbxEYaJwp1098LITup1iq1hh7IAogtEa6F5
0jFER2ORvd7JHDxIE6QUboQOgs6G2+9c0RQ2EpLJrWJc5MQNWm9xxXW365Y3+FvXTnUH/TPqfI0Z
RtdZMcZKZ3wvHYimU6dafFEOZbhp1+TGk/PrdZ2b52fTGcrRUYEkYHPDZoT2rTgSNH1aodrWmSPv
CXf8TN70r4pNnWV3PTxj0g3QJ2yLfXTV1thM5XPvn1lDeYCvKCIwPqrefV/QRRPpdKWKQilJrSbj
nu50AUZRXpSu7vSi70bLUP9RjeArn/ibJ+kMpoxXnqTY1+/0TEwrDGGVnrUO9DRnkz8W+/a9fg/8
8ZkfGkcYeV1DLg2oNHoI5zpEdcShwqqVT5Rw2jcFgQd1EmcjPN9nnjPVH8jCWXse4Tc9Jq/IWb7I
cBp43Uw3vy9lcgCMd6iYpWYrGqgFFV/Z2RqG46jjLhV8oml6ofxiYCk8C8+kj3twfc+EVZOS6aE6
XcJJ7RizI1OgH9PwMXeApXRcdpYzgxCDCXFc1tiYa0C8o+C0Ay03obXp6x1Jx7zVK/IRw9nQV10M
XxSsF+3xKj2yj5vxUptDtQllYD910RiH8fyEA0SQ7UJY58befKpUuGH3z5K5EZxV7gKqC9OVA1wR
LC12eTbqhxiXNcSF+TM1DY8WDo9gBFwhnabKKAmRoLTzmjUlHPpq6UHDELpBWXKHr1hfEC9z0Hjl
LzXzhVWSgY83TzIvzMgbHPL/nu/KCYvclamAVljgzuJf3u116hxtO5ylR6nUnalwtZb3hnkH6/LG
ijxlhy+g8iKNnVJs8TVeVZccv9V/nmFBi3szuEKSfYduJfKSZWzruKt3e0zknGTT7WEmSFtiyryn
9th0zvSmICdBu+yG3UYIn1TZu9+2nfQGewv6G/CALHbW/TJkaCz2LbZb877eP8DVuoUgFG4AiZog
0fYwQXHY1Yf2QQXn33UIhxrL+NA+qsG6Q3FmS4MNuu7m+F0iGpFr50tKSjlzp/3tlReNCtIEKrzh
5r94DiH6jrtgOBJQwAdjh/B9TtW5HWt4b6iugeuj6FzpDxr+piQQTSr+Y8JXU0X5UyclTrusQu1f
vE8ygmafwkBLQjDHf3+PqtM/s6X9hKr/9fjf90msLdkFDRIF/2Pey5G/K/h4yIAopgHlm7NlF1vU
n1NxhdE3QPvsmPmr4Jj9HLmhxHHf7eD/SSf/3V3i507+p1Nn1/x5n+zwiMSjuyvXhLzE8UqXPqkT
a949GGBZhSuHT8HXRoAr3NLNw6dip5nLKxJfI+m2C75m7uFbg8pjMnZ8TC4L0U2n4dAMJLXMnXHn
adz3Tv5q3I4b4Y1xO3hnCUowHPB04DEqR2BnVfrkzUgIiYp7Xj8Ps2mN0JgB1kqootaa+qi9q6gL
YME0j5W6bWfzG1s83e+rCiZq/syqwy0CS1UBqIudTr6t8oSCVcBMkMRRcnHj5ENFE4BY7Lp4b4vT
JLDKNqaTRx5d0pYmC59wl9yPblyV9ZHupz+Ogle3SxH8vLRZUBSNhjBfDtqFNo1FqQCihAuL9x/3
po4nAFRvNz7e2URuWOtUJGW028Gt0hUe4HyEsK5DzBXb+roEOUw26Q5B3SF9ClbYD6HRQamzoEfn
6+DqBru2WCZf7YvqVJ6DJHubn6v9Yp0s5ffiIrt7aL0zltvQ9ESbwol4oUKbbeI79RlS87phwYXY
/61elq9VxvLvdRc2K3OZ5utGc+XH0Lxq+3oNF9zrT0TAfK+aG66N7GJWGmlLfsYlEWv2f37xUUZ+
D95nbmLdPulG+kNzWlT7fAnRP3rJNlx6+op6X8+tcCUdaJqLz2l/tOR9tZk7RP2sHGX3XYMsxgAC
O4YryybMaCtaIzLzuUQEQb5jHU8vB1aSb2XcnOeWIbF5v+ww8JX2vBVpRpeZHewxd+IxCOGr2wuy
HSdmIXXhSvTKTqIgcaYLw9vGOQXQl0lSQ+aE+E87Nea3vp0/oy1eh/pwX3bKsYQDpV7LhRUgPPpA
+P5vXhIZ/OPwpzGTV3FLmKdtfwNtsoCxZv60JP71+P8uiVAKfsN5bKYvfLfC+WXQqGKEJjJ/hBWE
ncIfS6LMNFHHJofoQ+IBZz7QH63D/BCmhMCwsH8lHffEf7IkMkz9pXWAv/TDj8409OclMYv6oKzE
Ud9UKHJ5y+m2cKoYg1ekxrCrMosjxwsq5kYmKJD0g0AWjsNMzjT8GkKa69QjygqsqhiTM9THFofe
Ax20CSSFnSr39cLNGvKUtJ3arnvSayh80SHXntj6OQ3FO2LSPEIeWPs4YBslCrthmQNOWMYaWSyi
aTA63RKZKE3P/VuDkSuiwKZ1ZXR3yWtzNHzTtHoXzxRHwVOHgIhSkazCN9YGWY7pVkPmZpwIiSL/
CQ3ABpohs0sFjSVQq2Dze1opLpBUOAvILNlBeFR6zQY5H8OKyzgDbcRBMZ4PNwAsMrNPRpiElFrt
Z8YmkN2WafFIIAL9QofAAY8eYyWojRtRppGDoVp5xTh0MkCmOgt52hJ98cKVZ3hvSFYLqk5Gn7Ld
EqQINjOyLPnRdDAOfbAzT/3wwGRpMdrbmFCcrnvXDD9aIFXbhMJRjWyScziw0zk/RlEV6rFpBce5
IYbdKrYI6OoGrawbLtZ3Y1UUh1j+lt0cPIumdQRXk4KN48AiWhuGbkm4EsVtQFlL1YfDFyUdkpq3
9hUF2mdyCNfaoX+FdczvTPUixnGIO93wUUbzXRy+f1+sZpkKcsYHeLnihMX4TjJwvuSyMJDGbQ1s
g1MrrBfajzWR4AeuJGUwzreosPziFcPGgQTa2L8t6Ekd8dwpvjavgE8A5ob8Eq5rlJ/kz+XUoca2
3i6wmH6ZJpoFW89ObepmvF1oA1z1bdqfUZoKyDgSa/FEcovMNxGHNQ72mqPyRiWBCW2+W902xmO1
jBAVcuoFYFS1tmkJ88YBzFd2wc7wZ3H7LlqVr0jK4m/iCm0ynDrr7mJ47EuMqQBlemtJkmewT74Q
Wn0tjvOv8aXcjUu4Mw/kKG0AgB7aF/2SabbKuv0SHkKsQAZL+Migmy1n6UPnzaMnvKBhpSeP2VOy
I+D+AhOkpEJOnYIsZEyGCIhcfuO50E0s8Yt/0rhCL0O36tlQE4fKhVEWLa9VfzAmo7ujlGmcRYAp
ho3/bY/pUkRZbI0v4wbWygL8Casqq+N2o6OGAU+/oPrFR/yB2nTTonxKD5FLutpb+XQNdIsXhOkc
M/cjJTd6d0JouDNENKPIR3OGca5cPn3/eSbOCYF3jdzOW2zrwtkUcGdEV39EnQo8JpwTbfvvha1w
IBNI45Uxm4V6hmP83+89svQrD+6vx/+x90i/qaaCvT18Fuk/u8h/y3FRgNL2gwsbUNjvHBdocGws
Isa6OgRG9UdHDXInsdxFfCFhxoHdxj+aq3Gav249v5z5bA/0+X6O87D+f/9H/L+TUDVDvBi6jRF6
hZnj0cIYarivVLF+UfJAQAj0hHf8m6YVKUwxUOIoaqKHe61rcDrafEheggRFgqVNOTKuvEy3t1he
ZSUaqqopkIalcxiC6g16/CAXqV/dEVtNb2LLRGkcPWjTeNTU6/YGbh9O2wDzyVpu3sgTWQ0t0qMR
s/VucYa8eR7MwRaFyq8baS8Vw6HDPAfz0CsIH7KQW7ViKz+3JGHrRf6m3im5sClIhddSnm/b27EV
VX8M9I2qvg0dnmU3mDlBa6AQzc1zFWUaY7jbKg56YI3mLuY2DoUsb4qJc/6t3qZySFcRd8izjBvL
Rkq6yHCHcJ4N3aNSC0XkQNWVP5NoWoASEUuYoXCM9cTthhlGSG5jvexGNSEx+x6EUAjbgmo9UxLi
sckmxR4RIC1RQSMOEq51RC6l97D200DZpDpE2D7OIewDmWWR9y++Vym9ePV5UbkN0cf8LyNw/Gp+
qRP/evwf96rwGxbY1ImUYwzYReq0P+5VgcQIuObcyTOzbPbF+f1mFeeGm46bu5JgHLrbH+tERZqn
4DJUttkb55/drNJfbtafT12e68gfblZZK/IuDFNjvQi8IP3irl0IXyZOGdkdgw153mgKEXOE/8/d
eS03bm1d94lwCjncAiSYMxXIG5TUopAzEZ/+H+jz+dhu/+Uq37raobslUkzYe+215hyz/yQ38yn2
y/4KBCLGxOlz4szCt+dauQdIgsSbZ3zUw9F6gcnv12vR+KApxTkU1UyxHM8GFuznrEaJNdp8b7dO
2ldd3/q5a87ayGmzpZhRR0F2AjpA3Gp5KfMXVViJt+zT32n7YpOrs/JWMmka7xhR5Qb/ag+acF3I
h1E7tfncdOPYraqtRKe5tBUGnaA95FX67qMWsRNpDneMkaC0xyNe6rfu+QohNuAw7RNsE8QCTm/b
fBIdMxtqf5v2B2trvStfXPHcozH2J/+NoyV8hKf/w7Kejk/aGD6iYCNiFwU7TzPb9YpPlAP9ER/r
+NX/e2UloqVx9qG3g2dPwxYxYUb/5uylc9n96Zr6/93+93YUwCgiCBm1ML4x/qArIayeFHi2xP9C
n6fRzG+XlPof9JuQRv+XQPj7JYVBkusQ8rwqq/9tVP0DXQm00T/vf3955Bzy/nhJjZkqDmLQWetk
TK+1j67CLAkFDYNvqTVXJsP9WKvXULTXhSjMg44WbhRDEfG9ndJHOw9JpCSrqzDPceDFX02HmlEV
EByatfFWBBXNajFfeZKyTBr8CkrUXzWKs0GkmZoJ5Od5qFBSIcI73um0gizwFWnU/OjaYBF4CtHn
46zpqk0HbHesm0fQEK8XPDqBlCSMSLaCiTkux31lDKiz1JGZRr5Kheol6gZXYZaZe81R84ptJfgL
Iw3uJp9/vUZlSHapkXSLppBoipjFVailRc9c+FmOiBjbwcd6ot1aQzsRuGXMfNOaKoRhr2TtZ5pi
dhMSfMt9T8+qIE3CQssVQHJJB/3TG+RFl+PgBtPGmkIjLKvFT1mIjmDdOW81i9xUeWXq4FWAiu9a
egNlqW13ea3HHKI49Ga4xes4+44kaoQKZgKMoLhHSRtJ+iIDtw0pllEr0kXcdl/1SMTIyGmWkGLh
y7duUWy4ElEpoVo+kjH8TEOD9yk7Scjd1dE6ZVq2jYSPxMgcaGIrUtlXqXmy5H5WmsOmaw1yAOhY
Q8mwAmnV4YQ3RJbZYZzFzLyyCcJBVKCBKr81EzcIxdWzpmUG/zg1TUzn1zHatqY1a/V2LhvvforB
ZpSI6L1J49o3GcRT61hWP9dz+m1pl85NJTWWY050a9VnpLXSQa/NLyWytoXM33WWSCSVj/VFL5+r
Z4Zy0KNjb8lVeW5y0IPARlMynE3ilgdmXLgWjnqjcbfVTEqFzv4XFwz0dmhdEz4KPp6C+u977WCP
2Xb/1Fj66+1/W9yUKQ4P2Rykzp/xGKwev/XapyWMiFTWPGvK0vvj6kbBQHseb5oMgJ/bs9r+rmDn
C9QX3JtFzpT+jwoGHDN/Xt3Q7f35qf9SMAikppXy4LGQZV9PH3D7+Ag9PChNNNc4yPstzDYx3Bhe
anseamNDsg29dlLPWvoqFDPiezQkNVOZqlBEw/AGJU9MpwzHp2fo6im0iLI4wZXKMRJBtpgWmCpP
ats4nvyuKivT/yqapWbQ6+hLQhuvFPxOSGfAys4yCtKmp9tDtyImIFIcgHOMNGjojJQt7MpnuyhK
jc6xMY+Jb644pAeRm0rRqROsFdKMB375bdN3+7z1n6i2Yx5Nj81aCqwW94m8hlgOjp24JsxoTfEJ
eJw5MuAaiuxUa4ipeoYXUzTpTKsiitjesWr50pjP12oQEKSLrtCCAfQI/MQp8wNHwKpB7pZa4bW1
4sUzlreZQOOgAflpa0W7Jbrqk8L92A7Q4xOTiYLYLYQE8xn2VqX05pq4kbXBDfLnaPeCjlS4CA9C
RnsNM68eJCevlHtHntDG57j9qPJimanykvMUTHkO9T2ieqED6CPjBnz6Oza4uaCqr4UxAslMFqY2
EUoNlHCJJZAozfRQyfd+1LyWUFVtpWEWnkWaTsKGTE9GpZBjDpETexQxwVe1bFk9m5aZpkz+kBwv
hNLYFPlz0yRKD/JtmGTrQi59pKwzXjo65MosybCFYiPippmaTFUQfuC9msve24DCIYyYfkAaUlqG
HQUJrvBEjIrGRrlWMqbJxjZXMoesE1BycEGqrYicXhh7ljy6MdMuYzgVoVNPPoMhygiZLbUunigz
E3Lq38TyUKI88+tL356NSVKdYKGOUSClEtv1PlZxVvDt1bATfWM2tN7cqiEzSZvOg6um626joM7v
FomPomGwCPNGDTQcVAs/JQ3Btl/6Fii2YFiEaWzLiOmby9MvSJ1B2PZcm/Qc4/JzqCD+kSgRY060
ajp22iWVjnIK64oRi5HErq+e5OpM7sy8KqJ5AAatINeorDbkIKJ/CCAipPNUAd0Sehs9KBa+T5qS
BeMqqk4eFv2CVPGhSw8qSi9BtfNBoFd0zYODpu2G/kN+3i0MC1Z01hhYmJ5AntSOgDun1V+08pZh
6g+pbCpe0gyMySAKZ9aTmeWpczG+BM9do75LOaAUGR1eA9HvbuTo5nCESegSiuxFEkBVQqtuEm1d
DNdCSslpzj9kM694gzXbUgnmSoUcWdYgynMzy0+GpJt23YVo4fN+1hNDRy14GbMRJHijT2Pi5yEo
W+8ac7w/gSVwlL53K11dEeR1GQzVTmFkio3o5prhmnwKNGgQo5S54xi4OQkMooSWoCjJzJDtTscY
Vr1jirVD6aSXW+RixGDNfbpxBWkdI5PzyRbgyVywifKemxDJ+nJv+CqmdGNlDgzXo4fFZWTnVb4B
EYF4lM9BIwyL4qmtJGRmKoPHCg4k/rTpDvkU0S0YkPXVpTCcal2nLGu7e1iKoR3X8Tkm+Y26KF0Q
WruLtOcifqrDLMpTljzvasaVf0okxdgPHgsQ11GthKhi6m2vDzTThW0X5wur5+daCctaneKKy4S7
4I3vfVeT8cu1kr11peQo6TGAtH8GQfAjL6jjSgXt64D9dd4lCZAH2Ym6D5FWtaziVoDEEwTJRqua
Vcn32ArKkya/SJmyDDLZNeVk88yKtf8s99oIuqxNZpFSu7lXXM1U22ThcGkFCiwjNvE2Nm5lmk4Y
azszhtLvDYg+fFCSmYTCcBj2XSSjkWk+BgBYqTRDUP7RkHE8663whD15o4ig2BqZ5L3hTQf73MVo
QlS1RzSVzUfLcHOmCSqiFwmeSNUY+6DnKiUnqdWvQTTBiqQpsQLgYF+4nYfaEpFy0eDpATE36ndP
a9HOirdqwG3lAWsIavmqREA9SmEEtZjj9olKAaGvFWEgBj0S9Kn7Ly6ZUNurHMEkRAJwZVROTX93
HuQD+kvJ9Nfb/1YyGf+RYQjTtiFgHpTNlGX/W8lkYAc0RLIlcOdrxmQZ+N+BEDcBCRkEoFnEAemM
634vmfjSdLDkFrRtfn7pHxwIkTv8WjL9+aFPJ90/HQirLo3KyhrX2ftYLv3wzUDaChtp692n7erw
RC9Pz+CA1k1/YUgXFhcwj+kM9wHzqUnBANL0Uq8nh126nLh78YbRmfFuvoo7jpPpEmvcZOsi3zJ9
zSGKfOCOAzcGT/MLiTT9fMbOWObUDRuhas09H/8fQzORlavdCsGiEF0MY90ZIN/PG3EkAysFrLWb
TGfyxPzrFmzT3OmTs0q4MLwViEC9oT1k4y/jxtIV5xpU34pawB7202gvnP4+lJcDSp2ShRgYY15M
njR+DDYyF9vdHWPahS/3CnuY/TwO+/HKg0mX/MzhzsiFmVyNbMN7iHejPwr6a3ca1E0xo99iLStC
ZuaNuM6x7vnhStIBh7sAaEf0vJ7i0nC2vQcA21xDs410QoU7r19zWCCI0xhEfgsH4UeV4o06Sdo8
hFc3uv0kTLKWYr4gsnOhZHepZJWcJRoj/ZcqAmsOrga9c3/kVcRVmPzwXvFT8nh5TaRgr22hF1Kf
Pp879MPdGVseXkbmmnxHofDKNOdWmveeI9EWht+lM7AMH+MRtDyhpfGLXr+WQMB0wOiThfqJzp6T
K4Zj5qWC9lpAwBl8V5H2bUUXDUrrxt8E5pcISozgSrtm2UmMhwQ8Mz7fB8TarH0etjfVhzuc3Qe5
3kUdNPiP0D9MMzI0Hogd7yR0JNF7m61pXd/Qw6mkQdicZuHhak5z43uEV+QkYBXBIg5fGFtILqX6
r4/o/LkTAiZ/gijZBBBrjQt19sOs5iIGmXXy3bjqJfmOt0ftxIBQfy60k3d5fsercCUW1yhePr/z
wZUTx9oNP4DohCv90v1QYPgvZAnLhKTPgm91Jt39bQG/cHKonvAjoJDzSABwqapP/A95HBjGDwH/
gHTubsNN2SdvyZty1s49cSTMxKI5O0t80rNtBavvjaagFdtvb1j9YPt5+Aph+i68zbhrTwlZbwS2
JHP+EV7j5sQUAdEQohxicLeoQib9nbLg1BFmLzyiUb+ReYkPQhhPfEMP4L9A0tkscTSgCkRtiIAw
g/hLx0a/sCuw42rx3CxETAvCR3dU65s4dvZIZ8MaYVFyY3SblGszdUFu5mK5vDAerFrKhVmxEFbS
wFkKMyPalUo7ZdW+FC810o8Amx1hUIF4bXVOYDgH23NiuPQ6ypuEFf2KziZ+d3zNeWlPLxJPle88
Tb/i9+7QnghGWIDsa0gJg1fIy4Dxktqwe4KO5RzAn/iZ0PfQ6HiCg51zpm+eC6Dgj36HHOfe7lAD
Ct3c0Gb8ERqdTc2lqXYRrPg9BL4Ff+4JUoGHmMx79MO8wxshnpUHfTM5Q/E1H8oD3GWVIY+DT3Tz
QjLBlDXK2BgjAkhc6UHOllnMOABZ3Vx6MKEFsswLUc7DrbJTbeVOXAKT87iZ6XShbPUYYUgUXiLS
TrZcQfWX94ET8Op9mGCS9TlaZP9tMl2I9ro8SI+qfpkePKgjzdpyhHwmm75fVndD3/O8wPlhxuJl
aMM1L40eue29qzlXuhxotAeCyRJaOCaLfo7ECC4IbWkMmZX5htSI+0SE6WU7ijzy5cf7oGx8xRXw
Zb12Fw+Fkwh++p51HD2cgGnVXt3GITIMJz5W0N5BgnvLEhuNHX9Oiip8BVtm0xS1vuudh8/mSUIa
z7K7wPhcrseXelNwrLBLt/nKbxwOzxVJNcZrNQJIfO4pTOl6Fzhb4UAh7w1n40dlV2dIJ5UzSbSC
TfOFQkuZ81nijlhSA2rfKcuO9Ek7RzPHyvehL6mUc/OB/UMNFuMuftfUtbms1nTJL93GvwD+bZp5
Vix69Fn5vK7mOFOeTrLkFhC7uR9z0xz5Llr7heG2Z5iAeHu9FeYT7YW/AS+Y/iCUo6g4zNsJR2uo
uPiUzFmwCWB/Ixhb9jQPQ0f6aK4/MZ3pTfpJnIyUxVNaRtWDjBAkCseSX5I3rwb7LTKdPJwpr801
R8EFfVhGJTy4EraUYV8sEuuQf0NQTL/VO+fQHExFJl0SYYH/ZBIQzJOttjph2GAoIMorOVvHb1zE
ES9Rr28n8FoAoxRys5oe8QVj68JzrqDLAu0Mbzt/C+HsgHP/F5eFpkVDiaY9kCSFQoxm/t+UhZAd
fpVo/fX2v5WFKLREhYYZcMGp8pP/MCeYcDEMz0mC/TkK/8OYXPyPSJ2KwQO5KzAn8/dGGpGSljm5
UMA0itpk7/gnCi0EY9zVL6pVwIsG+fSaTP9ZtngUfywLJTBNTyXTwzWXNSeSZuHlhI9x2McQJNrI
5enRrkO3eMnT95i8JidHEDJ80iQO4MhXC6K5mw2YhOsTuC1WTADrhJ6Zy+cx6shaAHh9BjojufI4
p6UmfrSwHmQn348T33oR0NdgFa+d6IDARlm2siM+6KsQZOBvpGumr6gYn7jTloAZEeSHTrc3Nn4y
z3vbX5szKNzrBtS9toEmTYEkuRZ6pdW4Ku/yS4i4bDmSQrFpL1x5Ll2Y1m2X4Y7jMWyIAb9Cu2Wn
i/f9tjqi08qd5jRu4arjgnXNk8BdDuZc+kzcGNEYU+u5sDfO8S64pKcKxdqyJbMhcyGou+pCercw
arY93OYvOrbwERc+9dyApzyU3SjAW9nshr23Fn400NbaIl8LfJuRH6xhmNP1w6n35JsxkbcPjb8K
G0o5YSnwUNoHADboj5ajKbgI434ldZCCW3/eZYsG+6KKeUGg3CTk0qNzUMqV+4SlWrX9wsjC9Zji
Lo9eFAwS/Ly0o6ni0dKrHTfATZgXof0Mzy0P2KMQMKaoiI0Brjldd+1nH+Dg7zAzvCnb7tweQ3VT
9pQMqPRYPrH/b7lBdRQ/glvNPDZZgv9gJKOVrqCfrGw1xLQIvttqoWnhzMdvGIS3JlziOLZ4wZmi
NFBFSo4OzUH1vwbj2CzoNWHvWV5572qCy4ajB+K9chq2dODY0KkxQDcou7awLD37Bg965cODJtNz
n6DqbWbDoVq2S9LXoB+/IWZe+mvljcbKDjc+noBjcHgu05eOyIt4sRrfCFOnIBL25jV9CU/tBvXW
XD+Usx/PjW8HLh4nH+fwknSkVfUafCQ2dk3h/MOUkH2p13jRvo3kAMBLWmp7a09jIjpIS2GeOhqp
DIQBlND8CZ5j+HMxnnaOigyXdjB7LqlvZ+W2hl+iRE6+q3CLelf1li8YQYMRJtfsJrK3Rc7zLVZ5
JGgmNsLnBJAXCV2g27MwlnBOYBesTfR22F8+pjQCzkML9aU+T5/YrHWJLXC0z4jBSk/Q6IyfPmCV
IEqhXyYubZH3xC0f8Vx+tIcC9e/MX2Lk2WufIEj2XE7JtVr5S/0VSssyO/rmzMe3HLloZRyATm5p
G8vpmoVJcjLc5yXWZvWuIF359DllthD5cqyX4YW8DH1er5Ptjm0yddoD7AheHPIKt+gjCS/RWFsE
V1pF22pWfuA6So7P45QrAlKfWIPogPl1Xn8I7yZ96r15YnccFvT+4IgzKgTXBo8bqv/NW6R7+tVz
797OsquMmN1pL3Q4w3XZ33T4J+pHi+uXDf2T7jTRybwetD1ZrbzhKnZzLV+StyDx/BClCK+t3W8o
hU0Ka960cYkvXIBDbJ8TWtk3b9uu9+HKeQJxUSSnvwRO/tJQkbxz5d+IxaCDexLO+hEHdkDeXzXp
B6rN04BeQ9U/Fgtg2tqp3kZLAj026PrWBF+ti/mx4FHwY6ZPqobbGLh1towd8xgIjuovNUxYQJ6B
4IRrQiTm+kqdGffQ0b/8eeSiPHfvpOmQ/4P/dd68kGqIJZxOl+utLHzgKCyZifKS1HeO22TGtDNh
Izq0VmegLTWJ9EmukXitLFHhok162uku3PFR5KwmH5PDsFNfm3GuvYf7eq4u/Ffvri+8tfUZooOC
I22TljEn/abjI6JWVySqFj4+nFgJHrcPQM7piP8Xa3RIH3xc6bzn8qmHxTMZi6sfUv7wKrLJ8DbE
gGbNet2J5B9NpojGGeXTKLyZ9M3BC8JMYI2tGvQUjtVK8GXpWHr5LdYFJ+W2XbNIWN0scjBoXss9
vUBMg5Ix49Zmi+Twidd6eBuRYnbWSyAuhYAUj0f1KpyS/LvU5mx/IZciHj4ZB3WLpoOT74oDidET
T74ckJQINtWukZ2TFyvUOGCn0DuRCHuGkzf7WMBNRx/WEJaW+lbIG+hqcXhDcBUb6xjIfuJffA5+
+j3vHn13arSd924t0lXjDsBZFtlrvqpq24TzM3vuknvw4h+EIxE6EFwGJu42qASI/vXMOKXbdJWv
/Bv2ha9hi2gYY/mMuc721q5vw7bZpleGsNLaoCTWlzXrBNas0N9Xe+59LYOyqc4JvP0nQcmf3QX4
vuIMq3aBuXs5keHJOTgiwVzAlNEcLNKnECcnFvc785aZtbDWDWyZCMI8JaqbH30A5+d+IXISmGtO
sGxShw3GkR7dSuEr3oZMNB5cfO22uutn/FX+BQD4ude1VZvMn3QSeG/IUHeYHZGADreH85zutHeN
ZQxz47h9PnwewqHgc/KVnXlkEIFnEnAdLIvn8B3GWQgWiVRIFl2uPiCUtJ84ISDU82HPFKf40n2i
UF1DwmIl+QH/AXOlMHu59d/x9YMm0sI7WzzVBcLYWXOUmEZtPgifi+YiOCHmPrNxbr1Kc2uBbaWX
17LiCLvotYMnb0OkoUmG97y4KyVy2votnKlv1e61nGszf6YuGWYrc22tUoB4tv4D7cShkx0gtEsa
KtpxaV2N1bDMkM+uyrfo4dE22igr4Yoy9ltbZ/usfh2ooa6c9EZ89sJrLs7a+wBEacQSWpzAF1ny
RmKPfd5JJO67lbjkieIJbexgYW3zN3RVvb8eW7h4GGHJ7VsiKBY/VRYt0ZZW/+LzAMI2k/G3bEKa
mWCrf3se0FTl1zbxX2//23lA+w9Wb1HWkQ7hZPsTPlL7z6TCk1HpTi5zBLu/t4mnJDrd4AiB5Ojn
QeL3NjGSWojqNHenu50OBv/kQMAT/PU88KeHjjjzz+cBP80q3/SmoHVcx545qxGx5aJw1xtMwlLJ
SP1WNY+abHCOnp7RzXzmlXHEpZp4UBsC+/k8QQbZNhjfMhzS5hPwScfm2qSLXhnJhaHky4iXYYjT
e4tiwNZVf+VGw4jsmIXbMWWDDfay/vABGBjprPGVGYAcrmM2rEBb13mys8S3jDFSLNrw92aJtPdp
BMG9RGsDQ4GlOoowInM5j3QJmF6WCdsHF7KcMMOhYRhQLnQ/EjLnFR9X3HBXw5sMQDxQ3vUwc3Pj
+oyaWaJ/9anmdiUJKuE9MqHdsGcXgBNGDNd0cRpANSZhNaBz6AkEbU13RWDkextVOkoMI6WMVI+G
rDvY7X01MmKEsqnJ7Vsr9tZKiUXmcGNzHHTFKQqQIk0Fn66g41rF9fLJfJRBqy1IPWhrkTxxjdMI
g41H27VnpUaKX6mrAhOqh5dEj+TM6eClFIL+lctKth0o0Ttf5tSTGIyvaoeU+FUUg+MTq2utH4JA
HRx0bBuJRGcTGLRieB0YN7DTHbqfCnstnG1AeWJKCHEkLp7lVmmeZFZHy6KPsdB3L3SH3Y5dvm+B
y1TD3o+RTsYF+jJ6KEl0yXqUXLzgWbUxnxqkcxIgPI5TNXlIeroYmF5aCCP6lCOhcO+E0e3CHoDn
wzCCuwEofyWn2Smw8BgYPJ3pBSui4iNUzHlfvnpSAhqs+JEG29Lch923N3KeFDlQFsDHKl4P6xO/
KCna+4zzQjYlg6pOJkPU5Sg7ephUDjLD86zw0Vx9Bnk9a4aWsw1evIwdqX6xhuBVChAua+d6xOGA
bwZ5GSh+p8oKu++WjbFMrSOitYpdvO0o3qK7FDxkcQe33vaF965hFe9KwHR0cWtsOXTSu75xIv2z
0vZdtTXFpd+8PqtTP7yTmjENuPu0X7SEsNACTCEJ0vrjufGRAT74qUnjzM+EbSPQaDYtu7Qu4fBQ
S7yElBlQf3E9YzkV6ZsPlyHeqS3OD5WYIBr/HiUsogB431KJKzBsD4Gp0/Av1oPWOIHyLXob0wMU
RYsqTZgbPL8Fc9aZqFdKKvCGWuDbEqAceAR6o8GK+6+EIip7euvW+/BixfkXbxmM/lS4ZWi4Ye9i
jPjbLQPT8a/q7b/e/v+2DEnU/vMrGPR/6m1oxCY7gi4hHcVRwWr+m9R0cvnRV0L1BYwaTzYL+e9i
LE0lZtlUcQgi1fqnPaS/tJB+eejTlvIH9XaRRY0yjqq6sazyNQxL8imIDl9lUpi7gSAhBwRMUJxq
rZwbZX1GKoG9DEYQtrFAKI5pF+9FLeGYLbAzwMYOrTVehMUAAMGEsolfSOqaXZbDIG7Dz9CHTySW
hqNpCCfcOiD90ux6PFoK57kq9+Wvkhy/Pj+lcnIo8Q5ZURgs1ep5UWBpSGTZ96hjFbvti5OXUzyW
asTx0IjvmD5W4iBgs6VxH9Ijl8LyIEfKQ6mIQlTjA4Lao1Z96YgULTG96owlCyXf8OS/apmQLWNk
qKZ7n2JL24oUg87xushJikfD792aN5JRASYsREsW2EmlkN2x9Oh2E/LgikCd5LqAx+ohTRuZMqot
yVhmr+5qYCpJruCdIPgw1kdQDMYuoa/cqnC2RmXfsFYhzPsRKX0KOUzqc8jEYo3przWR++pgntkA
m2yJnr8Ff5GwVHSdNkPXzK5Y/qtrPUonA/8Bo3ZFVBm2/+2Fq+On+qsk4Jfb/1brQR5kUcBpK1oI
tH+y/36XBOBPkrDl/l/W+R9qPeb+sN7Ju/ldWf7bhSsD/cGMQZ/WkGkpgxj4B5IAcEC/1no8dXAN
E15IV0TlV3uu4rWB2pXagGe9mJVzyL1rxuJk2tmv8WAH26ebvRdMle8cwDEjVjOmDzC4sexO/6rZ
RkT96EbXKUw43nsLmf/DmcG8wGeeHkR19RbsJHsgPd8gR/LX+FX7SePDIQ+Tb8pNk1YMnd/IJyY4
GJobpj4S1nZYHYOHlTnGkThh8FRfgLacnLxV9nR9Tg96w/wLbL6NO8R7NJgeGCDbnKye7yIKHXpJ
zMZxDgM1wVlJX8jW1/UHQsRqdKF1kjbYN/h/ky9/We/lV0CEwe2Tkz+QWVpC2+KLLHGbqJufgYLL
z09ay/awy9xyzeDJ+cxuz6PhEl67MV97QoafK4E4LNkh29Md3Wzl76csZIzL2/wb9OBB+GRaT+sF
TRxNRBCAeFYCO++d+FSelM+EykG0vZV+9K7iTT4OGs5+a99vlDsUu3OabcXmpH5RQh1BFeKD8fc6
qb/WwTp0nOaGo9qvDLAJIQFbM/RoJQ99JLQSdo93jnSmr3E7MzpxI9Bu1xs6WvFlinMzZ+nCvJ1F
de+1iDfu6Gbt0P68Q2v6+QZ/vZ4U7oNVkMKLfhNm/8Y2nVeWYVKnQfPQxkFxuh5oH9E3i86C9+Iz
Spt+vu7AYMBhOq+QlM3JHMvs+b7bqq7EobknzC6xn1M6nx5Sfrrmd5jNyPxtUQ7sBbppiQ1uhSRC
XiprwtuFX9jp1KNOzYUKMmRRZgTmkHKq9VvOHdFxgKSMUGNVt7tBO04S4CVgSC90NHq/1TIU7Ki4
wLXplVlLh7lwE1d7kz4DIApUp5/yUaocOd0GlW28Tg8Sr6CTGZfmuVMLhpQtH18lpP9M1RMxH/R3
PJRcu5lAFnG1qiSOJq5v2TQuiD4kGJpEO5zb9a3u3qt1CXTBl4j25Y1dBVxIzFRBZPGdzCtmQs00
2Z/5/sx7895ymHY0KfYxwXJFexjY0kR4OtxIms0EANCHhjMW8YnV3QeyS4AntGhEAQ/9rX/AvOkf
tD2YyfNf7bDjSHMdnGRFv3HdvvPG/WjWxbv38L/BXdmvwSqg7lsNaBz4gLMTzmWwFzOLCKOdeRfX
0arYyuvuGxEiweIz0vH0ATe8v8/tgbHGB9Hg0kJ0jEP6ip1cQt9Cj9lub5VAuc6u7Rg4oxE6flYv
hdM+qjvdpVOw4WVYh5CvDPordmHvmXnSUErmlxemJLOIuciGRER+fV++O3oy1uxb0o7e3puzLiy0
lTk35/lGQH6NYom2yL+47AQzw2Yx5VDoJr7byb73d5NLhG9/3r3+P7f/ffdiR8Aw+N9Uij91KhC0
GSY7IaNIVdV+onD+r+yc4HNTA8Nk00O6xvH7f2UnX9JpUmhTzps+MXzMf7J7gen/Zff670OntJXp
iMii9AtcwhsIaDM0cAjxwtcBlSbEVZaLrp0Tn07yoe7EtDB1h5GGIJ/zk9/f8tIN001cfPZAt/xh
BWEsR5es8lE23DhdTq4BrP3GxEar5UUoOhLCWnfIFind44k8R+OcCC5fuWXiscs2SMCt60CSE5rp
CMKVBgV0rZ5UNp3yI/ii/CIim1FG7az0GesuM8DEFV5rOFFWMA+CW3BZ0Uw5WcSWOdmRxFgyFc1k
BcVM/Za/y2zB/QDYz4VLJO4rqLYILJxuu6Zy4zoMGY0ANX1J794qQ6ddzKNLeMq5Oxbm+Cx/pMua
P2JfiEmRjh/5rvdm0Uws7XJXDNuqdh62xezAm41v7QZhUtkvtH2E3mV2rjYWJ8Y3E5gFuosIe4SD
jHk8dz8ALKDaLpXtdNYH5YNcPSDpas1Be/xo93RSYF+C5Z6QFT4H3XGHPr8Gk74XD+O6/8ZLJM0H
NgHilpftJabTxObHuyexuRn2840KVv/Sp26GrZd3lnOP/K4HQclIZD1Is9dEeRn0o9it6ujrSReq
uYvpa3sI62Nx++zT7cgMqOKB2TqiEoZm4xsbAoObhKNz+pmjW+xX5bgIE2aKL8MLbrX6QZx3ohEF
9FGMM16l8J5d8rUKAqhldz4cpqxQFr+58SM852fpOuF5r7WdftC4Up36pM41V11HqPjgTGxTpsLY
4DiHsziD8aWO716rY3gS5vqMIfos2usHcnS3n7u7ctF+sHsL7wqEwDmICNXGj+ci9IORFxyfK84C
pJrT5togG3Y++aS58by0i9Vn4oYvdKOS2UCx8Y7pu163bu8O3/ICUZzbvBGC6lAHbe/jjLST8TqF
XKvEvMwwT4njwf8APXHX21nDmcSb0SLSLgQvjTirGMLKTCUg/nXraE17hnY7EiMwbT2WkQDPm1NJ
75xExLfurd6UNEKc0rAhK4rPY4uFYs+6jySfzUzWF7TtrWExAdjoO9AYvBDVuaDNDKMh2lJwlpu2
c8Yb5nDUzzuMfNhsUmvPmFyg6yFL6wDOh79jfENdaW36VXYcvtt6blQrtXLL59mXb0zMq9zeJcFZ
3GNmHOzYLdjDnfHRHbJz9pps0OGhNsrmyZpDDyrMgesbMZh46yDGMmwxFsxsiHpu5tjMXvpjf+Ml
pRTV1UX6OQL3IDkXpYx6MJ3hpAKALJc52ptshd4bwQIMatgxPhn3aTuPlJUsRrPirfg0V+Ea5QCy
wOBbnpgw7OKQm/yvqN4QAFVGgEvQaqKgrZ8fIzrZGuZKlT7nBr9PcSUXLegM9S7fYu/BZQGycCp2
bGNTvlQmSCp1x5XZ6VvMkm/P7rX212X20XEnePwZM+szecVIJMN8g3gtpEjfjJ6DEpEhM+kZgc0g
OX/ELwD8aQ7R/5q8/4px4nfURhGtq3jOEF8f1lYxB601idhgbeZujMDoyTsWvkDNQygYX7cT9ZjZ
uPMAYzwvF60jfTvROXmtPrFHLt14DXjSNJ3AOcqE9zHXVPYsjBvSKJbPa7033HB+fn5mvWfXtX9W
2//H3XksN46lafte/j064M3i35AgQYKeoiizQcjCe4+rnwfZk9OVWRM1UduKzO6olEQKJIGD77y2
hqAfz8YB7Zxw9YoFQdyOpoM22Qm0NvM8zDRdGe60Y5ITI4SpFCDrO3ogxXW3iutt9ibIL3q+Tx19
YdFgjb43AaT2+kVh3QIwUPhZf7hEG3qOV/MwormKK32nt/hmOQZNzYJDccJmWhXH/Na9kZBybu3W
nNkslYUsYGcgHdJzPlFX7zZv9BWwt2B1m9AtHPV8kYmvMZ2LMGxYXhel9jViIvoeeEz7rOM6is/l
luxOHRbP9/fRawqjyXtpreNT9aXyGcWrplw0kEObhIA3Vi9z/hrPjuzO38pPfMuciOd8bSHbtcW9
58y3ED8q7QkJMS+IIuEl+Ea2eCnlVXQpDvF63FVkHMJlhp9i/cA3owu/lGfiSfmaMrrUNbxWB4g3
joCweOCRE9pCYnFO0gESDacb2rSrOxyb67LkLUWS9za90eL9FmyOc0N13PHSuCMwsN/lNXsO3ibt
m1Jh7Zt3ZVhFhHLfg/II42dRu/INW6gXL4Yr4F/78aXZG+pz0Uw8JgMhnkgCdXLv0XymfIS3S7Z5
73mWuuVDQq+UFI+koo6x7UeQ2Gxo/YobN21xRAmV8ltJglSXr0eo7I6U1RbCv+lXxNEFhT1539yj
R2nVm2vycbSXPrpFDomr2nk0LpDKVXNiF8ovQd0j995ijC91ORB9ig1nQQ+EQa16TirOKn9Qrx7i
SOZ6mGy+3LCx8/OJfSTihjpx2gaEnfQMEQ9bbfRroy4dry1dfk/IzQlav4uOknVHVVWY+5hADddT
HgOUJkNJct+7RBgQBZbmiogdi1WmxXLCS3UTIjbhJ0Si5Zx/MAZLxBqFDoylmkhshfTXUA6yut+G
YfHPj/8fDFacKxkBTLHa/qLiA8aht4l8ZmLWfoNg0erB5iENROP3W4AG3wLfoR2KkjbScOAa/84s
PNcg/ybi++WFzyLDPyKwqlwFbdxnoyv7Ov5JL26OUV4mJCAWQ8/8WJi5lK7NMqucDEyqZkVMu3oX
lNIQrMVcINbK03RfpfQ1akX/NCqDEq2jLGqGTZ1pOjqM/NXrkU7jSTUPakCDwVSsC4GhSqxM8i5S
nUjW4YdLskYjr8vssYU+XYyDLy+zujPWlV+EyyIp46XQeBJhAx7YTY7pNBvnjhhQYyEJccsn/pNp
8uU4DhrEbK1rNuSHVTGKBGU8prE4rGNDfRUKz6fLjg2m5xHeE1L+xrqX7IM6AboZEgU6O6GM1YQ6
0v38lGXMs7kHzz/5KMgxHgoLHz+G7c9ZBrHh39MqPEh5+NEDRi/aHu4zrhRm+kS++U391SvUBjSK
z7gaiPvSEkxnHMZ+netdT0abHv6TY6YMastkuHJynQx9dnf/1S6UHMTfL7w/P/7nLlQnZcrE7K0q
ZNT8mxT/iaHq/2IXCd9pijLxihSf/of8kP8FOop9Srb+HWvDSvAfDJUsEKJAeAxRO6Su/50rDwfX
75fefOhEi4i6KGu0RP926TWNNIpGTfrgxIYIc6Xap6qjCqGwBP2lWaJdtpQt41qK/BgJS4ipJfK2
k9l9GCW8SCYErmicRXPAvNHuq6qn98lQAEvl5iinBVhl+Nn0GBIsrt0i+vTkchsP0yUMFKqFAych
KyLCJ+VzTbStQQaG1T4WSVE7nso1xRD6URowppLiN4shsFZMky9hTG+CVZ4rf2caKCJL8muKh0ou
90msoOeyYMWr9FsIiM4eJazUnl1qwqvvE5YtgyHq+CssHXqdpQUb8KiStNPBR3M79IxyMYc70lu4
6iJtL/nvFSqvkDIqgXHfZHpQAThLi+DUBgn+bOg0tLWlqdcBGYqY017tkT0qc7+uqo03Jsc6MADU
4HNK3C4DobgVYFX77EX5uiSvLyjYon6oXrQDPD8GeXBjvTa2YYRjV2qLJy0rzq2OFsfATZqkZOLU
QXaQe3STtDCYUvEweruxk7cq2l0d2n82mXLaPWhGeNCFca10rBpSgKU6M8N713Vns3mejJdKNvaT
iOXXUmyJeYDGaLZgPXAgg3EK1zvJ5dUbu/00DKtWpqCHN0E3C2whZORR/G3V/Ft1a0jeXm2hcr+0
krBtq1ybA86RUHOkkGDAESVo+izX0bs5VmRSV/uil3dBFm1CkuTT8k0dCCccvtrxWet6SF5Lr0J6
x3D3NaXgyFF5sTgpzZSlmJCoRa1+NspOTtlYsjVSrjIZMOFZpBmipLMzotPTz5n4wTKiRys5C/W1
T4k3iGxYcJW9iAnLTsWvMxWkFk0mFX1+eDbp3CL+YVPFnRtp2ras8/eejZCKl17y1L1CI3U+9BSj
K6JT1egCwl45yaSxoRLEtYUnNhEYyCcS3ocYglksBmyJLRXxaaEvlJFU4KoAH5QRpNRi4gpVuopz
ZJtDO9IHSp1I0WZ3g0ZCshN8stEQgBYVOrvI8P+5CUiSyMLMWDPzTxKTyDwa/BVASObrrwDh//L4
n0szeB4wIMwZ/bWsf3+0NoACkg5kMBzNLaKwz/9Zmue8MWhpEktkwpnUmW/7uTSTUobaSv3Dt/4G
vSUp0p/W5l9e+7/5rz8Q06Yc5a0xUorIeJ8fI39nPNdv6vcgIwymQELcvMbEZtA+991pq/7e331m
iHl/ipHBc/xiR3UCXed4M0tkOO2Sn6qImfWf+UpibXmkl++qequDEaZ2cBaCN0qvZDIh2OKg631W
XU5HSrCQabxlt25f3PzNK1ptVyRpntq/Q1GeROTrNHItpJRt9cqUHbrnZghqYYy7gW6fKz+AnFej
SZA9sr8psUh92PpZXk7gPsihXWDAbh+w4bpy3NkNiUt8jc4cby6e5vANcUsl1A9ySApQUPf3/Bhf
f5RCUNbJN/zyTATUAN5D+7y25od4fWQk4JwvqzvK2+Czks5GdYlq0kagZhA9EskLHehW2+iMFOzF
33VbfwdX8aI+IgdnR/ms+8QMMokt+tfSLTF+EemNlBiqAo8HAni3O+t3/S6+ldf4CVigf6OtCiKN
IxbrdXSuOGr+Q/1mjRM+wi/zHD6GQJjCFcniLh6W/mu+RAXvaKR/gBySa608ABlqR+1oPMeKO64U
4RBEVz7E/m66yllMFwKqx/S93kXEwM0buvwdZ8RsjiC0SVqCSCGJVF4KFPDL8j5+606xpyXYoW7C
JeH8O0d6LjkGlX07CaEZWIZ37uR7/S1nu4r3+4UvYQJ5pvCEanOF+hMKzsdFfQ/Qxn0kt+yWHilR
4U96bPbZTVo3sm1qa+O5ea/v9b3aq24MuSe7xd6YKZfnbJ/t9Yt26p6baoMguqfui9Bg1HaLNHYt
dKSOOjeJLOhCzu/WiRYV7xLdsm22Jcr3rDxz9kmEFltOM2vie9v6KBO3UfamfJGw/Ihba5xPXjG1
OW/4S/aAOC2VtVUdqN+U0eLZoOFDsyLFQXE12Rae0yslHn7u4OeR1hkpX1f8HvwDC4KaQFo5HtpY
zjfgYZUO2OLGP0DI+Bx5XFNxHVTbaktUMwI7HwRu/qxBV/FCYx3houJq5RoUg4OW8z1f0IgOTtZJ
e6y4NG5zpjuafu9les8f6y9Rfmnli3fRjA0FcsZHgx4JYIZbvcU9aEnR/AR0I9sTpZrb8FmH8kOJ
vmgw1gAl+oj4KizoCQHGc82prHKAjtGtE5PEng1ZXC3vq4T3NQNwwi8LTPihQJCaCJIfxPfwVGEq
7VepuSioy2T0+cJiiHwX8LNZqACi7TqLjqAHNdm4i+Dgd3TE1G9cYNOMCfOCq63x3N9RVdHWhl1A
5pOtgNnxvgK8iy/NasAJAppOxgkZyfFc/MbfdIlyXSVPsF6OEayvD1YNxD57ZQ8DoAW3TfVID83y
q9tYV57Xe+GadoKTfwnWgCAgI1a4FqHdbdpkS5pOX0MKABZDM2Nj4II8fdUs9JfS3xTI2wFCoXw5
X3dt5KgvsrConqh8O3a7+Y+5Tb+ChwAIaxnh/CZzwp5mj3EeuGlsw8MA8fOOhpfowb/kh/yRV+C9
zApQ/qSPEBfEiaVfOtHL3hKnC+OLdxYIquGvv7CO1btO7Y2CnX7RbGB4+MubUz1V7+LgCPSPXcJH
NfwYJOwuX3F3IJWEKUh1ZFJECGxZduaaFzG/n8KCt6ZguCL/9cXvL3zNutb+RgW8ya68qxskh7xV
rbBgSs2e5PMP1lnfhofYKYVNswsfBenRj84WkHENjq+BO9rV+2ijl9tXb4obXBUwRMCZtxFdPmih
PWdRc2Hck6O8VihflTeRG9uNw5y3MdfaHeQQ1+9I2j4ttvyPlNWDee03PclU5YLleDnibVox5Nuc
tAgTl1AtK+BqaQFCvxWc/HMGEFEuZifr8ON8cag9Rb7AHhWrO3uQ/XRPX/QNXYrL4ds8eScRmLLe
RnxlFrPXTwMnAuxSaDPOL2Bdv90ZPkwoCkgRW0TO979/rbRCm6TuBwdl0hLiHU4fNpvW1XGNbX5d
zr2rKSWu9ZkheqZ52mBWx/OsHPRT99Vg6zY30abcyut639z9M1J5/6y5lKovFIwFVDF0x3Y7WwNo
g+AQKTRYEwW49k+4/+38QX+SNzn2a2SY+/Qcn82F/Nzb+roSXe3R/0hcESvN4NTb5Fpvqb7T7vgT
oJUpfFkFV+syrZTlbAn37/MLIMg3LZ8qsOJsS3/DVb0irTQW3O72kCKz4aEN7WoR8WoR62OooHV3
XZ/JUtLuarNRTC5/cmo611w3V3lPj23gDCMf2LQz3irVzREvq27ir0eWRe9xAurHezDoAAwgtfva
oyy4yB6iiSTBxQgJeFWW0t0PbWlaScID4WE19BKtRKTC2OOeGm5XtLYVdY5EunxjpIAkWSq4etG1
5k5xVJltroCvhWmrmPuWyRXQmiyohjRUG7gUSJZmXWPX81QjtfOrfs9ZQBXjLfwEcq230rK8JdcM
ApQ3UGAZlhdpuk6uTXUf7v1eSx+KgZzjRXbk/4zvAr+zsWt0QOmtbjnhpz89FOXZcKdVfK6nNQJu
j19qN7LDb1nyVD+OAPrP2LHLlWh9JNJrFX7isuFn+PFRWw0rjjzniKZ4S6Y/HxHvwba8TSuOS3AG
5jR7uCdXia7RLb+bZ8FHsUuu8ZnnzI711iB3mZgyW/tOrsm15LE8BQcMBFWBKDsTJ4Pl6pwg/GqT
fYa4IQRoyFYcRr8XlBeeh7fDe+ZFbFf8ozhq3wYAf7sXnOzIdm5vOe1ew61lLuKb4sa3l47wIf4V
HKdleEvlxcvMjJIQtbAu6RalLt4U9tfl0nBeinuBXS92g6NEjD2FacRTGzZh/YYDqZpuxefkracC
oLLDeiMSFCk8Dd/8nHUhxD+88a3o7cePtvixOAnu0Rshzf6t3MPMVvDN0Hs8islNX9B+Qkgd/pRG
WFGUDK/kf3b3DlQeIH6VHYXtBj3LSdj6+Hy8dGFsjbPV2OW7xCx1Fm51tjE+rc/0feC+wCJE2vvW
sAmprJfBQcEMcE7fRTpLWMz7ZflOsuPCOHvLxIFku3jH9h3Uu57vicSeHTR+BHEN+bvFIoXEWeb1
kuIoMSPFnf7k9YXkd/62oOYPG7huUuTfccOgmqenUp2NMWAEAu/0IjtkB3GyBZv8e1Dy4DVgSa0c
r79n+RUzrD08pjZU0uIJIszaJk70RcznZNPUvBxXOZ7JwUZhNmvOZG9Z7+ivBFLHQ9jZsiN8mkdd
2eaonohIMVZzVne/HIRPNXe1c6KdS/MWFI/Ki+V/lh24Yr3zeTU5buKYZrGHQtiAyJPBqbzU5jp4
ZLAMHv/JuDwKS8hDrO46uhDt/8DlZREVyy9BlehFfnv8zz0ozU9geaJEoJP4GzzItxA2kvL0o8AZ
Jev/7EFB38HL0WVSn0hY5Y+spv/eg/It9Nu0qRiypLNnNv+eSEWc4b88Gf08237+//+nsf3+5dBN
XvofkXmtT8axGKXCbaelgUiQTcIK40za79k2z+2D/TiXPVFAmBF3bZDZcva/iw+RnWiaPxHpM6Tc
qdEvFv1SV2HaBCdQrymuWFfPzuG4erbttb0+jUcCkO7G4mA/v+bo98rFYU1y5VWed5dNeSo6N9yw
t9vLGHVlBJriSh5spXOyT3QSVbNN/DOkOiLGA/UodrP3r6YjnJBsvumX0W2J7lhRw7EhKJ4b7Lj8
JOtPTLeyvOk1twNax+25IVESiz+Qz9MUOLGxtN77R0TN9RfJ8Ex1jKuenXdb71PxcLLmKhg/kodw
JaqL/MKeUKNaTl4gPIivwoeKtYiZnXYT1Ij8P4pOfJJQ7bD8hZ2vZr1qvfIOo/s8fbAtQpBGEqFT
r/olVpX1dDL25iONj9QvofHWzXZNiEcrsdyiGGm2xmkuijZOw7N5SPbGQ7SfTr1rHjRSUqSXckQw
l+21U/nN9srC689SRZXlG1VZMtDTRnqObjIExiWrN+O36lb7mA7mcFq9sv23PrRnz7D5DFsKD4td
QaZSmDs9cB6xu6zpTPn9Uqhs9gAKDU92esVnXez5J9FOob4eoEGjNF0WNwWmFjyh3qr1Gtkqno6O
fB02aZO5icsj30D22VhbH93StIBzpGUkcPjPiE/gykddI0tcFuhNnehzvLdvVPptC/yG7B+v1U3k
bGhQsKLjcFCqkuyznPblVZo9/SQFvbTH7lN/U2mBQkgTPbORdzO7WL8PwQJVEc7p+hVlVLJm34Sq
qDFnwUt2avtVGdtZd0RZEL9OhEG3diUsOxDsB7YcRFTmyEPb2CnmFEUa9RYVCzxyBbrBzAXfjF0Z
8/lAXJ6t50spXvKxLcbHeik8IcmxkK4i7Wpm83h1qkK2vMlW28fRM9dA6U76yruTdkVIwq2Ed3qB
TN91Z/5zUuY9XrwjiAzEHEyetp4Cf326J/lLsdPNiQgzBKIP8U58FA+ofS9k2mxu42N1AvdsnYoy
zQ0HhX8+WacXaTNydBvlnc71B87lWl2Uj+HbrDiWqOEGYrpLFhkT2Y2ESK98owFHbNlFLbTD5Aji
rQB1QtPgdsiLKuFQEs300b7057FdlcGZnCcavxIw1l76rMZtnVwtjWva//DWHbEVdKjxeAI+DYzl
pEMlS/HBWHqb4CkEvXGSnXCfK2lo3YS2y1CYbQjWIhkrFLYG6w5ExC1q14q4aliMesfP9nK7SoWt
rmA+t5bSMSJ3IF3otvNBjtU5yG3pmO28fbFDooxMme060s4Xgtxu48u8U8KRHjrsMxEwzXnNi+6d
vA1LWsGBC8fuKXcoDWcZ8M7DpiAf4zPJ7eJdwPDQ2x0IBLIwRqzqDUJg25Toxla6cq8At4lJ09SF
VUnkOLlD/p3FW2s6NYm8YIIJiu9VITyIcOUVVUziun1h3PSeo/I4b/nrzeAZKzOwmeGi6yznUBAg
z7sPz1pgh2aUMpCGNCugojdcjot0LznF3Mm9CHbK/UG7BwTHrpt7vqa4CbnyAgYnkDY5NmJWMAoA
XAZwaxa10XhBmhHz9zHJkY5kJvPFqr911tbQwda+IyqRFOGBQEjxSc8O4eexKL5xK/f0tUXlHkFS
1G1RHOWEgjCMJYfgEL+X7IfZHScPxoLlBQlgeEzfpnWIwnxai47/lu9bW1quUM+twD9CwKO51n54
5s86YcOyL4HmH1PuHJzrBCZtzF1xKR+6x+agBC6WcldlQ1UtK2fOnSKMl31fNadsLfSdq5sL6VEh
Yurwb4nx+/xT8m42okeYp8OHfuOvWXxQMSdOvdO2FBLi1DtLkc1f6gAdMIbN/PTerllaX3qwjyg6
PUkW3jEanq5SQojfa1k8oHKKbIrqKe+pH/pmx81QfzI3EkmthBw8DE5z8B/YjTg1fRAP3DfzTfnO
8OeoZHPhTH3NDgLSqOTiy/QgfTfO20ClFtWCi15ehNWBjzrf1jdSpy7oXWIOuMQSTxuYsJHgqwlT
oQeq+8qHz5D4Kze21u08K1bcsuCeV0q/GUmD2FrIn77aJx21FhMs6AIbURm5CzWEbIvYSEwISZDi
c5BYI/DXm9ZGre1Rsd2a8tOn5gsv/bkU30vjIgQNgJD0jZIyrLed/kwiGPZNwy7YQAQrfHs00s8X
CQYg1Ob9h2EsWWBs8VSNSxYRvKjz1dwTjUwZoLbyzzn4ic7C/NRVR4wddplvqCOOvqIdSFQ/S9mm
AQvFKr3lnPCQg2uVScHc8KXQ4pIYymUj0sKy0a//4GGVOCRMfDSfwDoT6Qkf8heECWpmaOdfhtU/
P/7nsEp0OgpteBEqSTUYRB75k8tW/zXXKJFApcCf/6KoVmRcRPRMYPH+wZfo2Ot+EiYSMe1zDQvM
DgpwJty/wZfAWf8+qzLuSligZPLkST3XIen/OKuqYaSpqVkG7uSHyJbLdKujdlpGUhsuxyJ/0Bpq
TIQERS7zRCivezKnWwqPU9FgzVBJMmn1OdlWcBIpPgk6S5HsY2p2I+/a9KeEhLKiE7ZR726sAOqi
RaItPBflppQ31lCujZxNmXCJdDCq6DH0Azs1Ervxzz52dFN+VHGkJwQ/E3RLC1lOWp2BmEvihgoc
7D+XBETV9BGQ/ttnCSRiQ6hcjDxE32cxyDxu45PXk/sCNJ+G/r4XHQ13BrK3EE5YHoE+8w40tiJ4
0Jxw8hrdbWqaVZPuam7uHrkzJGtO5sPUZNx0pWWIKyNloBD6hzx7T8RjLq0Li7QiM0QMmQxnRSgv
TftUjhHoHvESGllUOAQDQp9XI25xbXwwjNd+QuaWk/Ujx1dJ3sQwE0LxMjWHSL8HxDfo3rgUrMLu
pKcO6WLbPcXgMB38kS48hma7HUTEnLHWHyXut5xbl7TSty1pGSMCOl8vndEPP5IOjNFQjr5aYwbJ
WAYN/VxTecidqycTTtGjzUQDQzDtJ+Ix1emji/DpCF8m0RmKAByKGhHHlUcTxXM7ociJ7k3+IiHw
HZglzJ788GM/W84BspRqWAQtpHnpqrOhEUiCaa8J3jsZ/w9U96RywwrFVR4aRE8IlrFS0vYS66PT
GYdGaM5FUdHtegqJpfB6YSXJ75pCWKMuQioxKEzq0qCvPEiSVWuiAegP2nBtQEmCbmUVd8l8yrkd
oNxY+dWr6EtU9BHoOQwL9plOXnPOxPG5674D/GY1StXyrObSqaKaW2rfQj3emYJF2B+IWkrecmXt
aEGyfc4YZPsZKtlCK5aZhvQ4joZ1pKvHZmoYV/MS77wmfNdFSMC1JWwF3zxOpF9LEy7wAp9NRMgH
dH8RPk2YxvFgLnoLo1IKKxEYpArQil0wJysggNose0hJFmyMhVDd9a550ILh3Gr9phr4xGa/t8/t
Lxc/uzpZ6uD48/WWGj0SY3NdStztDdA7yg6l+u6hFyA6U/70RXU7IkiI9O5ixYJjUTYvE8vegOCI
tdmiHKPhT5AApfRlpmKZsur3vDK4n5e5zsVH7JfWSJdcFzAaQQjJ3batGvOgyO8Wp6sSBE+FdGhF
igKN1lpO6mwtaN1Oonw9nTD+akZzq/r+HIR3P2qQpLM3TiQAul6sJu6B/VOl+snz0HTsNiMFvJ2a
FBgXfWzXvUIQGJbgz6YLHkyZBDkIqjAaHmrDevDBCmABuRUSMV/kbF/gcEov3UlC+d0pFEGRw5AR
qQBxbetk2AvBzM6xuTHrKEYyTxDiP/jGN7tyRLynBu5wFTHjX9745u6j3258f378zxufiRDSwhdk
ahSHzFqB/9z4TFKuSczGfUo92exT/yNKo5LUPccfGmi5yDr8nxsfKI2iIzdDPqn/QH7+VugJxqM/
gzR/fOW/OYnIyde8RC1KN9HNq2pkZAuGMASduPXD6TNji55Ho8MF5m8yaO8SXznyHsfySEVI9ZaN
kVagAq6n76HgFCommEUTo+xYyczgxAJNZHOmMoNsDlMIeOrJZGON35YkSq41xfANrTTu48ZAtdjP
kjE5aS6lEEn42Bvi88Bz1aHgsX5N32nlZj6xxFFBXL+uVNq7KHBTCWae9VzB26vRcEwqoFf9XqbY
hRqBgV7EjM6rnAgMKfEt0oCyD1mzHCvq96HHy/0nn/hgbRrVNZz8KkrDv1Yv6tpcs/zLxIcV7rfH
/zzxZzcc4e26TLL7fwONPyc+819oiRViN/891Wm/Rjdo9PSZhAQx9c0T6H8GPlJKCSSSFBLjlTll
4m9MfPymP534vx75jF7+QSDTd2XOK9Mp8w6HJy3HiBOBAfnAVY3JKddzksv0uXqyf+xqfyf07Jji
HDME7jEdzUTh++U2LCwiVLJu24xuKRaaU2syjhTGpbr/Ln0C2nNuor5cgEsKZozFToPTQf0WPEYh
/Zko0gruzBlKfHnAr51yz2+qzpF1ZUHaiJsJidtm+o5IdcvLrOUoJ7TIN+sEcS6BQxqkUnvWA3nT
NqhSKBaxJO/b79nPMbmoXf2QNNa69uR7qBHmMwQ4Waq1ZjB0ScWmKy562H6FPHk9FNeI39vQfUYv
hLIMC+3cDlq2jKIWzC3pvmQvoCRelPpVDl8Y6NOWeh7w3NptNI9M3ZJ092TnFwp9LPpbWPorKSSE
Lqo2SrCdUAU2iTNNBpMzPJchc6UCkxXvKS4ewTOPvqnvo5zFQ4cqIrK+8sbtKEsXLaE2RkJeUegT
lte0JbmYcbkEpyVMe5qt9UFIxs5LQ5qSgCqxxYimIKPIUDoHE1Yloba5D7qaR3qdoH2Zxdw7X6rr
Wu6tpVLKj2NJDY1qkHVY+mQUmp/NkG+8OUZpiHe6X5+61n+bzKYlClNzEV/vDD28FJZ2j2rKl9t5
FE7qi2C1EGjc6pd1Il1TpSeL2hesgVZChsBZds0edRRaMlb1wTsrg/Dsqz6raf01IQM3pJFJMcns
uqPIG/VpSfx5IyZLZogqEY6x1joCK5fRdw9ekq6UqXA9cpcLpQV6LqhV0asnigDH5RRZ8iqfvA3p
J/oqJTekYTLm/RdStxt6siUzgt+o11rKVbtXjLZfdnrx2PeoTLT4kapXfW0IIqMGyq/qLIP7FcgE
itgnICFEHUn8HmKXOKfGmI+4Mwd9J4XFgJ7z1AgI4iP8IXzgBiqBkZT2SniQZZSjfpTbslJs5dxz
Q9MD9suByOS9hdpg6rBVa9K2TEAwMXSjnRpC7Cd1PhCsZNiBNB0IVcKIbp4jVTlXg7Xn5vESavSl
xbqdxs0hz+AKLDYtXETVpDS8TQQTZUpKz4OnZyd1CvVVpFEaG5DKWEhJsvRCRC3dxiAIigRuQRtU
uthoSY9jb5lKJo1GzZyEKWqPUVl//pNvE6jNZWYYRUPrLf0fQSHcE/4XFuu3x/+8TZizhYQmVUMm
kYckt1/mI2uOg1NojKRA5IcL+6fVGqpKnUm1H9TWf/grDhH+ihBrTNjIKf/OHQKy7E93iF9etAlk
8cc7RBF3+dDFfuUSrIOAR/QfI8kCl5J8hLcxsapqoW5FMqMmitZLIcmoJNDPk6iDMpXvfjxxOvYF
AbVtx+TNBTqWzmCQXEuu2EiGiB7ZPly4Pr226Yc+4AflEbL4Ql7ObvDMlR55710tvJXqeJPkrya8
y/o6GKHOq+BJQ7gmF/C7dTGsFCMYbaGFJ1LaBuK2oDjQSrKrl56LNHGIHFtXMAmlSGBFGQR2pmLM
M2OzORllfE3CVNl1tWwSSldS4KTRrxMSdy9nTymjlMZIVTNaYWc5Z361H7x0PJpq7SRUl6OxDkKy
4uNkZVbxU9dIoktRq7WWNcmuFB86BnuwIm1UDUMOarIUJELWuZdmcnK3ouSDqpCWVuVZfFWib+8q
W4DvifrvqnwP9EfJ2rW6vo1j6aOaxLdQHOjVoAMhz3HGyWGNQbw16nUbSgx8KbEqCLVECceZaV7H
IbEzc3xWe8ntZxKyIbSloa2y6VkYlLA7h1Z7S5k8xb59YC8EFVgQrUmypuAn61pID20dnLoKWQZd
SX56U4vgFNFwX4Xj2hjhxyuw1drjSJreFqtiOeGGlNDE+uInXsujDrGeQwlFNcHcKaBwzqF7foQu
ofcvnor6QERVUAsKVsY0+Wzz9i4VdDHQTohgVA03gULEdWa+lHxKuAdyd5yOcUnOqMGH6bGBpu2j
OkUZofzIxYaS+O/kpWxSpmfZbYmr62pshYJuS6giUrG6CmjtyuBragq7T3GwNhL8pi994nd6knqk
g0NwD8b60MB/eOodbAJCzcwPKWxW+1W2bhzOIctS/MkMTa1giwQvVeVo9w9eHWk+wolDnhAR+oRG
/DVsapE0/9sQ/efH//fqODvs2BuqKv2RQKRzwuVP2JT90b9E8vVZM1VVZHfPt37mn80Vlhoh+pTK
M+T+kn9GmqaFbYeeebaXIKfW31oj1T+tkb8euv7b9pG+S8nwxzTd5RRLhKkQUt+VmHK9qlQVRdIY
NEgAA/WxRWjdNuR1Zw09F3KgxACmKkzZeKiFnsTViNoUXTCUtYr3Y5FFqeR2GjLYkm5229B9/+jL
qXAZWknEiM0gZ/f0xaGdrJQ1Y7OHomqmICcIEa0eqaKk6Qx2zRxJ1lTCeikJMFaTzNDZZcJzCGhj
R0I1Mmd273Uj+Xu9U2oTz/kg7DSF6jpsF0EP8ypO5pFemPgilKFynOpaP/aM4Qe59pWVH466QjSU
ll2LVA/MZTtV906AEjLNbV33qN20Q06L/KKeBij8rNslCHnaul0biuzoJYCVEUMChxFW+jkSTWh3
2Jr2mJjOGTmIgdXfIoZeNZiWaU42g1y/WlV5aKPB1Ux/I2OaaX1xr2VTwABVvg6ixyeAhHv+HbVP
pM6shzXRQedyefPE+phq3ZuaWq7aRVstnDta8jy3RaHG6lik+1AV3jRf/fZGYd/VARSQwjAkSaxk
XhDDu0q0YEoTeLVaWLsm8HMb3yRZlRYY7PQ1dcjc67g7lW0sLoYsgNoLId1jQ3xRU8my815v1mFj
tsQqBKE9po288oX0iXfyv7g7jyXJrWzL/kpbjxs0aDF4EwdcaxVqAgsJrTW+vheySCYzs4zPOKVV
kMwKTxfh4bj3nnP2XvvqahOoibXQaIZXQkzxSPWStbDYYsA66jSABWUviwjJ8hRkUIVUOuush0AR
H7JcH5iX0S2wciqW0hdsy9Ae+l6BVdWH5vlfvDxNzSkL+AxEGp02FJXu30x1TMQ/Py1Pv97/++FN
VSWiwzGgsOJw8PpzebLM3zTwPJIpkbL6zR/z/ehGsgcgN3C/9Lew3P5Z4k8CJAJGdFOlxJenzJB/
tDiJ3zA4PyuQvv/k2CR/PMGlfa2YrchM0zgmVGoPQjmvYa4VdvaKQcF49w7xDtnLlQqSzlOIZ8G3
AROQLVELi5GgJD5kho2fliK+QmZDNE02i74yqocn+SV9V27eW86YFOsfZF+8K8/KRG1zvEW+nKTL
E6m8XObL5tFSyx3KFFT9sfb1on8ZKWPZpxr56U2xOAO+C4z0Q2mtPoCQI38Cv0y7xF+CjFMGN4Zk
BSOBXtj4ENC0ZBeVlFZzVeChQws7wwe/0J4gyHKAeb6Fz9LOhwyFSGSNRsge36V3xD4LhPwgQ6gx
Z2RKuEt906GAwX6wTG9AWCixLSySGXgF1W7FQ/MKK6V+NsRFgRhYRtFc3vaW+oWCJ2emr7nHEgGq
+mVi2JDkpdZAvKGOxq4SP6baXGtsfUPz/r3dYQfCOQNZhXMQ46umNjdaQ8Ac8s9+WxMOOlr3VNgj
FnPI/PYCO0J/qJhrVcdFUSCgN54SRPQl4wfkLj4OmtUITJ8rHQRRuAPQ5V+DF1yOlrlUsGEb5r37
qoCsEa0kPoZncoznkoJ9gRqTRmQIJGJOzodt2eq6zBzvE52GrxHidYywzzQnX0XJvdGStZvsSDgr
Ujsy5gSJKerECWqLx6RzJsvJjPCotVHMhdwR79pq2Be4HIZ5jqTE3Hfo9YXPJjvnsZMTduEu1Npm
2m4cQobPN/kmvI4H6YB6DDxQ+Ch/SJfPfOvteUkra15uJ0RdvSq3NWEaHFgR35trIDmfFkJ9vnMH
yBZ94sB5I/J1GkGRrXaKlVc1RK2J1Fk9qKEjxE/UGM0UwwtWKHQ4rulPVoSs2HdCVl3apcLJmPX9
tnWUhk8Hlh0Q/kANsSdEaJoY01Vbt11r6VorlpK2r8lKJzxs672Mb8GG/82qO5bb461apgt0Nqtq
WS0l/n3zZoVN7MSSxPlNtvc2/Ta5u6fkjkbLEQ7uM6/YfXbX6Jvv5ZZp52e/RTajaPvkzk2j+BYm
TETxWs5cXkwany1X4B7ewBOsTWJyl9ye3HFrJHc12/GVm+dkyV+ask6szKmDxbdnXMJMidW1So7t
XgdKuuYuZJ988h8ZHnTjkHtiws3y9iQqdjeBmaY3a9/6lXvynYgxkLDlR04Z8AlfLiEH/QpBzXjh
JYRMJEFtmcS2ylQvPXXiioeKIj6VNo+T3PXyxV/gbdNOQQv0R1hRcfFTTi//bhS0fHAU2HyJAF5O
rrHT0+lxkyWvrWwX/Aaiz+QTKFKEAwwriHEpHz3eLiimJ2uursG+5DN3YcyRTR0Nu7W9nXoV7tZL
s2AgnZAG5Nv6dXifSFXX4Ul+T9b1PMW4EL+WD8Gt8Oc97TPitbGakdXyqr9XwYzsrY1xhs+4Vo/h
wxQDKF/Vq3iNt6T6HcSTfNLg1pgf6rN+MkA1TuYQ7447lu/328+J9WXYwqv/iB5rUcZO9o4GC/UG
DCd3Ia5P6Va9eUt1jbjKvJVb0dm8smyuxYt4GS7kkM2Vm78TWVxRecJsRi+qL0vPBsNAPkB9h+03
tURn9BshvWC04CslZrOa3TskLuUFcu1Ds4bAN4fkLAPAhmmIREWBaxMfnvUnj9jzTSmuQ3FlCKeO
AJU1P/yI4Zvkj10+voT+HteIjLyqYr3eCktw0mAZK4egCWIWvJP5roPxvvFAQ7OUTLvaYfyoX+kh
LtLUqQ8M8hTtWeeNnmFOgBdT23RNJd0uu7kcLBgtB05Orh7sBGL6yr327JtzMNzqW7hVmJPKj/my
1EidYDB5D7fh2Z/HZ/mxJ6ay2NSf4rb+hIQTHVMQT3iL6EOIM0IOEh7xWerPhrmLH+IYG1MxE1fa
c+mvIJaTzi0++mfMWpNa7LNpT/yXRp3I1TDgVLKJT4quw0pFtfSW412CiqquokW8Iu77KL6Jb605
Lz85zsc8LfP1Fc+X7wMnuprClgciOoO7EZDEFdsQz73i6UeiVDbNVYQzo1Ma40JYjsnSz97au2Wc
gIp3Z582HvETfjkb1tLeBRrnzjoIaLPm1AEe24YJ7RVE/RvXPZfJobt2/q6ZwiIavq4Fju4j94aw
mDyU8Zwcwnirc+ymjmC4HtkjMyMahI7Wr+LpdwE1fwttsgT6w2B6mbaolGDa76U7Nx+V+QbQPckf
kxunWScYIIzNwMZLJuDKv9SvfCoIIw1OXDcKNqPJx+PZU/cYYs9B2Ay74Fl54C27IcriF4lqKtRm
wVPQnPFoj8lKmdP/GV9aZW98tufMGTnMH5hC0WMiRNUpIHRNiX3J+2QyQuWKUIxWuO648qXcKPWD
EK+tz+GqC07JOQB3ypEIwBLzj8Z6QFSQg5ZzfiAKeQXMc4OWZE7q/YM5IOKzlhObaf56cGe2Yt/9
LecNQgURBjNHH67oWwpOKxneooqd8pzLx5pGdjPryrm0zyyyB8581aiS51MF82g94xM4FFt/n62k
k7QWD5wTIrLkCS/B+EqiTssJH4L/I9+AgY0Ey+5W+b1vIACNSErOwTW9h5869l8PBD7y6ijAKHjy
CalX36gPbf5BgqacAhMxioOmpe/Y1LEKzeSLsk62wr+65yAbHKz5R7TMqTfwt4d6zOq/9Bx+uf/3
Qz09DF1CAaaKKLV+PNTrdK8kkOt0V78F+n1vOQAoAQUiMbzT6Ep8P9UrChgT2hOWqkBq/yb9+geD
O8z7HNp/ONQbTBSnroaoGBA45Z+kWq2hWULdRtYmlg/qECMxaj9HnDeugicqCeXw2UvNmyUDfRsU
HAZSP27GsW0BrJNNCT4CWl+oVfNAUu3GVLKFMuUOEEx/Gtp4H0dkxXQaKtmothu1vORDRqe1UxdW
3sNy14rKUdL4XhUJCpiN4aIujNnHOUzp7pWM6Zk2xoBG4LNN4e5ytMwIQ6DqKBnBVH2wsPiEY6SW
EXCZWbipY7YngxTAMYZtGGjnehhP8lg+Fkp77qpoLxhQtfB2iyGJqx5nC2J7ZXw3EsY9PyU/lKHG
2KGhL9t3FQ9ZXBsPptDZaXiuYn0XMHUs3exQp+o66bdiQQCgpDh+hn6t5tzjLjWpfo/aR0Or+MEF
jq/FsU2NQ5Xkc8HPt7XHehTiNtDLVZHtR9SwejVs1JHNFh5KWphzo2YcFenzWAPD19aHOuueNOIX
oJtZ4c13r0VzU42jbA4zo/6qEEmNKKrrJkeosyv7Y1xYS6V9DY3HKAGfJqAv51zs5zhzObhqLltj
19pxdjVkMPocJ7Sx3XaJfG1NUu3LZ2CsiyRNlxLLOR2geaWZxlMIFS+VrXKTNBbYsDxyrBYFFb1L
q9plNCJ8n1NvDmUA7Eyjf6gRfG7pURtVpxYJuErfJeuxJlS1qwtoSFcPh0JaFkv6sXhNcd3VmL2w
dXiKuSh5+0Ws4zpppiHz5E0EqGvWDrod63y+JJn2uzzXAoEk01pt+5ew4a3Tm7r2Zv/ivsTE0YWF
yxpGFg/S0b9dwpgOwbj4QXvw6/3/WMKIFzUkAwsU/qifljD9N33KHvqLJYoFCoouz/+NK/+fm34f
KXETilVuZL0TJ6nDPxopoWn9Ze364Uee5A1/HSkpSm+ORVSPm0GkEykpNDDpRqbFcTBK4EDpcIsp
eMvOtGuux5WWMI7vRzbiLNYdoQ0XeYiDovYInQk9pxnqjkUkdYba3YdI6ZScBDhQSwL0iREQEeOR
jaoS99KUtqQ8miT+kZayij3KFdHEgyE4ZkxpHcnF4AyxfgQ4bMeNdKzI9o0sj9mVCGbVVIEDq/Bs
E2iAVeyfZax+Vr7WVc32SBMsJXHrhhaZwMkicLsn12Ko3yHQ7sv2LAkRZ6ou9w6qp2P5Lxrb5Ayg
SdJTVx9jq5wnjXAIFImZy6ToC/JTxaLOrLrIyCUX5FfXLVDSGtuxEeeCTHHLgbOvWZiwJSaKoxXn
EkB7FuwZrthWQh6zsPHUbUp2jGE+M7ZG7cBwmkg3FMozFz15JCeYex9xy2TIOiOYCIGA44iyOEPt
mnC6lFLMmRyJvR7XyXhW8d3o+SVCW6AF0kzl/XS5dhW5npvxgXdulXAEVsVXL16PNYltokRSzbAZ
Q1wE7huaUzvsH0ukh4qMc8fc+FO3iBUn690njUj1jOeKOQuzj+UmudwtOYqatsx9ZdP5e7+n1Otw
ihWfYXstIgTwhrHTiuitVbv9YKQHK0l2JliJegQOYjL1Gel7V3TAa19GskKqvGZbns6v5lxWEiiX
+MtMBEKxLwK5zoIqny3JG6FFXk0GRyuvFa9WImxk01zlufgWY6JoytG0CbrBwII5Bl5kgWPKktcx
GGAZu1pMGVI1z1EfcMDLbnHIh9v0Hgt3WA2shrIhX+LWU53R114lo36mtdPabuVfQ0EsVsKgckCO
nictYlEZK6WF5tqERyVio+wJslMkjHZCupX1EJZBriZzSfJea3E4Rsl+GOkrjD5+sC6DAavLFL/R
ALszdyXUnIrhVBhw5NhwLEClgTfzk0/PzJ/b0BdWjQSwwRU/3Vx+8sr2OIrm2R1HEyn3thmu8kBw
EwhPJGdQkbswO3Y9Z9vKI8FLU8HC50BUOrV5a6SCoNL8GWG974xIQOlbY2VUewlmBpM1AcJu2kEZ
cW23cNnIRuBo+WcSgY1gSKdFJTb4qj6LYk2xJdiDB1og6A5NPsW+o1mhLc5WaLg7H8qzVDRXt+9z
O7KGBwtHQ+b1X8aYnSLxXHvGPig6Ryn9F7PJAbBCKc0oh7Jcc0SFABk9KtS5WtE0krIYItCAldoK
K2v+L96OcOdyslTJipnkBubfn6hpk/8shfv1/n9sRybBd+hLOfD8F6MucXvTsRmLw3/UoX/pk+MG
VjA/YFdg2kdX/vdd6ZtRd+JP0Stn5Ihy9J/0yU3llxP1D6+cne7HXUnTcjFSkjrfSOSf+EQmuJ/l
e4TfiLEeqQgiRB5daynlnOi1B2hHhFdF8odCyDIbUFlvTG0mKVSLfAYd79CFax8qekarV9yL7njw
lYfsQR+8tWodomzr8lg51ibJ3Xe1elX8wHLK7Ch6e82/FNEjCi14Pj60iSVRt8UZJbWjDi9iuJYx
xtHVipkp+fNahehBhpqszT6UU3ZN3xMcZZHiLfQhmrUct1NykEU73LCG9wt1Ga6xsUIr6mnJ+Qtz
LQDnBHoS7I2Dvq5XpuPe8sf00b2hHseflOZzK4F9MkZPqvU1UGDckKwLMqCAV3I78B2Q/Je+GQfT
Mcm1DSDCwMx7rh9j1/HbmQovvzTXCidnvBtKcc59OsFyzTzNYxBIkAX/TVp92ZSlM3h7uo6Sui72
IOjL3lhjG65b7FsvUYSU/JBBKaWBOzrgCLVvNBovvwNycYenOt7Toh3p+gqXDBw1kcf7HschKJoA
iR0c3eiI2i/o5zhUxnV3UV9xuPLVrtsbnBS0ihQR2BLs9sasf1xPblD1fuwIWNaAuSOmOmrb/Jgf
m31yTq/pNb5Wd+lReis+OQeEx+IzludtBUM7W2XLCXeDjZHmz8QuANjO/8vs4j6usnsIuJpE7lW1
j84l8O3N5G0tj9663rSbDKwypZnTnfRdfxEe0hV/cBfE7hIP4y5M4nvTd/nGQJEv+UZnnkyT4SMe
6DPSywU2sp1CTsR5f6G7/sDstr8wCaQ3+kHU7LZr5tarfIs6mjUQRvCNsoEPH5xS+O3s+wt/6E4G
jb54K9/YkfWdvmOddLy77vAw4wE/KS+zvveX5Ik84m5WPSdP3CveZu+GZYtrHoV0Pd7By3gw7OoZ
ilg1I3VuxlNzuuMYdsCvmqQ2AYHv6OK4L7ZNbS48UNJwi7g2aJOCk1gPH/VGXAuzVjq09VoNgD4M
r6pPxrTiYn/XnpN6tMkNz0/BqnpSZ/r6luBrh+pKyxypKD8FotF+mBVEvZTQwANh0zEpATE0p1XJ
9SURU5CZaxPjwwBpkrOiwLgXbeiyW+jvobowWrq26rYzlklsJ/4CrssYLC1x+gPqogrq2AeUGKay
M86MbDYzr1ylyZK3PcfmCEBk4JRy584axfFM38WWQ5geP+Zw8nbpgLdp5u3iLdnN83fs8q+B3Twn
PApw6GcZ3z9vIr/OoHZ4mwKErrDod/xx+ODX5wJXp9AutryL48S8tLt3DwMiU26Fd75fpKvxMpwG
YenuBOZVOCxXOk+UV4fIXfFQg7ggXgis17MCTN5mQanhll+0Oc/Ao/HIOt20YFnnKEQXOb+leO7B
wK0YOjuKsuQTtzFxdRavBt7wi7HJ5WV2I4V3TTw80PHhKb+XKqBfUnzzpfwmrvrMFlfxGagBllKI
PP2qONZL8myKY3+/6pML9Zxvxv14L+mYkg/Tzzb9RB2HAUTHk4WZbjLddDBIFAgb9BMmgWrKojuS
sbOInvjjcKXzCKnn3orzfEPXsDQf3a1rrdBQQLE6Ak5COYt7HDI4/J9H4j/uk/FVJJczA3TuYOOR
CHDftFyvJigkYEggi+nz0rim41xHy8DhNnE7mvPkSnImsHyO8kO9DV+AqCftgSobtHhypG2PmIJo
XonhxQK1UvlCqDEHckYm92yBmneTb4KnbMGJP50Xz8arvDMeNJu+hr8tYCgJBZKDmfqSv8t7rvJl
kdsWqwqDjO6IcGnYj+beKohbh9gZkp7EAm4sFQaZnPmnXO3t1FlO39FyUFKAVl2RJrxP7x5Yp0/v
6ExQFPfQbbtteq9YwVQQB8yTTHIpLrrBrMwWgJCZh3A/NTo9B73sC9kN6DjAON2LY3HsrhIsaBqn
3Ye64z3OCPuch9uUDGh+NA7HC3OhL8JVCZGnWZOQfSFY6Akk0UP9yoGSzvEaCcYiPyRw4A5CtQBq
NLH2SX1aFTdLJDPdkbwztB9hqW20DSjYiTbF+PeU+vsy5hsQ45fTXcxFFM74hHQitsCrTth6fzSb
qc+xNNQ3+rE+MyX4Orz7Z+VDn/tLwzEcDqFzduuF4BAjv/DnEyUKaKptLl49jPkW2/0yVGfx3mS3
9s8SspYDcuMieel2BiZ3XpmiAFd1ZHOVeds6/4K/JM3VBYDob6Qv/d/bnQUcOgXqgfrU6G5I9Db+
trXB8e/H1sZ/u//vZ0lJlH+beqgcGmUFsdmkSv3dVvHtJpArpors4pvJ9rsibMpXllXaIdTVv3c/
/mhxcJMsTaBp/jWhUv+ZIkz5ETwKwRTSqiIjsySYWbUM8af2bGcFldFkhbZVOf+Na3i5gbb1IvhF
uwDrGce6+smZkMh5F847yVpp/SG/m+pW06mOrQvsTqFettJX7DJdxvAYc0oRv4RF75sr9ERzCQCl
g7kPfmBfbyp9G/qXvmaxmLY1bz6GwgxKoUUqc8uoVFsr/jbU9kb7XrfjvIDuzNEQT+TcSh2SYxnY
txrtQTsI57m2CaN9n6wJXBsnkTuDCKeUAMPb2mXEdMplhn7AJ0jmqemhn6+EhzFfuvpdJhuMBCJt
w5u/NLJN79qfWDiC8akz5v3guP7ODea6uJC7DQG6bFIWQbsWWArOpwA5p/K6UpxOX8exgwaXfoWY
Tl+U+kjUrcxOz+oKv+k0+cwXrNUJ4csSU15Ut4SFdeOu7Z8j0ZERhogYag3W8YTchnxl+F+seiW9
2H9xaWfSuCLnkUQvvEM4vf/2ctTxAP7Uafz1/n+Udric4PgS+oVfwpKYyPx5OVrGb7QNqc7+I17/
a8NR+o0ALwYrqkJHUQe59Gdpp4i/UYwhgaJStBS0U9I/Ke2Y2fzccPzxlf/ccMx0lMdBWdSbWq77
udZHyrxT/Bc3gnQnmC8dKdOhqYIHUlK7t9KL4UGKrVPCaKxsqQjkU0sNRN88ptElPSlo+3wAPC7l
CJ4mWMGcCqQWSzkDDU3fydZzZb23UQM6WDrXEQoPk7ZVPiCbtzyZSIIR9EgSjLfWxUnVN8UijE3N
cRW2q6ZX62WtqGAyJozKaJRLNdSTnecx9ShwSglDOiBsqKSFZ7KDYgoUaDrWCgeWvpgHgXYpslDE
L3PzpJXvDs+WUR71hiVI4ljYHYyA6LNBpCvkCcaToD1ZhM2+DJJ504gsIjSCyjbVnSDxH8hD0Gde
T6+rUzCok/rDvHhMPwLDPwYpV6cFgj4rtfpL6YivDNA36UYyEa0wrpSpgsiK0JaooMWLqt7XMUAB
yNByhuOh54I+BFpMCpeK2EuMGDhbHlMCPNH0uHSxWelttWCiNE+ZKiWccmSgNUqr33x4K0kqPauI
rRqhXEbMZAIzJGl4F0SUDg0lLgEOPhHmUaBAHKA1zEKm9cY+VFvZ9tyqvw0Mq4dS2ZCPuqtr/xZ2
3qIpqlelCpdlkaTLKCZzpRA4oJdZ9SwyrjHMKF+Kg+KdzVae4DWxcEvcCkoIo5vzhMIfElj8ftZ6
+3/xKsNUUhRVCVmjQXfmf5lnWOzSP60yv97/z00f2gWGF2y/BEh8U1P+uedzCxnY3CZpP6VgM3fl
MMB+zKyWRWZK3f5jz+cm/DHYMpmSTIj0fxQEwc7+8yrzwytnAvxjAykkV8EibKTeZrED6aLU78wK
wie6x+fceG0pP+InTupU59m+O5cLTvDnQWV+r8ZLstGeQrZ6sXotqpOwLYa1+CIpnPk1d8FfIyvt
pCeH3HP4MtCZRfDNFKTAylJMTr334Kd2CuACQhuZpVQu8daMt3CX5PIBhpW8sBJyTifvvq0G5wnY
FW1xvZMJRpcjddRiCxqLP851u7uU1D3Upoq7s0YKfcpEUXGwQnvz7kTFT7FIi4JynoqwH/acGoz2
Bb0iZd+wn6rbLa0JehUEgdmcFLh4rumKb8XhU/UcsfU3a/GDxoXqPfAtSlhuo6DsCKXRpuI23tbl
Dr8HmsGp/jXsaSjkyDcT192HtpSWte7AuqLGtl6FV1IURqRY+i16p+ybJpVHXXSUYBWKt9qwI1Dc
c7KqcoyUV9E4sgpKyjLXHZFsmZW4pnqhlETsET2J+ro9a8lhsjiVly69McKWUW/xvyjcAJJD1/Hv
va75cGvfGre0Ern4/pfG8ESq+fG6/i/3/+P0oLLbEwxKwAsjRpFL+/vpQfsNgQNHh6k5TJsXo8Yf
9o6JAGBJeNxEtNzTnf+8rrllMnVwlp9yreV/2hj+6aqeXvd0hJ+enuJBooj567BSrt3MHPCMr31M
QLuCcbwyuqeaTLvAzFGXCdYGXofzl7PW6T86jv+TNsTCBWld/c//lXj1P8g7vj0rqeFkq2I15Nj2
47O2aSD4Qc2z6npwzDyMproE/a2Akaupc99IL4M/QlsH00EYiz5N1GsIIiYYxIB2yt+/GhTr/+Xl
/OWXP2W6/vVNoC0vNVZhqCi1c+SOPYwQPN8rL/fuapnka8UDl13VRnNrzYTxG9jm1geRBxA4G0s7
clkTEhkAL9KAIEDh3KQ3K4vvI4lbdiSFV7EqHipJnY8jy5t3LWMwq42/oo8NpgSZh3nLRIArCisb
zTpBItVR/mwSuIOivDeNvYY8TlCatSewnLR4tiAweFCxpC4BAkMDKiSOO6mXqpovTcTtoVjavjeC
JJZWcfUgF9DHE3XlaoBqysGIMI5FtD4k6Tg2yScAhbtnZm+ypKwbTlpj1OyJtrFFTBqV6J9IoHkI
vG5fypzExHo9hOYNnf6spzgSiXrJzfErb5KeVrAb2YNbnySftHPj0tAPipKHHD7XWN0xT2ZYiLxo
nff5RmxKHSsPrMpJFF8XH4wgH/HnOImUXiqigiQj3Om5tuotgilCF80+sY93WYuWbuQ5mQEMj3dh
aFBjCMXSLI6xTjqpeTFx6/cBnyha7oV+rQYG3bWdF92qhl/foSS3KK3SftsYjFGDaN4GYKQnsIoq
rE21RaBr2lGjrMYIEyVHOxYLR5eDs89pSy1JB7VQx/To6itv1w+ATX0kgW27iSvtSwqiu6tDiSEc
5DED7pnowoLuYjHuhEh/yYzXBBpSRBBujSC9CCFsVh8tub21pr8pPY2d+aC9N4VTSRuzejGqc8pZ
b5QeO5Pw966+CFLR7mql+ahDohOMazFSSYqSUFPYziQ+RA36/oGBQMDc3/XmCr+Wmh5vagnbJhqc
cozePH0V+RlIosFbhIJyNXJVto0h7U9VEL7rKfi1toV3HRTDdZRRTpbSCx4lIiRUjLJ0KDZdkLZ7
rFo5SRrhLtQLmNOh96JE8PvbfBjT5d9folOx9MuC8dcrdJpuvb9egtSblpf/VxmZH/Y6C4aqnE3P
Wg4uwWzVyYLkNMbRtulwIkhnPVurLT3vkj5zPV0ytY+DzMeiX16GRDhoQQ0rufJjbEMZg2xFuCf+
sYq6pQVIHSGYtzby8knWK2ETMcuzzVYHhSUNi17eRjWy1OO/d4ecqtjJCEQC4UQknnw2f+Mwot30
Y7uLJf+X+/+xQ+pocyiisYBDm8PB873dZXETdfLvVu8fxIjyb/jA0e1YgHfAmmjfd0iIcgDleLBp
c5zu8w+kiNovH72fXrfyE0MEtUZq+rXVQTEFN2x3xJD2i5rj7SR57R7jT2v9RcaHnTv1orMZi8zN
pTUbiLCltWUDbTWC0BkOrB3zTEErCwBr3dklqt4J+2/pyC0+u7M5nqd2rpLS8B11aMCHkXwD1LYA
KR5b4ayhLVP8gzneNZIM+l02zkzw50wygtmUg90c1Afz1WAPIny+3dRVaFvu0qhvvGoCcpH/bMuj
eO+ZODKOeKnsgm+dodk26kzBmslIjBEe/vViZpmLln4YedihbRBGgo5INrY5XaqM+SVhEKTj5q6T
hA+9EM1Z/BhO8l0N63LtEAj8qBGunT7qN+3gv3XP/FRMwMTqmbEQzTN34QUHF81xuk3A+c6Z2+jm
V80SexsvAUPcOuA9gjbH8I+04aW4fqeDdpI5ukuOgE0KD1McXlA4YVcnP8dXd8mle61vzTTghFIy
pI4gn0ztBg9EqhwVLTjKGJb4Zm64MxObx4Ip6gqDNIYqa+E/yeQaY9I6eStmsXhCo4NHgI27KS49
fcUZ54ANfpeZsfC/fFqJM9CCeB9anSEmM6oSRCf5iU7zrM3VZi42GCh8kPLNgxu+5elKD5b5Vsd4
ACPPpZiQRFtnd1K7ZZ8h4qJFihaGquOg8BrT6MmY00yM6nmsHGuf0PYLf80JVzVN0sxbgdetqqP8
qqSrCrnoM7HJ4jM8s6BdiwzsQohrM+USELd9KLcSDR1Nb2b1NX0EFrq8vDdrn8yXyTGhEeOdzmHj
0TPUppiBKWBDdDocNhgwspPokIKOsOUj5y2xG/KiZv0r33h93WCvt4tFdRVn9VJeMYSyrSV1kAPZ
eRkdw5f0UytnB0znI24cKIDcWR4W2riqo3V4IWDSp1dJOPHSh6Rz1Jak0197R96Yy5RhxBW/xqOh
OnhqdeKYCa1FJrQ2TmzZNnMahix3Lb/Huu3z2cNE+uwywJkwrVSIdkKocTZeQkRZfFQzgSB0est3
JXzIHrMVaeGEDE8DkP04Sa+WiG4/gKqwgZ7Fl4cMoEyvHNL59LMDjToJXMT3+J43DsKeathZyrVE
BjRoi/AWzVOHxgsEbGOmfMDcmffHiu4xU8TniKTbhed0W53BCg6gCZeFOYx5n7fq3kDfwWxkv9x6
V+9ohYAEj95C3hIkUMyMbOFd4/2X5m3AJ6DB97OLd+W7PJTfrS0u2PgekxPC1KYVLiH17BuJwURE
EHTUKLMY0mPHMDarnZItEltDy/uTfxrjEf+K1d1V6x4xLiubiwTYulK/MBd9Dktr1Z3byt3w197p
t1GCN7ozfvTH8Yq+f/xIkYAwm4SHXNoitBd0dcFSI4Cw4HMZwPCN9h2fn4PUrHVil0RSN4gUk0tb
WCDX2wWPHaEm5XbA6BDOeD8KhrG0xHCgPRo3w/lX960p8ZCmovGhxywCPPnbfRVJErvjDwrZX+//
x75KQgBCn4n5xbYmiwp1z3c6Fw0hCkiFjVeaFEg/VJ400DVTk/X/eAD+WnrKhqhxAqAkneZI/whL
JynaVOf9IPP/6bX/dKyTTBfDtyVmYADmChxsOT/pfAS1eZB/EtOmpnOUK9JtePGWgp2PDpiAEkon
psl8q81pqrBkeeR9XxmKLKQvUmdwn6WPFVqKcJn0mBKTubHiMWDut2tau1yhppN4ZMsTqTRHxlKY
O3T57kl6TF40NkHBqa9cZBjt+2svOMD8N/qDtlKwXr0w4mLyex0+/XAhIvtGy8/Q+yju6RidJLah
4JK9DhvleBa25WI8jbSIt8LaxSjlRIzDsAqTQDIng3whL62juUHmASN7RpLc8Ele3Do9JSmhcy1O
+gtJAx5hHR/ZhYpkCviTnOqi2xNFPrLVa/lFXlZ/llByvTIhwv4pERep2PkWq5O2FT/Hm/4qPzSX
aqk8Jnv1BCnKNneqQ7t6ObJBt6v2UXsc9sMhP2lP/bt4Nu9n0yYM6YqR+rWWnejibYl1JdvoWm/z
N2Zj4xK5zw6JV2wTNb8Wj7SPEUSdlVV5zBfdg/owAeTZpzY58Wzr/m34bPaBjxtzi4/1wzwVd7r8
6JNUgLbL7NV6zx6aebqTiH9Djvkl3xEvK9m62Yv7/LlInWDlLjsCDxgM4NZIdxzfS8e4cubxbXX+
7TeFQNaWJyLPLPusmQg45jq6e5/6c/mI9gqSCzu3vys22TnaNHdvg75hCWQA8Fcy98sF3b6BWnqJ
xlJ4FU/11jsnZ3CoD83BhyBP6AMGkov5GdMtp6+Isw5o7Jt74kMWbOXnKawv25TP+W3EXX1uF4Y0
rZbZIlsx9GSod+wdQsUQNDHLcBq2ua+MlIp3VJ/Nq7aoDuIr04CH9mY9oWshGrDdWRBgZgbBbAhW
w13BNozg5b14SEgtqK8A+YO590KAV7vKzuP/5+68uttG0y39X+YeNchh1sy5IADmLFLpBkuSZeSc
8evngbuC7epVfWqdu2q7XbZlipRIfnjD3s/ei271Uh+8l+5JPxMgZlwDh84YI+5B0Va8oK0nD4vt
jd0FzNstsXlIwvYJFu7qtlQf+9W78V4UzHPd8hMZ+mw71tHMde/1gXpjS6dUnYHzXPo7KKAlujCy
JotlQhWGqVFwAnPbxk5PMhwK2hVZAZBw4kd+5buU+/YGOmNuurm8Q3oionSa38PcjRgC12+l3exv
viNnQjWFdMsZCi6S9nxdFQ9wHJdIEdd8k13Z7Y8T4qfyAh4HkTYXLvPQylyG2/6T1RN1VC3xZDEG
Dl/i7aDOsQXgiQwQxotu+OT9nOqEqsbOtOARhTyoFUlyzEGbxWqc8+wcrCKpHR589cjUq+MSD0dI
J9vBX1z3e5YvXutEz9HHCNtkCbWJe5zEqwCx3t8U6rqrVv1nhmTY7r4dHaQ3RM8BlRjm7s6GLo2j
WnR1mPcfUIp5RcbuINiU3QgAUfx5ZzHaxR3ffDDmygjRxN9W78rVW6JiUo685w7GlX8ydGcPMT6l
Xj/HD/BTmRhjOxxaxnsLj42RVLsoXhhEX+JyScpw/9mu2guqQI0gCssd9DdjvUmJhCBFYh89+8ax
HNy8sFPDFj8HkXmJEzynOGjY1F0G+Rp90C2wZQ/DT0YK4EDSe/LtgXPw8Y1Xib14SJb4d6i8ZUC6
y1mHj9XZX/Pe064y13oaI3j/SPd11N2MingaYMgtxAOa52t9pWaPLZu3mo+xkAX9QkQH9JnfzReJ
l37zBO8I+zW/qjjDMxunDZ+IZxDVIY+BVQBPrkCwkbXsR96crrLOHKI1Vu2qWMoqj2ta3EgAXdQH
RGk2zETiA2ZKApyEvbhNKFWqxfCMnSJyguWcLfJiDGAZltjliSj1IvxOqwHC9AvaUP8g8fpzt/0D
YCxEWrMTU4wWS8EWbLIfV/q5WhdkLXVr7chLS0z5kvJlT0nZLK7mGT2Ntxmepqf0Dpo3sJao1Qfw
KQR03od1jjU9xfkv45kHPIlGVbsqRH0CMyB3ItuN55zMRbu2N3BuyJrDHD6+kAWKJ9vchJ/hgfeV
fi5E8AHhXZ4N5pzBQwyeDEI+gaAOHPOVtwldaf3tx3tN8h5fMSrSWbbJheV0OOzYnc4d7h5iwYJs
Dt4wWMnc3F65x4fCFhfb42o15yxeV3wbSOrLQGCgDlpAJ1jQtS46+yM8gNfscMu96xGnNkJVvrUP
6Z0Xre6vYxNJPyOzuekM41WCsAHqxC690N7tx6O1M+hT24OxG4/SrTuX6bp+IS7EAocJXVLEObxh
cRNZZxR8xp0tDaLD3XDVlBWiQuoG3h/eup2XUfVXjHHKldsU6U7fA5JU3Ja0TaSA4i1LyBHLXd4i
qvjQanuL9mcl7D1ynZkS2b31kYhuiYxq/WIu5ohDALeLflMgJ9EWAUYbN0BUuc+apRjNUio8Ihp1
+FVdKrbJixhpMLpebxVkTosGTCLIg7wMgjsIw9C+pvWF5gsfH3rq1B4mu0HyTLTth9E/p+MaoVsw
IjFDFhhmuHfTdWqd8wQdiM9eiwYfNpwzXmp3h/uw2CSbCuyn600XLVzjGmYm8NkCQcHH6+2K7fDa
dU5OjcRALH5OSA9FzGcjRtw2F5Iq4sWw6khVX0uH8Hl4BV2W4VJGEdqh4V7r9YrVEpkWJFvMWkSf
GEI7QMY6p114Aig3BwHKnPgkviI/Q4cWzUFCDizqSF/r94pQUUfYTQ/YRw7gxAubBZ+w0+8hXvCO
7GrmbAvzrruW6HBj5H/4FvlYteRTKniitrlrEt7u8MswiwLZFWYf3qfU2MZZPgT7ZMPUe60/5Sfv
I39AjFgW6yx4wM9YJMdJeq6A0aHpezCxM6NjGOwEsPeqGhaytUSdk/ZLuAMD1yFn/tMJKP02UXb8
hbhgj8+guGKjGfh0d9wlX4ucuDxDbMtGjoU1sVYd4p1qYcaf2UdhPAzB0wiqe8VqrmUNSgt/47+G
BM2BbCS0S7x2RxzbUuLOMgDHsD+p5s7ebcAAwwlVuvqTvmx4C21gIcj5Jrkgt2Srh9xwHSyQ8PIs
NhcEnuhKUZTytXlP3lPUOQQDGIydF/1alfaD9cRq0stJVW3XfTk7u5Dfp0zLXc/M8axsUqDpPutD
oqOm8GL1J2zm2Dfj4VhV+zdEDQ/6GIQYHclqxiSzz1hJ9MiuB1t0upAR0gPHbbqsXvNvvyG48iSv
Fc0hOqF4RcBUvK4fKHwZV6CfRN29plxHtKUlK770+fW068gYsNUydQcFIa5i61Vj+1Vm94iecv1k
phe1OyrGOdoHG+JrH+RyK6E1Nc4jew8oYA/mk/lUPjSr6rW+EXi6nv9fXFgaP7DbkDbyKrkgSu18
Fqw2WL/hIO4ZXAGYGEeg/6wCRgJFTWMd6da+TlB/G09DuDWGjdiyGzjApb544sKnSW3HT8bbbmxu
9XRTxbULS6t72Q3nikvJVfvSY/1SrzWABVRZCLo0Jno83Sg2k+vkire0XQcEDfmLntr8LO/MXQeC
oXolCdCXbGUUWOFWp3KyVlIvH/O0pgO3huU/dtYskpBOfh128tn3gr7qP0gr4Uz+0BP/u9v/rrIQ
fyFIXWfMrBnfSNO/98TfOHyqqIkMk9kBz7Ks37axivYLe1p0npCpTZV2/bths/oLjxC7KQKNeSn7
94CkmPp/bIn/9NB/2kWWbatFxZCRw1t50J7lVUGRWAneptSKc6FVbq0rthDX14Apojl0oNCgP6Ol
QCOFGJuNmCC6M9QumlAvqcodDUY9s0G8+ubnsVPzvlUa5NkxRRF0EllLnsehvflBuxzbDp0CGRq+
d5AG1e3MelHVBgqO8eT5AsuiDCdgQjAIpZFWQMgqCh1BEyaIsXCldjprEawdhsxqTbsYev6ySZFV
DCR5V5PbYepLG+Wq42bPw+TcEzDbhPqt94iXFYRt1OanSBzdSc1WbfZppoA7BgITWmmp0q114qNg
0A0I+qqZ/FMQaHNdH5Au2lFQSsjWUp8Us6zFQp6SVQVutVzr6nMjrKqxd4NJO8Q6U8cyPnolivuO
7eSgREvDmtaDSIVpjGjmycvSX2SZoGIdLnPQPgg6QfBaszSjXeARZ0Ev2s1EoDw8TVa0bOLoklfy
LkzH3TQNxzFvtrEQbhocPKogrzJ1jGmi5y6dQixRpZNCf936hFL0ggrngiZjlLcGIJTQbFZ6kZx1
uM6LqBxgprDl2PjM8wdmEVJIriHprhaWyrSvnIAsGT/+OpbeoaqqbaB3j3kybeXsQ/c68sTieh1k
mtOYUJtGLDc5iKAyiE6ykeyiOD8FJZfAknRSQ/TuJfDqHnRrQG66kWqbbKyuuSliGiCGy8qJjonN
RWTVh7yhU++Nh24qtxZGlSyQV61P5iinGOvDrV7Kh1ggxFZmcAulxTDIR6XRnmSC2qL3qmmOfs8B
W1mO0oNqGLmIFnQxCNeqes26lBdys6577dpSnelsQLpSX2bmtG3HZFMznloIJMMHE0J0leJoYrtX
NMsuICBYlO+TTP7JwHXIIw91NJjJMoDuVHegczLaaAsJxqkVbFt1QfDc6BmbhPBKXmIviQ+JCsgA
outzORarESdsFutvY86AAIEHx7pZ74QwPBdwz/tk3tJIxU2cEAYpwaHBNDGJyQpMwCrWGkcbZXts
rWXXqdzhaAdeRsfG9Vm7Ioouya6R3yuPDr3Kqt5RvUiTXFzBFiOt3rj+Y49+ZpEwSVDLSjLyWfEb
zu+v1oy6+OPR/+9u/9s4VP0F1rPByFEGis6+8feT31LZMnLso3OBZjhTT/44+WWU88hzUPoBlOA3
qHd+E9jJkAzZg4JEQZk3Q0/+zqJR/TfxVD985dpPw1A5GTNPzLt0O4NV66VZVw9RZwEthOs2aK64
jfMvscEBz8KgCgA7Ge81es/OWNPDipQ6gIrhNW9lBg4+ji0SqDAwgUntUdKMbqwtOwb8z2hOkkje
GN5kQ/yoGWqmKvAO3oN+vs+r9wS2Rh5tjEllW6jYUb+Dh9iY8Zaife5Y80O9q7sP0TiOyiHQSQ8g
XoFThO/7Yuq3Una3OpRDwZmNPaXXh/dmQA/w8YI5UuWaxjFDUj/rzugHIawgfh1OfSXbQXAvR4YF
ez6IGyh2Gd/gQwnW2QlLIbgjZhbNzoj1bTyyux8tJokDb6qSyS+gruFiModImS/OP4/+dtSNXd5i
9j/mK7KIqCnP/gXUHKCY7d6low6ezqsnhLT5kTwru112EzJpIva4Kvirkew4kza17VBpHM1NpMPV
inZJbdfG3jpWyjogGDrCJUWlT6xh5PqfBCgYVxT+JNqCai4qqkES1q3qU5sMPKtEZLnjJvc2RKWL
0bUzdjVhijG5SThwigd2g6OxUgk/odNrFj44FVxGKDYgM8IcbBYq0RXYgOZG38xsMLF3A2geAZ4c
kbSgQvkQr2YgDhSm48wiDJ563b5p3Tl9HeADnAQiqdLLFBBPfaQHEqmWiXSq6MGJCFr2Z1Mvl5gZ
ffaV6oZXEv5CSurNt/TLXU9mNn69SFyJAt4pmhd6cAsHw6acIzgZo9bowHNQmqwXk5dEXn+ghcTM
1j6UmN36lYzBgxwY7cK0ptaYhj/Kt7HHZEd8wQdW0E8WqglXZVgw6wES2LTC1y4yf4DMuJMzh3vI
LOcsP/TxUoEX1jm+8Wi96eY72M1Nttbqo8xAqCPWyUVxOdCjM+0jd95sbml+a32eRxJmVxLvIJnF
YYIvhJaPHiOC+ShVj2VzaM+Et5P5PtxN6eilS/qUbrg0xb67ZHQB/TO6ynPBxYnIg7WI/bXpXukX
CHlsooNS35GCYfefNPax3kupTLYnXhPpuTS2+rhPxOeq652qOjM/QAvbi04ozk46cHG8+9hnv6D8
dtU5ZJ75gam5hnAcO9QoX6UKm6MT01PH62pamwIoP0Zpdm/gxnSeiscy4HrjWhfC1Q3glG8W+YwR
fdpCoBvPViNgEBuKuaK6Y496AYt0YG70dCXo7wVpPNqmFh0PAQOdvH9CQ1X2q/SlmEsv3CXIjzbR
VmN18V6S7KU6MeYyE0oxY+qB983Ena1AF4O5r6ENkol5y5U9VSpSHBWBDotjTf2XZu9/fwz/x/8k
WPRbwnT9TbfxkRdjRRhe89Mf/+uWk+OY/t/5Nr//m//68Y/c5NdP6bw1bz/8wc2asBkv7Wc1Xj/r
Nml+E4nM//K/+8FfF3G3sfj8f/+ryOvmje/nl88fmhEknwBwWLHNKmysADLXnb+4olnf7CU/LPj+
fPvfm5lZGA6Y91d6wHfSUu71F+LfEMj8IQz/A+OF1BXUDvLSb4rU7y5p3+TkFrY2uqA5fudvwXnn
y+aP670fHjnBkHz8O9VW4ufpVIpqs1MF+vu5iMx5x6HL2onRQXWr08wSjV+VJ2VXX1B4TCu2amzx
pQfhEaO0Zc/+asPG5AugNrnKN4Ta2bo/T9cPcKsbwaVxVhdyB4prqZ7DFVOWDUdZBopVDaC8Mm9J
1xYoXQaRmdOxun7gFOOncmf+dUyOLK+l3smBPrFWeRCf5jTXcFmKS97SSBy2wtLwkO+x+1EhXYqa
/Q+uy0wSN3hFIdZVNYtM+b98FZPtRPnyw6v4z7f/rS4z8VCRRyoRT4WBcTYn/r6mtn6hvqLhJgX0
m9T5u8IME5WCu4pfwEDp8y7698JMJG6E1z6AOzTGf3tNrf7J+fDTQ/9JI61a8GXSmYdWh+KbEVXn
Nmnfranc8V4/qYgNx/Q+ps9eJrBPbj8HK6YN9YkvQjPTdqsqEh4Vsg7VaPJtBVmHFV67mBxdhBpe
PN5joV+0DZNVL2IXFvauRgBDyUS7pdP1Bsbw+ny912fbOoEYrHmkraKVKJ8wpWfGzUStrTbEUflm
4sIEwuWtfw6ldx1rABDl2JMHPem7jDCTPPPXvCFnQ4A3VoHkakaafib+h4UVKsvzQwyJWivp+kPi
KVtpm2SflJp7deAqzFFuejekcG5TKBgg64NvsOUwzSXX0nWldccSYnJNQI+APVkbcuLm8TSBll/m
CvvOqV1aHfbskRTRyr+ldXctTWVbWv16GIvlyDVyoBXqargNnrJUBGa2XUQY8ih39KHpuuySY15O
X6p83Mp5wAC2XiFCtQOTyJTmeQCvOtGvR6whoD4xsVk1teV0HqUe8RxFn++mvnwQWBAEWOJ0wlWS
dGSdFz0YfQG0CZgy+Z6DRhnpmWABDJfMi22ujo5qvEhRjthVWejBsMp8nV0GF9MgXWb1fRRS8hvj
TS6haOrZ8VrxZ60kayPCsS5BgS0hGMCe0gv9qYXl74nlTsRBTcTpP/g8mfswTRd1rhG0Vf/hqjhL
Q386T/58+z/OE0XGka2pOvIWtKPfyUmB9HCeMKdjWoezYj5qvkPxqMQtmiqyUotZHwfcr43ejOLh
xAOsr2N7BoH/txo9bGI/XxZ/fOg/+zV9Q4mDICuLrUDyAjgcMz8ScRaJZybEAtWU7B86mRBSlQ3U
brQP1LQ29sxUdKHvsJ8ekPclhMpsWOnjRzTr96bZ8jcoJ1PBRbFJKLG/6vxV0ODZc5KbiTM7oaQ+
EVqTTq6ksqCzVj1VWV/ao9tSqPERgnysRSu4k4+GDnr+tFxW++QmPdePfEYdLftb646GA4Sdnwn3
MC5pKiv8mtoySZYe46Wv04d6SRehaZvzEohpHA8cfRyFKlTdceG9xo+0N9NH+lh+1WkYP4bnZH9I
9sm+JC5y8WxgJX+dmnntuP2GudGO1NlyYDqj+Nx4GKzctt9EJyA41BHfCOaoCEA0znvTL9k7zD2n
7rniO6hPsYqY1mdKxcrBsAxXmeG7hn5B+u4fyDJuWdDq89x/UbwX79VT+Nk8QSlfCdfuaXhnjx04
/tZ/LQ/MxqITe8p5VQnXhp0YlQuiGye/aLvyskQJIX4mja3tUArxQ3uaCTrKE7cLL+U9Z58NdY7P
y+b3kB7gfV7NYTv2F2DiUMzNHmU9ABx+AeCOtNbbNECOzeXGnxMwmH4SWJttPKdBoXHoduxVmyfW
qewvFBgN6sL/ZO/rOYIJmAi5/67jR3qAbr6B4r71oh2ZST5LkFfQpLPG13QZuTFByHM7Nff+bDR3
/WIZlK4/2MHJf8X6O1i3vGcvjDiDXQl98/A099jdSzxyn4iHWx5yfwsEjMJLYd6Ox4TDsFDmX6P5
mMBPrKJjIA3INUyogRtJWg0IXGDSyM9MtAkvoqcqMahZ8k0dHhhoDl89tqZDjJiTwGzhavlEHpJZ
sNDgXDjjytjowGCdkfbDWIo8iTzxnRujLuHrWKXkHmyy4ixcJHvkIpvvs08hWuhP2ifkZVZu9xHP
il47U/LSXVgLyzfgL9lIPdmjr8Yl6JxD+4NUAxcKuW3AXg9Xlg1phy9mYa1etG3ntgDCw30KT9CC
+IMgCiHTOtlh4cM5aKKRgVi1S33HbJ8y86kDwpbTtfezoW9CMUvOsy2yvBsUV0KUkFnbcETP4zlw
BXqnXubPPnoXlQ+iqnTL1bQbnrxTyTdwYK1El6dsmSJaKFu3aeBO/F0jXxLGtJ7q7lUFjr075uzI
WFhnb9DeqGyHrzW9JuB/ToaV6Ljlnktu4JgmbZq2rfeT3TsIeLVtuemqJVlP23g77bjj3ZxGUO0A
By2nlfJa7vE1wv5g870e92/9Pr/hMe4egyufRV6ISw4RSFq3+XvUfZ3szvU7QI8LP7o3X6XtrUeJ
sGyOxD2002jX1UvlI15xe/kcxm8sH9wq2UTVkYjzLRyFT2kDbsXFSjUviD1wU89sj1GYx0j57HjB
OpJdMh8aTsoCPSv7b9bPjooe1xZfC2c4jVc2s5PiTqd6y87Z/4oRNV7Ir+Ir5GprLb9OD1hYgz03
G05scFHl3TSHiM4D4Z71Sr8LO2UxL5y51fQwnXKX33ifNXOAeefLKpjPo9+zD+4aa43tIeLn00wP
LF2JZLhzG8UdKj7GRpvZz0qT+Tf8BY5X/c6WnJ/cv/LBDlxPVtYG5S5ppIdHa508o7rFQ1tClHL6
wmYDuu+35Wnm+LAJ5TC6VIdxHWxptZfZfQS4TXmG5WeJR25s4K7N/HdsL9lKztdtzZuV+c9neOLD
xaf4Lj5V9/gh5UdyIVHxlJ8gup/mJBM26etutVXuM5XIXHsk8lwF5oTI/mFbQE2vrnPY2IKfOW8i
c61xXgyuWKz9+JTOFDIH0GG26p8A8awEJ7sn3WXUtnn8XKqr2D/LA8ZX69HoLmFL8GS0Gxf61lu1
k6tfWdqox3yHBkBcBTJXMRveEF9IRlA8TmCfTANx3COisks36HD7v4tkMTGluqforzTWFZsRTU7O
+wymaLNVJKd4FpbapuVAGeKjiNam3/xzKy6gMNocJw0IBi/qf+rgcFv9NFn/N7f/o+Iiv1qmsAKj
K/OZ/7C4zktVJvnkOv4r7Edi3/lbxWX+IsPPoRgDmfhtF/tHxWUwdaelMzHrsRBgav93RuuS8bPO
+KeHbs4V2XeDiMqs5T5JsmSLYZXxLnlejLABrrIsZGDjqFklC9A8Y9afYudRgXXFnJrhSeIXLIqJ
uhgEwd/VxNlDYgqzKIDRpuX+s96qULhVlmf9a1QPYF+DptPHLxb025Ag3X6i7KlDHZyFAtbGpxzr
e2Ops9Ii5l3vxPLsVTlVCPnhHUKjrgNrJsbnvA6e/DLLHX30uusUjd2yG3Bq5KXJZ0pJ7yP53fiS
tQO27SBXDpGhctnskXwFKRNeLHzsF2NZt7WK8F6zT+WNZ5bZTUzDkAOpQJ6ltxhfSGN2Jh9E8fy0
Ojq7yq+11lhrLyPSu6ig3HqgNNGNVNUi6SMDobFMChvzmMrs0SJFWrzOrfpNmMxu3ecK2sWEdBmh
VJFI+6KBBJU1tGlmzxN9oNMqcL87qUxXbWfeR/qkmKCvtUzANyOh7t5IEXkcCitmySOGWfY4yrQk
u0ixoS/0Tta2MInUVaKpgPAGzWSm03Ewl8Ne1wkbC5pvJWfAdD0xhNTJDD2u91ob1su44CIydYWB
IaL8lLL4tQ54KeQDyw3FL7LlJLbpUulHIh9aMcV/W53USLTstpSvacGeRS7FT3PMjLdMm5boSdt1
F1WE3xp6j6+JZIyhoZYttWpv9UkMqbY1777Sq9GiHHqsObGiLIa0kCTXsvR4ZQ4+KpiUY8lXLgw/
xT3Y4wA2ivcZdd0EvzgV8l2mNURlTMq19o0KTVn9OerNThiNF1FI1jEI94jByqIW8bloQhhhRJOo
epNmpoIYzIDDKBo+48roAL1IREi3ZEnEEy80ePPhQUU6GkxcZ9K4Bo8sriOzcNKxpoaQ8X5M2FnC
qdVtlWRRFJ6ZZzcynFpFqwt4yzL847yUjr0XH1PSpYV/dDvLDlCx5pOMQwtX4rfryL/G2fNE+ddZ
2PEtZVLMOSwyZPphPEZn+dPtfztcgQRAlJKRrJAQ+cPaUvtlDs5lLscW0uDU/eNsxQIJVMCcJ7yY
NTnLv5uOyYBqRaYfZErCF0PT8rfO1m9n548ejh8eufkTWNYMdbz5fQYPKyNwCBHxWHsLQ/GAeZFV
iB4v6ReJjPTTM5Pn1ieia4Jm3qTmyetVBLePPVlkutA6QWG5cqS7Ris4vqQQBW0sk6H4YvQ4yIkD
q5PtpCSuUWiAmUuWMEiImGNV2nOcU1vJ8jIdEIl6VlDCTyw/xAhTr9aZh0kLNmHzLo8YBpvaTQqN
tMnAP8i97FjSA65M22qfM9RljXZkPcx/nnSztpXpqREAl7Uk7GQIl8kokKmky9J/raNxlxnkTHl0
J2X8ELRUQnWqVV+zBtVJToClEZ80nCejdCpoh1Wip4P+Q1K/qAYVJws5NWZ3pr+oxXTEsIwugHMS
UWxF2dwLZ0m5i+lDl1wy/V3RCQqb7R1FdmOCd+8LmneiK/gU8bVvMnqbBgF1+drkxNWOkk7ZpAZ7
KRGeVV85GYhfRrACYduTKGz1D61gPqtalWNDkz1bENEw14h71BoSdvwqEcOSmRZ9lWI3gcVSalj1
jXbgu0lsw7AaSa41QwKzq2uBQ56yAK295QpZtJcjQjaGarx1mFcXqRI8pZ18nhj8m3X81TJxXbbF
a9/2jWOEHM+Fho5ivFjWeMiVftvoBLH11kuEUqbjcpiXKnlK5E5p1WMqW19THbccgpRtmCQbRY3v
ALYeh7hEb4uz3awxYHbe10gSiORlJ4UBrYBt1VB5ylO7VZVZIV0Qr9ci9R1g1R2FylqEQ3AWvJJw
zKZbymlyZ953NWtMQWUAOkWUgjvAB3JEBfefWzpyvPA/NklwQmYJ3F8P/yEiUoD9eLr96fa/nW7E
2CKrQJgBoYgTjM/8m0VNhXPCXzNAninYqOt+rxw53XC1zeIQxnzsDeYJ32+iDNZe7BKo2v6u81s1
fqQcanzeHx81Z/r3VaNoekZW6VAh9NQjeCElh1lWgwcBxrtEUEgs1Uew1ku91V8Ero9V9jpECRxe
A3XqYLiixusdKEEtQ2wlU8m7EhL7Jhnor9uYKIcAvRBYL4odOYdUKmCernB5osvzZqlyeqt9fAVW
sNalVxEHba9TuskR8uZ3lbPBDPq9iRhLCW4B5hs/hrRYZsjM7lVySaQMjAr8iH7fCu0+aHcRUJGZ
w58ZmykZnN5n0CaKa+padMOE96lfJ3igLAdO2pRtKX0ZusnbtKrdKUUtlXlfLeJ/+0kn8ySYXhOr
uxZn3xw+tMA/JYa/zxVWEwTIUsa4kRQ/mZwyYcUEpvLUrTV5bpJq5DuNyyD1MWuxCpfUflkkibgw
JN7wo4d6ny2GYRSHYhItXAsxOhI4ypoQv/it2tp9z1RREn1tmUc5374iRKnl2UVX3ZJQPUxRjTL7
0Wrfksd4aDZiYrhcCJy8qM8eql0R888I/cwO9Xw9VqKTayOZBNNKi264sD2D6tWqIQFvEvFj7Asc
NMcMvPZkPYkltqjAIo2ShLl4WqphvRJrbS10OJqSsHgMymJT56Ort6w/GEjIZBF54CtAqGJJIVYt
In6Y6NxIwbUvvGTtrNknuGjqnUyvj6ERP9R0+yQzLaKOXK/xkFTl14LLVdpFbjP6lxbfbcIcK0+j
s05AmcnLcJCEOVDEaYnU8Vt66QzjfLY0BP8tt7JLa0RbQwmvIkXbsk9gmRQ+MkwPLDVGoYq5UWQ9
G/KuIvq00Jk+oItXERN1rEGK9hjHd74LaP2HxaA/19Fjq+OdzrZhLEKLTaAmE9IQffTofLTpQ5Gz
hT/tM7PaRH24HpiUaAUi6PC1I3aJE/mimjmayDjcCFyJi1DCuYM/JCTIuJl6N6l06B4SencyjUmX
SwLyVsem2cSDdVfZlSBM98yntmf+kT95VoHGb7R9WCtC/Sgi3Defo5R9FBZjmcsiSmxIdY5uvErp
w4ANvfEnZnqT5I7IVIbwoxhR49XtUyRgDUy7s4AKyImFliSypVYcM6jv8UNCczb3CUGATjthNJzf
RrxnLVBs7Ecs4hIrXyYd1m7Pe0qg1Mu6fh+L5BFD2k3oPVudc/GC19S/9Jm3ya0LLESmvQx1euZK
gsoYiNhBxFuJmBPl0rkJIqhp7JBDJQ9KfxORqURMzC0JEZRSPuvDoSlfjfxkGeXy26Mj8roEfq+k
j6q8CfOvDeqoBoivGLy0Hbhi87Er12F5Q8zCCdT5GxOTVlFhQiM00nzLDZQy2Gxy1PneSMpdPe0S
nuBWYwjPMD1jqDV2D2HEl5xPe17ifZaCYUs3LUF5cnOqxocq/MgsHkbM0Ejh4NO5vlfbKWdvHpWQ
zOTXPP0qVHe9ecx63hcsKrKCuuRLPdBANefe2rQ6nJnoVVCLdcVkf5CYywu8J4Pe7tTqQojFYrDe
K3HXMyXGlaAkKy04JqGwijN5HQj0MZw9IZhyQ6hI7cTF1yOZwshWpDJdK22N+WaR+6Shtpq9GC0j
phTglIcGwMRGq3jEGaANSi3mseQKFrA6RL6vclOxWNnmOoUp8GWFQqo3b3p/bMpZJcZ4qnjzKhgY
PPe1spDiWfSWLMLmmoUf/fgkdIcmRDo7D9HJnhn1VddedHU/IDWSCjxUeC89qzkH9d0SLkW7VhJh
0crnHI/sQIzv5H165YvV4cURr5V1ahCS6b62iEVsEjIMzQCN33suUADGBppgTH+66cRDtk7Ez0JB
OVaBhdbPKkrqErtVaZLBUuGQaOCD+GrxJS+pntuoVlcTUSKu2tdsXCH1K2O4/udWPDOuhqwO6g4N
Kto3lelfiHZovn6i3fyb2/9W8ai/KPj9gdoAXPtXENUfFY+J/h93wfegG7aP4G9kWNCGPOsc5p3l
H4tJnAcqBZJKmT3XT3+nlWNI94NaRxJn3rQBfRIsAPvRWc3z3ZDM9Iu6EoUM7bcevKlqs6yr10Ib
t3FqXL7rdn8Vb33Pf/tP90Rl9/09aWkudb6JyjwxPqp5SehTycAo745/+37ofZl1zsgCEUrmj/cz
prqhU31ANZPIhAidCF5L2mtc6W//kzsCjvTjHXV60Ah5oCkbaV7fKiD2p8SOtfmycP3re5Lm2van
p2mmf9O4Mx5FLKPOH//uafJqoe7SrFQ3tWyeE2FEtd4qO0PI2CyMdkmLVI2web36XHBJzCzcjMJw
ytvHsH2VuXB1hXjPQxm+CK2swrlqhOveuIzcIIyHswJCZ6rZCwkYGC2drrdwWq8luDVFlx+ZOuVB
qnwqY6cdfV6bu6zK1MdKqpVlZBr5sy7KloyFtfe2ud+/jk1tfPF8um1VUb8UjUgikQkGrnszg+LW
dcrGtKqXTij3MdjdMUZRKmWOhl2qhfKjZgLHHvZyDMJN8hDp02LgzAvGyVbk+mJFOFc9w1GLdKmz
2TNHyfaV8U3UaO6ralP56MXG6UUdi7WVTktPxUWhsDQyMZ80bJ+jg44LfQT3Mu7SQdxGzac3SawQ
SE6vfbsFP5zIxmNRel9iXyRXoYAxdovC/lBa8SZLOvyAAF5aprAc1eGUOGOWLIdkper1UhQD22xx
jCTGTv7/3J3XkuPmubWvCCrkcEqAIMHMzt0nqI7IOePq/weSZ0vT8h6X93+mKpdt1YjTgcT3vWGt
Z/XaxjJZkLM3jGM2/0rqivJrWcnMVsmY0hHUKE81u84uIv+pbIqPOmUNbjQEYbTP8JnXUomEJJIS
2Gzt24xHdESEmQoXCwtZM7I3y7EkUt2XWCg6PKxJzVIcYPCMvzRd5LKt6EbIkdRpuC8HguWwVyQG
F4KERLyVIzxvwTlOyO0Ku7dS0o+C1rHAMtZFrTg8Wy4d2WWOZrBCqtNrKHN7qd/AoWcpbkaoyPW1
Zl0ErEZywGdmVrEKhuImU8nj9uWL4S8jdVlO31UJ7c5EiWHWfLwEIEzY+XKE0GIq02V114B3whog
KM/gl8YBoXk/rnzc4RUZOEE8PAzTV00z35ad13Rk45TOrx8y5btCg9P7p2eMrvSvz1jd9JNUW43q
Dey8qzlytUF+HThN3us++FBihS8KlFJv+GB0FQrDgSkPSRxNZLwpHdPr2gCoh30XpyXrWY9HLKoH
D8mT3cbjVSZpVJqEXYWlifm4K9bmlrWNAClBRtY+EXlvBTuVvLJ93wSPv/7hFrXaX+d1v99MMnwX
mUeR8MRvBrM5KZJcCHTFC5FUTRit+2NnFltzeuzwlv76a/2eKvW3LwYQaxlEMm78Pef1L4eVWjA9
CoTlBI759M4T6ETLn+gTY2kDxPJzyt0gG85NRrGWZOSl6NAG5C7d4bphQt0iI5NtgRKNzDasr8bJ
xJQaFcZ/eMOX9/MX3+b3GWaAhy6ti+X8HqAsnGRWxsbl17+Kf3NsU1D8z2/C/Ha7CoJci0HElxCi
l0LG0pH9QdH+SRH910t1ucx+9TN8u1SF2MDkm/KrHiaPKAZSntCVoBlsixMo1fL+/+/H+b5Ri4Wx
m2Z+nKxgOYz3LvYffv0V/tN78u2eUzKIlObMzxNm9wbRdrS+gvIf3hSMmv/2t/ZnnfftaZiYQYbs
HxXPipV5lyAYfFSqyroLqm5AFMCAM06hn4vSazca961YOFJT3ZdFUbI1nM6WUq/zrtvGlekFlXIy
WuNs+SPbsXCfV/l+noiq9Id256O2j1vjIM2EDlV4tnuLbNmO2EBR7BDeowth/5TlZ4vee6bvyA1Y
8pjgJbEBWPoVklcpj8JxCDFSQ5NXwoGlZOQ080UsFkEOipga2h1SoUh/FBXBCyFtMaDl/YfVEcQb
ZVa3g+ijRrzNpQIXO4MOxp+avgoZqMfCbYnkdOpJcJqAHU2nXi2Pff4wzzMqfmDUeN3rNtvoo7yL
YMkyIl4JhJ6VQ7RvBsPzubZ04slNZBJh5q8kuu1isa4ayFCCZyvqWBZ5wOzue1l0kqralEGwZQJH
Pw6mQFJcDr+VKgleaWm2BFpfNZSrMmlrGXmBPiswheQdUVWiuuuU3lXC0FMWIWYtjl5k1Y/mTKSl
D4xONt/qgAAusTsxt7PFknjgBSibwKVIajQFoWK9jeGWWm3NHLhR6wfeA2zz7YsqZKd8WSoIR5XI
DjkZb3//UP8jfQtMVrnRiCU0pMWMLfKA/qIFogf5rhf4++t/tECLDJPm54fg2+Sp+9EDwSzDfC2x
u4JcxpfmmPuhFzB+00VWINwiIJyRg/OqH40QegED/55Fy/a7Qfu/6YNI4Ph+KKAZ1xRA/6gTVKSp
3/qGQOjrMjAMMFbg/jrh0YgzzCx85obKFVU2+sM9rthFCUkxzLxMr0sXer8nnCVjgEWzEs7LKzHh
1YfolHtsxNt4zU53PqP77jW4tpuIdCbitJaJCcl3e9Yec7wxIW6iFcog7dk65tt24fxxC6IQJ3q2
/ETAw8JJihknuHXhjgpqKdx1FjyP3okVUh3HpxAKcuI1Ifszd8rWc71Na08rjiFwGse8pwNoYGGg
hflcJmlXXOMELPpkCiNSxq9mOV2JQYtjaaMgRqg8jH5zcdT6ffCA5zhaGcAJFFbt6z50fJ8FjhP4
a8bEfnOgqyhrh1LonXueUW3frCuszdYquKkBqU2v2Q1ByIwuZ4bYTsl+ycLa7qrjmomOsB12VMxE
ufrZRpy3CFrnye2GZscHyfYfLP1hvI000Z37+SyEToR8Xe5j9F6ySfyiuJbz6ih/NuMRvKn5iOpq
4bEacK9kvouztsLyZvdO7SmuCpDJJUxg9tqzi0qM7MJ+daHYQK2OfoqAwm7J/pPvxslLZr7E5zuJ
fsPUuPJdp6EaEMB28i/2LS91rErHqU3w8FEHTEeOEPCZ1aK1m+60V+W+fZnv0xci1AwmhioAu2Rv
i9HzmOwH/WiKmJBZkJrRc+RGjuDgxrKlc8c8SlqZL9MOGlQPa9Zf24kbrxUdtpLDf4SRKhsojX4r
k5TO8r5nnNXPtDMrlV9q4AVMfbr3yOv57ZHMd7scrrL5qnT3Cco/5l3SVTFP2XAr9E6Tgox1YEA3
lRND47T52cfwzgwesED7zVohk4DSvbPbh8kRvuR+FW/JZCasztzTED2aby0Wwlt5Cw0URVq8rm0G
w3fwHT12hLjIfAgzzSoliw543bs4kQvTR5P7zz1age4vOAlOHlNDb76cnL84WunxKa9+2qf9/fU/
jtbFMSNpok6Bv0SZL3qrH0crMnZZAXuxnK+LXZmK6l9HKws1zlX+dQZZOHfIx/2fo1WRfrN00eBc
Jb9gGVj9V3KB7ycrP7iEZQe6xzKWUcxvVhotVZvYGH19J3AArW77e/GPALn/tQqmNvt2eH//3X77
EoDs6TV8Vd0Fkb+eIyzOouLJnXadIuO+48LPlF2tcEzz6PnSccpnR4tvBrQIIs+SImC9DfV12REV
BmtOw9AJABqhsUkekGY3sG8mChSrMk8m1cfAlrwMXvpa3Zjp5LJD3ZkZBuaUZ0o2QMBgRktk14cF
0xo+LFzZLaHHadNnVJhuFw+wPMCipSIgCQTmOFfVmQexrBnsCtDagU1kMYS9gz4aBzm7qBbARBC+
KjmLQceMZwnBHktPQiniEC/kNO3kGSGcyhB1cMInEDm86SAHRB/UrzWdCHLzvjdv2nayTaCFRp2D
QhSf1GYMD424zTrLU6x3fcl0a4RVAiZMI5O9r7dqqoDv8N1cezF1iA3wD3wSqJ/kqQ/A0tYBMUX9
RvIXmWbiJn16JNa4OEv6uuqnjq1+e+fHzW3fGK6P+i0e4D9RHYto11Wjqy4SC4Fl19T19bVtiCP2
DcsVhLpzyhTwX9tomSNaLCPnhvCloQZoW8Tlo8o6nySARVcquU3yqM61kyELVSuijjpMgVKxlZT4
UkKh1KRx0ftj2QbozeUbcNpZ0XWO1CWIDfYVUyNIdSgAxbiwwX5v4MlvFulVSxhryw2ty+9+kDqG
mXr53Kx1qFAj0nUBDF3atluDHd4I/7fMEUkA+lUGvL7d4EkQV/pJvUnR7Fs6qoRyina61e21KSbv
kjXHyiLMU5GnvRwWbqKw8xtHNsFCeIjrJZt8X+dc7GVxVMlINkimaskmhVyAHroirQEBPYW5mvDn
EWk7fmgHFhzDiu2Y3vQraeQvkTPwmuKM2ULqP8W28JpRIuwcVlyD+F6vbJWnsiyHszzCgU4hQ3Uj
RE3kibpJ5qcabTNs2fNsvbdxiN2sZX3CTmiDTOxgyPpZj4RrHUHtnk3lIc9Rh5HJLoYy4jvp7OcE
SkySI9X1uhybjdIKbjNdcioguaRFNQWc2tiyzY+aYqDvdYJI4HfqNT3JbIcEmK9mE3ZrMrnwkbZF
K11yQVqbkLVNwn2k4aZlcDizFakR5uv96Ag8XGNQ20bOAGzMXDl6i5f3WXgXClSGYkXtUoFTrFeW
Enkz15qAhr3CSDIw+4sM4iY+1HBjqf02Twc7NBpyaEunamInmT/N6E3QzWVSZ8sQqRruTFH7aNhZ
8YFed1BY2/YzBX8oz6cRTmq2qVOQ36+jcFDhPpFxss1HlTx2tMtszhPIiPXgO2grt91EcVUFPLio
hJRzLb/UQ3AT9pOjy4XdmdW+sNQlnkJdbSsfD3+1aOTl2uHE2YWggLSGcSLMMbNTrtbIdV3kriAO
rmZMjiZG69bs3bbRddLNxIcmkD0pai8K2cxzh00kFUOqmAC6Nj+oqLt6NJHH+NbRXs5SfBDYaIpG
uWl7pNfRQ1uSLMZwRs971wqa40CjF4F3FkJtpTQ3wohtZXou85uRjNlyPrcWhHm/J900tf12Iwse
7/WFGspGwINcFWROMSXzriUOdfnlCsxwlRj2qNwfk3zcCdGEKl0YH0ylOklJDtQiee0LFN6ZBP9T
uU/acZdZ8HxyYkJ405xGFQ4goT7iAg25XwYEAauxH29ki+FTqM2bXmj9DhMnH5lCW8V81W2stnIM
odN6UU1tH3UChO88Uu1iWPpu2BnbboCgyxJcUOpDNvI+h5p2beqSEbm10qy2ZLGOXSsrKdKZLH0K
fo2TpkOdMal4SgK3UohyipRrrQWPVvmhzYBrtOmCzfJJ5ANgysahDprbKrcOol44QltvgmHehslw
Wfa9HP4wgoKnScz29UjtnanrRBeeQiQUaYwRlFIz8RVbnc5RJ6+66iqlISDOx7Jk5p4RcDlpuBYC
eTNG4tVX/a3kKxR5mYPaVG5jrzfg3/SVHcF/R4nlMdf3UsB3Yhnaclh5Uh/b/+AKzgT5Y7KdYe9m
/kdCmc5S71sF9/fX/6jg9N+WLSBRGKivvy0IDTIliX7SFHTZ/9I9/ajgJGT2+BNFUccP/YcW9E9J
FJUgVn9WYVgiF6f0D9bB5Y8B4h9khT/BC38dM8qLlPWnQSNdO7ZNXATwlZghLx36X4fjotgjuiji
alcNOWnEZB3aig7/SxDS2TVqaDOsa2ANzpVFl0TWmRRZJ3mO9mb2lpQN2h8+sxu2LvFDJJQnTWf2
tmCQHsfqyZyHbcZFmBAJ1TU3mDs3JbYvuFbOgAZb1HZZUkM2LCMYvzt+WP8c5BXrrsSI3UnuxHNf
p/lT19KRDGjq0YhWR9Gsvpi9Ra5RJZ6fcX7nidI7raRRz6GAHIzs3OExqykwjCHxenPxDsoQcySo
+XlGaNBgz8H00pVoREe6l1QCaDjMTjEVXoypsDXGB9WqHwKda7aLxpsEnTqyphgflNbPbjCqn0KO
FQnKZ9rz5FKEn8seyFRQEvxGwluj3ZgTGoK+ZO+m9v0WMcEma1u3rQaEqH21Evxpnde3MhdgG4Mp
a4L6NkiQtBYaLDj/oA3dpzUs1MykoWw9G8z+8gTqLEiTUVuHkHb66DYb8svEZsgXzqOs2XqbbQMm
d2p+VyIB0RjVoXkkGl5vzZNWiV+tBEALFF2+HYfAk8UDhg+nkG7U8jnPXuljTWOmVFnsq5z5sH0F
cm/1ytI/zFr2ijyVHdn0YQRL5IfgwagdjAs0qQBh6uLSCJRh0vilmOBZwmstLKKe15w0EkFN7Bw7
OZtxuy5RuBNtMrZgLpE/9Bn2ahDOxHWUskVWCqknnVxd51Y2PjSt9xokqmqM7RKp6a6RJM9IvCFt
m3s9yyrGFfjUmMl6JGpRWg/1G9wlkD2zUJ/4Ns/hrHjipItcNUdjgPsgvOfRa2uWpOhlaUSbAI++
Fq6Wv/jvcGCmMkoiQoevpTSNTGdLTuPA7DZ+P+qYC+6acfYJJkUCpPCJTCtRuTfkMtmys7XsKoZd
pJb7KIyAnMfFlZxUA6TMIkXp5tCz5FH/J5+zzB0VoBNLnhA7/IXy8ItO2ZSXDdRPnfLfX//jnGUI
qaBzIPtuUVXAUfmzU2YISWYCKgiZIeB3NQbyUrxJsCp0Y5GZ/k+njFCDyCERQT7cFGXpov+bc5bG
+/s5+9O3TlrDz+fs3KZGMvgETc+RM5yAr1IIkXvmZlvyfjGEuhaleVI8drU9ZwdzFA9atJ4TVshw
iIrH3FDXaYrX9CNWwzXMb13dibpWObhoGqltnIL+snFiadyk1lYg62to3wkmm0ZHUVnDh09ptM4W
AJPP2tlEUv/WyAyYZDeu6m2gWoe6zHr28GvQYIG075XsTPl9qGTgumqPeVJ5DnUB0vqX5N82fnII
6wfJVm8vlfk4wW4E7mS5QUwcgCTUNv9HsLZwAFdy8dK394zPHGvTGdvC03YAlFz5kNF0mHgFXMyI
T/5T/4Dy6qy/F92m1ffjDsefb5yyGV9hBITbjnMcnitMqtZXfaP2GzAuiHaHZcoHElHnKO/8Lfe7
XeARFwpkdlArso++xN5+MsmwCQeiT6hap3xAM+tk7/f9FZEEnmJXI2UFyP2m3quXvr0oliM2ZyzX
wUq6ES/5Xqlt0ljiR20NjtjaXyLrZqrP0K+G9jjesJVjCxQbq+FCcpDvgrUB19uDyh1vDDvytwU8
tblYcww+yC1pwHa+bff8rYQVdAQkrA20aRfOtt5GnSCXjIvfazxp/BY3n2Z3jRGeLCAvjYCf9RJ1
Gl0j8Ws+yTpTWt50Mlpvln7F0/Avg8Z+YUjBFBmCfG9PH2gFRE8/6IdF5rwkpaIzvVLrE98Uw8jH
yhwImMEOmbBRQRN/wOnhpZDY5g1jBFq8rAKS7MRrJihk8hhYw91wjbdoV9yK+xJieOBaTsof5Xb7
GYFhXgf8I6bpNeNGG7jWqrRtgpe618eOHiegv83WjbkB7JGROdvZySGDSbyydAfdq145ylXaSNdA
sbUjs0z64mgzM8R15g0ZqBgRgrV13+6MDT9m7pQubPhb7S2oaMLdCdCPYc++C0ZsXxu3FQPvc4KZ
6mqe5y+L+f5sCzvUFXG2aA5L+SxhZzBatyNrVlMhtcslmpMbSGfwsWeSpR5MPspififMdxpUTiIT
u0MJepNxRS0AXHGwZ+vvJneJnZ/mtbCBkbzt9l/D1nIkECS5rS4mVrvbZdABLs1b+KlK6/jon8BD
zME2PSq0yjw28SbdJK7OhBsiPGx8cR1sCQkhnAoV50MHXu4UCh69IOiEHW5jRhNlx7i6e2QkM0Gc
kFz8a+RZDpvFgEwv7wZfRMdW/TtJRLJTXNKb/GZBgLkZs+n5WSlXSLaY8FZuSaZBvhaYCkOmxuF2
Kz9GzrRVfafgJ6vILrRlYAXh4t+1CVCKeNzfyiNTcF93egO86KloDhKN+ov+or4kXyaz8Zfh2qSM
qmxkEZ2c2WwcmayXDjOQVF9Y27i+B9H+wKTNlCa2oSlbB4SifF+qfhXkx4C8pP4ulFwklNEj5rXg
sbH2Mh/3D1W7StIj8mUg6QvE24jW/Liw8Fx9o/A2QcfX+FKdXWC/trbq0TxaW1xuyBAM4h5lj/gK
Iru6Na8R1wx4+Jzq97UCghf/eIJCN2w4qDcS9jgdAivPECp6diORR489v5uL5bszbO35nqhOcBm2
Bjed8d7y3V2YYFlrHVa8DTqR8tWWj+KJRSr7X1TG1NI3vBpBNZsCGtUa7/sGWS663pB5g4lJ0WDe
d2l2/ILGs3jiz/hpmh3DKYwHfC081T2TNpzaL/5n8Aix74QC/ma8WIf+WbzJ9k3oGnfax6jZV6ww
TeF8SJrtTw4e/eLN8ACGxPkN88xZWMWRsvwPRWbfe7EY2OZpwNWNUktQTmMPcXeT4enuyMxwa2nP
S3XykYMdPSsOb+lZB/yKNM0Z1M0/uH0EvAZeDQHf0svJKj3UL8oawv2oe34qa/7++h9ljfYbtQwR
5egdWTH8jrj5sQDQfjMJG9ZQD2Kd+d1J+KN7JDFRM7EFUvEosLg09g0/ukf5NySmCgXP/8FS872i
Ab5K3cTul/WtzpL154pGKv2myMqUB2V1SP8oav/XwT9epL//7ShXdZzoyDx05Ls//+1hmtGqJxHa
Hd2fjnm82OCSS2sG5O3GzTHMpUOS1uzTZB0zhUE4j0Qwk1w0J6FpyCqBui5k1wRbQtVw0SYyoiPm
hPOIei9mKSZU5zx9laa0QCS+F5SesylA/mENCUHgxLeUTe8G1YcY+ttBNoCiUFLVDYjEWkFSLu1C
c0GkQLSTvyQze+6G8oZvmSmowZSpsId22E9co1EUOipZMjGliYqNQarUlREsxyZNoNrc9LiFUNDC
/CCIjag7zN5Luq89S2wlxzvKsGlSSXhL12H76NeAWNCLpPl4O9aCPbUVKRazGzfDdq5NVgY3JgOe
GR2oVaLzQ8kDcW1hWOIRIY2GoSf8JpChuBQmfZ3J6A+LYK2G1rHHUL8qyR0wkVLKKvr2ZN5UEXEJ
42uiznal33QpgeVC4eIrP84MgiPzUUjEY2YWd7r6nlOUqmVFN55sVCH0hFIAD5Ov1WZatwG1ALWs
UktbEijkMF2brCKUUAU0UhEu0XvtQCwDU06dnXplgAIkYa9pGdVTezYk35VMOzvtfgB0MwcQjwwQ
gL55zQYSltrbEOJZRaZ83FGz4UdR8tKtSZ4RvszmSQDeLU/VKvCLg8EuoSR/ywwDJytgmoxwP3Lz
SD/MoNtwywFljmw5o0hGNEtreM5cTnDMBnBMWb2T59YD7xrgIOtajR8ycrSOlIQWsCGejEZ+bKhI
/aDZ+gZhUYDQyO5cDOBGMq4Xh4cEwEUz2VtYDy06Zv+ZUNTV0N3SqoM1vHC0WiapTsqjMW8toheW
P46oRDrxKw06d+zfZ/Vx0Alz1NtdK8Sfba8txXFATKSaUXZH/VrCjtWRIDnh+NfGQ57eyrVk43bj
3uDjPu9147bU9xHP1Dg0lxiaNlSvjZmQjOKTW9F/5aSqydPDiEuULRaQOv5y6xHZTsraW2GwzqAA
1u501noRr4ZMRfWSK9k6rqlElHzad+2TVmEIrmunrygMrBuhfk+zByM/lQibS6bpsG0aEl768tFK
T37wPsbsnSk4VL9YVxUfqXDHCAElrLEJqJVRdRWl5mA/ExsnxHScTF9yM24TctL08RZwOxj5Lt+V
vCbU3vzqqPLrqqiycvX6T76bIKBhNTdhWnM3LUrFX9xNC8Ht+930t9f/uJuYXy62Cm6lRb/DdvrP
lps/wlnKLpyj+1/d+J+XE6NGjW+Fjbnxs9sTOjfedvyhmiqKCibR/6blZoT6tyvk5299uWL+Ilc1
SzZgpebTS7pleC/dJuRz36vHaSNu5A1rt9XsRhTI1rqxY0/doC5Tj4Z15nkKAVHFNBbig3FodpRq
VI3TtXWlW/EaFqv4AMHDDR561zz2T9BKN9NO5W88ajDZ6LXtCMPeLU+KtE92AsmfnywURSKlsCoz
+mQZVAL8FsCa7lqc6PctcYj5qoGRzD8MLIUSQnFdkgbmPXulvXCaLbdoJlusNwVHsWq8gLInbTfi
LtHwZLF3VZU3WXoXpisYFP8xg0f1nq71LehGTBISM1xbtXYM89rIY4Vw6FxtgxrRhsrhVG59Dd5V
NuKaE7w38j97PoWuGbm4rPPR/L3o+MXDQvFDVfJTIcdn9tvr/3xYUF3ojJSYai1Mnb8oOczfWDmo
2qKP+31u9a8nhQkUgB/LQqsh8uiK8p9l3DKcWr5JER8MOwQsQ//Nk6L8u+HUX79va3mS/vKkVFat
tFM7Z7tYRBOnLxqxSee+ZI4xp+/CiKs4ZYssWB1xD5RA/kBnG5J7k69HLCpJXx6mnJBaPoiR8qSk
LL3k1vUDbZvyeJXWeOo1ICnMiCL8uFpDfxiDEhvHvmL2kQWZ4fRWLnMDsX+kqqQJ5l9FejdAvhlR
tsnotILhuWcQIlMkVOxWR64K2WflO+RrlnlulMwrnaVYHiOeLaZNaWW3FZuLfmSva6iOJCuYLc11
6g/reIw3VkqunQkGVRnNuza/9lhC2EVfhS7Zl8q6ZFwdzP3G11MnlN/zTmc6/O5TW8zkA2VoLZRC
cCP0g2EKrzt5rYyRBtHIRCJTqnbXD+URAAjlSA01qENbK9bSuieTqJOfM42t4hiwfmirw5zWZC01
JNfNsLMa0GyJRbqo0mysYXSqtgOG4Lt9LgM7aKVDqAqnIdn0WvBi5pARIioyi5SyNjpnhHvlZ31q
jjp5vKpuroSisqueTnhRQZSENSV97KWsBYuSc4RFTT7O60CVr9KIiTDQR0+3yn6di4c01PZj2rgo
wwHumeVdFvtMs1LG6j0+HDOY7indunVVWKdSG0jNM2fjeShJALcif6X4g9tE3bFWKuZWSlJBX53f
efdXKAuNCUdvNNtGmS4nGjVT1fNGJZbhTR1ZJ4N4EgJ5lwatvFFrCqbYCqq1gbab2QYmzYIwgKzC
6w6J4Jj3w26a9W3cx2clY40jV9RreROz9Q/ybdQZ5BhSh1mya3QJGX3+kVXd6Ih+D3CI7wdsO8ti
nti7SGBvLWgHNRUfZJ0BXpWawbYw+uwCt2VbLov2XPFXdR++av7wKZDrdLEApGQEH+Le3ljUz3LX
sDWWbY18kkaW6/1A+2DzRnhV8KmYtxqyg7MRQZSyNGE3sknDLM93Mnp1XGzLhEFLT/CkRQjdaAXP
qSoc5cLfUiqtuLw9QQzv6rB8RRmAjFVt10Un7pOxcCIDELzKeko15kOV7cfulS/g5GK8K5EWhVZw
k4sG6Pyvci7XukbgYzSc/dbfp3GykVqUHwNxE9q0UmO+XzaBxBTcYSM61Wx8pjb8qEZ0Kc0DK59d
APqwYHob9NUGjdaqrVgjw3hTSJg0UvYgujY4lhAs2We7YNa2qoZbfIzwi8nyCcsgb0zVTYSBd+EG
jNzgyFL9mTF5LIc3rWjuI2xnchqgkwlQzbabaBafY5bvy4KqFpnUyUnimXLomj26kLJ9mnSvDFlC
oj/IXxqcabZi7rUcqr30oqbPiy5ftCo7x6Mcxoj2pfReLZK9ORROzvTXFJtbwwTYwgpLmF98piuJ
UthNe9FE0HvDVc80O6uy0zSMT/OMhrJaIoZhCSgh5izaHF3eBQULsdhX31PfJO0Ihmg1Nqc5J2S1
r+EQ69G4m3PzjosCfUjR2WUlHrqB5R0YwViUtkInrUX1CE3WNjmu9KnjTQEQRpSNvJ78CjShzkGR
GvFDbBT0ZUxq60WlsgyqJoxaCsgCY/xDhfdPlLmDF2H0sYw4mG+QHiT/ehSDbhFN419u8H/3+n/d
4AuDfylnwRD/kE7+0GIufwScmGmFroqMKxYV449yV/sNnQ6SS/5b1BYJ55+zGO03lk58m0xo6Loh
Ef83l7hkfpNKLt86Ty1uX1Shqiop3y7xVmNpaw6mtG979WjJ0yEURMEemkRYq4K2kiRBWSm6ANdR
4dqoVcLH8tOgNV4Z9Nu09e+Qpr32esysMeciqyTkSgwqjGb2RlHyauyjYZMHbhRiAmzVlnFrnjEu
l4M18KrnhkTeOg63/TCsgrx2Bf9Ns7rVCJxM95/MaThNgNRUnuEwG/dGBfMRJHgg3Ir9TRIgRher
U5duY5HZcXPvlxqGjc9UzzBhkvunKE6gs1VZJPwMZ7C8rtr4VYrQnsJjakcyYCEeVf2NhYMxVi5s
gvZliSB9CCkttrJAml+qs7MmtExpdkNBoOagbaY6IWxKWAmC4Kb0i12mn1GWelYBPkj2HwSGGfhe
DgFB42Tzwi3ZR+L0GSTmZ5iHT7qW3jZx9JXUQbwqJPmNbv/EiYQqUbmFsIhAmmuoyO5nVV2V/vxa
Bc2dFVsRVOj8EiRYdgy2D1PzqZPfWMfSXdvpnOLWtE7bjrQYP3u0FAYiU7xNAwDGzHsiadxGkfYg
yt2+lhtPKdQPpSEkCF69Pkj2yBq6QC+ex+plitDG+ea8SeH5ZjjyamRe6vgh671/sFKR2JlyYBM0
MZyKtY7fK3WIXeJOUKue0JRIWwfDYW4ZzwBLbwqy6GIon9JEzhaR7BP2JMNntjSzvumid7GTnvQh
RkqqGuGumocngZslLOptIVYNyW5Qr0DkaujHvZL7xSfPIYGckGmqjYjmVajgE4cpJvW62/Q12ByB
BUvdeH0z3i/2JGsQTmlg1qt/bj+Pr1/njpRpDDhpaLt/2c8bHDk/HXDSv3n9jxZliUVkRY5WiTzF
PybKf86aMfAw5zUIaTDpjThW/+xSdA3+HN0+nQ815U8rdHRKLPz/Tyt0DrDvevNv37v+raFXxUaA
kanoXrGWaeGnnfQ0uupOcmGp34QkelfX6X64t/bdaTzE6kHo7OZVe1JMz3gPL4or2xILQ2WbXVmt
b0NXH+xgVWyCXfeZ7IzHJcv6s7/Ulzpy6ospnISn+KLuCPv1FMU2JKf7yr3a614x80VEJL0Wr7BP
5qfU691hh9NnE5I6LHx0K+MyQHFcvD7xi/6o3Gfv0VNHpGrikjbr+jf+TbM3HISMROP2rna2boev
gcFZseoP4XOEsy1bxTDsUB9tmeHKr/mFJZVXH7SzdpavzDCu2p1+ij8FjCYAe8rP9r44V25r1zvr
gb24KzisQvecjK68CU7VQ/UaX7JT80Dko+cT+7eKN1iW2N0KztcDG6SNfEoeiz27yy1z6y34Bhel
1vieacdpfotmp9ka8JQJl3/Kn/CB79kwciazwN3HNs2UEzkoxexSlVapkK5n5Zagon28y9yCAQNa
UaYQb/1AcipO8U2xlsgQxlo43FnqKToPb1G9mXOoASvyk0oFgYH9YVHt4cyCwmTP22DdfLaosWYW
n4fY69B6+7VrVcQX2aS99u1zZ+4F4wZE4eolW6Eb9rdMjpnpDDoCV07EVccdGPfEYH2xlxzs4Vq7
AGUs13JFuAe9XTDfwVTY+cs109hTvqkBbhPJPZ/DD2I39Bv11AIdusmRdLPD7fkpV3q58ZsVfCw7
eOufxwsLxFp18M9vlNuR2T3yKcPOyys81p7tpLihG9labrYeNrmrbbMvtqbJtNJuwwMMLC4slojC
1k/XlulZ414cXqUtHvw1iwXy0O8qGzLpql9hl19NZ9FrU2csH2LNFaTd9ITOUx/o4Vfmxffi/8fd
eyzXbXXR1u9y2z9cyKFxOwgnJ4bD1EExIueMp78DsmVL8lf+y12Xbcm2ziFBEth7r7XmHHNVHbXH
4WqqdvyuvuYfy1bwBaXb1TbJrlqP+3DV7nUXr2mfbf1Vs+pWwkuyrQ7x7eMFwKCtPxABT8J45GGz
WKeSo2+TdbiKV+PbjETKkeyX3jWYYX74p1R34JQzgDWYLfPF8ESQyk6g7g7nEq1kVxe92KldDBye
hWxWux312WV/bvnOyYDKi8qjYTabK0qn4DrhiT1RSkqncp85JJufs3W7mZ4Fvn7JzlfJjgbABqL5
JlgTuPwhMTxGIlB7w2paKbtpxbzf0dbxg3aTHNqd5sF+59rPGaHtnxkJ7+a9dJvuK7dboXSXXP0O
BfwB+YRredwDpkseudOsxt24U90AZYV+rr+Kw/Q+ZmtDOJjSw/vj5TPiZhOR8b/r8aYa3LZzjDsO
Ijt5F99nr1Wx711k6aWj2IxtXNPRvdpVeRzF3bhKbPHGdLR7YVVhrCJAjxkBmV3fvm3lVifa3rxp
VS/eLo+7wGiYZ7TjI/k8bdq22HPb2NzEu46IiNGdXd3JWXdK917gophd2Djh6BquNd9Zbc9one0X
loPK4FLINdnjg3CjO9KoZaKbQWQ5NcZ8tzFx87nttTwK23wdH0PSAeP2rJ9MT1iBkPE6b0Zrs1ae
5J1MHRJ66BGZv3n+emZowVOl2KBSXDII3Gw17dm6GYlBpiD3tPQ6ImNyCnFX+dA+zNkO3vglM6iu
/gCwhxIHLRWapy2sepemxb15pWmLhkDY5K58JU4O6pmKqJ2Jwkg5RoZt5Ej5DfiwILsgVGkYvFf2
DDO33uFyYPqXRHeEh6L2Q8hk0DG6Nj3di2MwbZtqNazFaIOFoVVgia17puvv3U3mEXCXb0ip8dJ9
errMp3IVg3nqUCYkZfEgX7XkeewCqOlZ5JatvqsRmsvRHU6pY+kRaVXarwz+beSiOxCnfmatOrCD
9W6qNlS4gC3ze06pRMJhFXKtV4x6UOSp4FAOmWO7X9fTlkZJDtpGJNRmkfDomDsXgdHv0QSE+6ri
akKfUK6Zw5CMVTDBcaGqDc+JsBUe8v10ER4qjmzPkWVn42k0H9vFPc4/GWL6vj7oobjIlibJnmoP
WZK4DdZyfo9yiOADum3vabyD32Vb843/YHJxkYgGst4NVexBQc4Ow6XBd6UO+gUh0XARrsU709qx
vaYNsbk3zbN6hwLeTi23mvS3kLBJM31uWVc/Rhyi4lp40LxWdxf1EQvFrX7gq+4ozvPU4SLELZKm
6Vy8y/e4qPgGhQdezHePeD+62LrLN9BfaQUyl2nN1ns73CyJ8oWHxoSUr5yOY3HDvydZziTJke05
OkZYGbwS4MzotJpmtyNSuEVV+6DgjajlfZ68J9o5qiCw8MnRz9qkIU1vSXNSG3t442xtxeuyuorW
PVS2eKBOjx8MvVj5dNnCmxw9EcJP2lf3zC7pOGJTUoINeUjDfVTozLz4IfHjamTKnvNcvFbxGRg5
biuzu/CRMdQ3gJ8trLP05a40hWJ530Caie1hb1brZR6NzJgHALBce0qQ+e3C5INnbZXfZDnglY3a
M2u0jYfqQ3qoT6iYaT2WGKvui0t/aqCD18oaDCPcmDC8meZHzt6ID33orzYj1hYT6pyvrXVyAZ6H
WWYqMhIBo5gexX4i0hiaJKgTcDkNNcK78djXa5SChT1ACIh3+W5cwwpiqmDaVFarwTVtNCeO7LbY
XUNvI27q4xLeu+rL++TBulNvGJ48tfxlHo077W5RD5VPzFfY08U1CE4y2/Jui0YHCUz5Hnxx8rgB
+NS+17xn4vF4MY/+kS3mDNfynWKzfyJRa37nq+ZvkC7pIT4ED9qdcu52RE+9SHc+UQ7TjX61NgPL
r7APHucLh5lDp3vz6dvTkmIXQ6H8zjw1/pqpoybWEBu1WsvCMJ0OOvfog/WCRg9XHxPLd4Mgijvl
OJ+GC5mW3P2CBe+PW5q9n2HyHR/qMO5ib9ce22v7uYlforv86N8CUl4b23jN0+M0Xn4YWOls8nPC
be2K64nVPlwzNve4M1bDZtqju9th1DnqewR5K5FDXvqSH4ULGY/75CzvY0/et+ualfxKeW+X9jMu
Njvaqmf1bL1YL43betlBOGpr6Vv2Cbged3RUfgVCsZK3RLCsVVYB7WSctNvgql/qN+FkXloslelR
IISVo7IHd46Mk8wrVwQa7eb7cau45XO1yzwmskzSKiddMcky7YC+2cjhjC+BcwGZN/jmmE2d5xsA
/E4CgBPdGCYa4+ijzzKeO340/nTPmmIMy8mZJylaJXftZ3GnP/qPwdNwrm+TZ3Em1shnIWaCQHVt
G6/dnQJ5hggbZPCMv53msrwuYun6CmfSy5xG/5C5LfBln4pHxE39M7CO/vm/W0NiDkb2jLGEnpUk
qgqDpX8YczHBpab7oUkG6eFv7/9eQzL4RdssMm/+s1D8XkMudhdVwuqCQ3oZCvNBvzfJpN8YCJvk
ImB4kRYv8V9NsuWPUGjTzvvdQiP/qyaZ/GsJ+fOla79Ouqw8DLtJiNvd2K01zIclybBYhG2j90Lz
0M1n5akQtyphRrnMsrjRcfnZxnvyguGkNXbJi1vYlv12nu17TUSYVyHedMnQnR+rdXfV3vMtC1Tu
gG3gb+WppLmhYnZ1xrfstXlQOIriMKZ3FdmTpzrDUXhssQZsxs3IrkM9siOdZ52gNbXb4Vps1XeO
6cQPjpz6VeF2wDnShK71HJwjWBJNgXaUcGALIjfQB/ZOj6ivZmO+BxeE1g4rGbrr3FlSVr5Ce2ew
1yJ4ftjvP6zBiYkVQsIKW1s8Ip3ygYfL95l1f8EHkbkIYuNTU+5SUKxMC46VefPffWAgOJIiR9NF
EzXAjIug7h8eGFP71bfwP97/1wOzPIeG9S2fldf9qKFAVLegG2nn/m5o+N5y0X/jMkiw4z0EmWPm
//NxkREFInrgiZWXTICFCvAv3GEQun+RUPxy4b9q/MxozBqp08WtLEfnfl7aill8pM191gx/Uyvg
fZbkk4R9/SudYBPP6XpItZdIuUfktBXF+qiWCHDD4FWNN+p80yWrqkqYmhi7DlCqkwwZHd4RgEgX
dMVNWqPD86mSB+lOncUXQi/2vdEhejblE8Ig5iiLSq3aNikLPerqobYOCQQ/aQrZSiYMpiiI/btU
2anmsJJ6Et1wV/cNfjCxWAW+tI4TBoBhuZ2Z7w06iGFL2vlUSsV9IxtuQbMob4niVplCNy12XJT/
CQoQBTd9FOBNHid2nTms8b6Coo0Oy3TP0sqRYfQkvsQYY7fEe1hfvRGClcH6bltNtxXkbAVE2WuM
epPgrCeiL0dN6zsBvc+55/SVJhFFP+JABVgcEJeOsmjRFypWt1WCdF+O46Mp4y+21Nt6LD/V+aGw
lKNCt0SYmveG6PK2TxzB8BmRK4cY7F44aF/Jgi5WJq+YlE8tE6iM+uKTRhq8KHMzLl7rRFynDNKM
wHoYzds4hImbC9NrpIFNtExPK+Rr1GoYB2Lq7qmB9IbWRXmUEEr2M7OpuMn44mPOTBGVWZze9M1n
EdAtqs2zYuirmj5RIohrKVA28kg7Q9I8saUKGoiarxL0g5KnTOOzOZZrXWn5RrxlKM4DQXwKBenQ
10+q9Ib41hXmonY0+tVR+VR3MJELDbJWFLhK+BEvsIIq7DA9WLuWPlJbAljxEyfqqjfBKp/wB581
ZXpI5YZudL/NVAR3UHO3QhYNFESp5BJ2gzukumknZabOoKwSgg6zOR2s3FwVg/6SQrmZkdD1UuMk
SX4txf9wjgADJ9YfE9+soSKeEP9/UlIsUf1ZLfO/3v/nrE3+DR/XAu1nnrXA//9cFjke/CaqMkRH
Ec+q8susDckwLlIEM/z6TRL9Xfes/rYgoDSRKFG8Wfi6/s26CLvq53VxuXRmdnx+1Dd8Mmlxe/0g
mJFCq0u0bpL2mabQnpOlY5q0FCC0sibI9OaDEaTF7RyJylmduK30tu32yZBU3IMQE60AZGdCpPBq
aMMGVYiO9Ms3pHyd57JmDyXdIk14wwSanoSyPKqZTyNPoK9Rttbs0Ym41HWDpNMI2zd5EEyPM035
mVdF/DIrKAcEMjSuQ4v2NO5oRxRMJ8GRdNZ67NGU8AQL6zmxMDY2wMBhud5XrRh4cQwEIxZT4eQb
SnhbaPSkOrWxznpVWs9+ofZ3g9TIvL+2qOyNJH/IWnVumeoAaV0Mo7IBSLyHL5SVTU40FzxrXdEf
DGsCjzURh7QK1AEstdymz4255CaHcRhC31o6Ong++oqW7Cx097WKysYUBwz2IPQqqwTAFVg8n0lM
HHiUyhvBzIz1nFWVaYdRSe0XBisiHqxDEEvKeshTekhzk9AOjQkXbhCCck3JeigGPkM+UevE5eIW
Tqyj6bP+tXNEbGEkmpdAGL4SMuwJucF7eo39RLjVqzbAQdWa6aaoQ0YJgS45CILLK95TklOHvtga
TfUE3hzh6z4XsTXj+xeiiEZdRId3GLMcfoblt/QSBlm5iGIbs9QWEtk5hZCjWlUK6wNOWU0/mto1
CDQCbeTkognE8MRmuxaTlGhHgmsAqffZOiegZhcniUriFiKEOQoeCzady5T3myBQnxAKmdOdhv7p
acx68bGLe9qQDefEtsgy7qT8MTLwMRlZPXtlwNhWamilC4kMKEUdhwuTPBAeMlyQSIK8Y8jEPvTG
MqDlpm1tKRRfBm1+TEpE1wOb596HdNU3xn3ErXxTMMF2p7hGotCJ01OU9N0qFMXkUKpx7lpR1ayk
OIcl2CpsXUrJj85Teqk7hj3ubTNAKdmENUrgeV6graQDkrM2OFIQCcfF8XgTi+iO5cnaGYTVkGnV
b2dlCJ/LIudarZiNKiOvQm4VbED59NLO+bVRxobTOD/EQZwfStV4AH3/Fo1DTLs/XVRpYWuEbpqb
+e4/e9pl0sqoj0PuNx4COkiW7X847Vos/T+Vh//r/X+u6+Jv1HgKVltVVBg2cpD+ozzEaf6bhJgY
7RU89cWm+1d5qP4Gm4FFW+UvkgQVUFd/retgEnR2CKpYrlT9VzSEZUP6EYbwtyv/ZcCYji314yRW
ezUjfrxufcKGsl7Ymo3Vkdapj081PB/fEotjFcBps6C++PS+66l+Go2R50ghGI+jpgwMEzySHQ3V
U9qYXjH78aPMsucNTDzcoQtOiHdXRU3jLU9ZOdQNqreLVPKQRHHwVMTYgAvU92qib2YrWQUNogKO
o3kmeTqwJshbeEEtMndpmGSiXB0gDm/MKoiu8OyIhiDL7b88JmeMDY5NYnMxEfLiN//ne5ga66d7
mPf87f3fKzZkucuxh6Mrs+2fKjbrN7D9SIrIv/yj+Pqzw0GCGxWbDGkD4S7QD+6s77cwtDZLJxQA
OTFD9CUR4F+UbJr5a8n2y5UvvZQfjyahqpJIz3x/x1n3OdljX/Uf0i7cmK9wtu5xk/sPuHSyzXC7
eCO2C/QGRvwWhqDsjFujJ87YTSx3hs3t8HuyUR3V67d4ZlLfFr9Eh8YIpseCc/qLWD4QeGSwo9Dn
OBUnc2fu0uf8ueUFl4oTekqCsSeFDAQ8Tcsd4tv8h3mrHDCMAqKKNnyCFq063Upm0ClhSyh9vLDb
yoR5umgJS+IJSfR8CGTm4HsCVoIMBeTdMrcVXBMCpfqqvkbL1YpYpMu7lJHrab7vL2nOrD8a+ESl
fOL4nxEmy0hFoS5gbAOcaqUdfKYphDZzbX6w4sOPH79fVMFQ9E7iqEIAsOL2wCSQOG/84VYw6frj
0rEDax+QpUvXG2t3YtEBZ/aFmGVF4kf/gW3YJ3vJaTA42em77oTY9+0p7E+R8F75ZM9YgUundW6w
24w7dssbHzC8hfof3hZnyEfdz/flNKyRpy6z3qXUxQMNdgNFwLMczZjZ1nzIijZrGaoHdRs+NmbF
HDdGs8k+yXwoPNmMghpNeGzkcdOiueaSmIBn20INVzOFlC/f+uGpwSZU2rjUFw87Q5o5H23h1WoT
F6WzVAIcY2DhjNVBw2vQImAIaOVy2Jvpe1VZtM7KG8MgHiklNX7d7fXTIhMoPBEOWgZkVA1Vh7SY
Tc2LQUHZnXnXaPu08NeKOZ4EKbuBHCaqyyR/fi8RU1NhhcZbqzhV8dFM9vhOpCc/uHfQHSMt+SHS
ndr8VNuPGqtZL571OFncspNyjB6zPYZihAmw9fAEE0gERIF5TL44bteoDDDu+dyq25zSf34ZzizV
sNyJ+bsq+bvBdHHAvb3qd/0unjDu0TtPU/oDgAVd/R1seRV6iX9OQg9JMiwD4VjPUP5MNHbY/XBi
uJZGhJGD77aUSIEH3NK6zWO372AC6g5KMLW1Zyp8QtuZRzJ6Uk79zSSmO2W+MsNrj4NKpL2/WgzI
FinRXGapX4HhpU/YhwkEOJOMQ/5QDCsgR+SOAMHjdYhHI22Hbxk1rMUE1qQy9nJhPcjnYToK+3xk
T3Ea484qPmtGohyYb1X9vTSeBOGiqUSL2tjeo3kjSQd1POfRgaizVbgV1/wXHQPlvnwHhdIxf1Ou
WAIMz3SRxvKESsE1dDKAareacfY/02Sl2ZPD2hAOK1V7TCsvV5mMH6sr0Q7HurfDLTw/jnLqLjkV
ABrCXQR95i1p7zpE6vMhfek/UeEiFGHqcjcnni4uvnOk/pHwPKb0hkCuauAZ7nRtHdB8EOIHpAfC
/JTjn2faxrdah+FyJPSAwZR/K8pXJnFFeqP0RwZpcAC13jOZRUvOsEnBRHzGGANdqGe+mx6Ht42G
vzE9ytZzek0/fcp+hP8D+VWJh6RGXhEQZT2buPZD0BJXlWn8/AS6B8RPbRx0OgnJfItwpXkDwWvc
qPg9i1WIpP3SbbRxHVbIkVccb4dmz69ze24e/dPce/j+EcaM4zKZFzZ4y+1mb22JACcVXBTt6S0/
dgyADJfhv9sf05tIwFBv+9wYLMx8VYwTdckbxAUu3D02NJyH+y9JfcTuSCHaqdv/TxpzQbVyzdr1
+r3wSuhvnG1H5SgYX2DVutu35OaeJWAV7OxwBSlwhVVzBYNknBQni+BGutpVb9YBIFhW8X1ZH/6z
J2TaEjrGatJaF2wW84p/7gdrdG9/OV38/f3fTxfqb4vRWycBVpEWTTBn3e8DFP6I1rKq0sb4e0Cs
pAAE41RCPM4359wPxwsOMzIWIc443+KI/s3xQlaWzsaPwQTfvnSNAzdyPwiz8i/HizkaCwk5cboD
7nURqzpxra5yZgWJVhOStYClxUkMh0YmkWgj5aejshOHzX32Jt76V/EmeizelOcuOlsfxZvGVtES
mRhtB+TEd6wQGTKlMb7m813XPAzyuqH/KiCLWsyrE4ERjpLcWBSMEgPQwEk0tzlWsB6eCF3NXv0X
0NgojBUofYmP0Bk51SUkHG157DngQHF0LN9BtUwohTbt51XCpDZngrklMStkmc9xXQP6tF4FMh53
pqdOrtR7R6XfU/HOuiOnblM9YHgoj8TBtiyr3bY0bjhWjdu89lhzmvloRnQOWLFOqr4/ziV+VGs9
NQ8lpmGht5vm3ZeetepeQ4zW72r/KPOFVKtC8MJ3U+lcDmv+AFLzI/af4ZKxZ9Op9Mp5gw9Cx61+
rsx1Ih+COXMYFK0joB6pWyEsYW3Mn8b5GOOmmW8MZuzJu3CJVgRGUJS8YHUWTcioHEXs9qV86bW7
9CXNYG97oM0izMM5/6F5+fxiEKLjkmky9bgU3438EweQLe0yTmBZyyIXrAVov1AjZP7PjAkKkHdT
gyrPT40xr6CG1mzYhiI+JRowjVR1lpyAvGDFwbL/hY29lNbaDZbz+ks3tsr4oqvv0VS4QXKy3lS8
VqEXzVsN1BFp5mmP+mRjYvEWPjFKgoeM5JsMOZvuNLGMXGTlP/D1h1i2Jv9WVoHhkEBo3vd7IguU
Ab3L7EpsQ6LC2TNTvB5q5X938ZIkaIUW1gi0wbKua6xN/1DeL5renxev//H+74vXYktE7Es3mKAB
+rO88/viRe4ZYylkwgD4/yAafh9nGb+BsMDniJWdETD2jT9rI9n4jZczGtYsnJAstf/OEayzLv+0
eP1y6fovbdtusS5ExKPvQAqvCQVKbXqnMK0s6Hg9KqICVlsbsF6kbb0sY32FyC6b75U8rj2lggEw
iyjoZTMi0DSfqB/MMdS+0hrRnEhfNjG8UuvPVlvsAmYT3WDuNKF+LYUZRhTaxg5lU2sKbwEnYb+9
yH63bX1rP2CSquibCYihwKm/KtpoD7F4V82+Gz7PmvVakXNajDMKoBTiSmTWpRfozZc5BHD+B0Pz
JLNZ3sMcuB3Jm7VSYddY1RkO3apfDneYAyar3tfSyGGepyC4a+ijJQLxojUsgfwaNY2NqExR3gzp
mo+K4EjhcLJG+agap6ra5KWTguXJeMjNGXTjjaZXLPk7dbwE5URbDt/ffA3ah6F5rtEyMx4cs1PV
C97QUc8VxUUSzxUgyEHSNl3bEAY+3gJSfh9HhSsvwBYqYoY0M0sf+5KAS5JobaOqnqSiNmxfYRkJ
xv7sp+FXLIgx3mdawiM8e63wb0Nm5AUPuQL8gMRuHyIjGpC4+Aqbz8nv1rUY0ZnM0o2ci2sazkzK
1XUZyyTyFuHeDJvHWuyHlRzTvG/EZ3HKb2hr42IbPmbJfKyi4M2YtGPWZBcxq650u1dm254GOVqw
yvjuELuciTTfKpRBLWPIOTYxGJpuh3lDLJ+ECc8C3auD2giPaskO07egr7MmegDUTfWhfwU9Oxo5
uv/dviOyEqQmmKWY1KgWxPt/7juatMt+Xpj+x/u/L0wmiSIsS7qu/s5hxb/wfWEysW4ZEAmsXzE6
v5usLY45dEu+jaH+WpdY6BgKMfsB+/OtB/QvWjZwVn9Zln6+cF38JRypSQcRn5BS7sqDMF+oLW5N
QClG6Dtmb+DuDzwpV5Z4Wx9lrfTZxbMXURjl3VpPIHI4+DKL8qM3cc9yK+a00UmkSjbBrezfqdVk
E5DamuQTvUZYoLT0JUuxCDTDqgpHtKhYqsmyEyoS8noSfTkQ0cy/Hf3gzqruh/IEep3hSmmjts63
lZx5MNiMxzfrLddxQXrK7IZgmxcRDA+WbVVr4RZ+WVesiAOu31BmM1lgcmMchSvtTumlKnBsIgyH
ciDWp9raEyAS3PK6erE+bDpEpSVUZlZPW7k17xnSjDJFpJ3SuuBK9qyhhuevsCeJLopZ3V9NH8xi
ZZ1EqdV00Q++/sDKjIrn3noNH/HTPqGFBWvGPPcVjayFqhy0n/rRIQrYmPf1Rr7wuRrDGxBZU2wD
6nPkmAxeO1nHEjAIdPJxtLrNnCp9k6CUP9d8UOFT5yB05bBBcRSq2+lCiF1tGY54UqpH+jhVfKnV
c9I/h+WuhcFmbjumRdrS14XJdShNRl4KaLae0VaFugeMKvFHdq9DPnT4z1teS0bxLebgx+RK3ED6
6G+zK1p8+gfYAGY3w1IyXoHjxowQ7dpBlOqR1YHZIvZCDwEPekH62OLmLmk0OyMuZuIHUAa20Cr3
CeWwlGwVVJnFOgSAj34P3kTuqh+Wo423WXcMgKk56laz9hJF7Qsg3wFmtk1XCm2yuM1Sp/TQ4SYB
hnFscvb0wbeXb+3M8ZMfQGyrz/ozX1LCHJFvmXlBVxF9wlgNh4dK2CjRuSiv+jMeYlmw502t79rH
9lEp3PYRsj7/D4MZEc/mVvB4p/5WoHJkcyMkWoqjfQwdR4RPLEzrAXyxmB/yF3UvkjNt0j6cRvwZ
FcjiG8KkYaxdpHBTtXdteqo4/o6JW5WbnqeJXQYb4hQckDOM5W3QOp22lWrU5cNlLrGMu/IGU6BU
ym42rOr0NEeFE87r8ZMoYBiLbwb9PctbbP9nGjgCXSoWdqIf++rVL7b6m988csEQA1/4DQuQS6iv
kXi5si9i9Sjv67U8PUx43fA97rNzuf5C/mh/4CL6ALVzJ66RlgREWdyh9Ucp+hE7D8sLviKXbtRK
KW/Ll3Qnb9CFPvoN4m0YnqtJ3ei+m2uuSjdKXo3TLh08eQYdaKedGw5EDrAcNE5+DHciN8z19Pr6
/Mx31glPyTYw/8OnY/y7CuEoiAcgdbAL/XNpz1GWxfonbeTf3//HJiSJdPo5TkO+VTl5sxn9uQkt
f8S5V2YLoqWgfhsPfNdGykzMKLQ5V3MMJs73r9MxYS5w43nXX3C4f7ENKeyBPx2Of/nKl2TiHwcH
Y1k1OlKqYp+2udqvmgyOk612DV3vsSszT8tmOuI57U8pE+EIeNbUqwod3clRo0eztiwAHEJ64Bug
kfRkCjuN85Kik6OhvgaZuI8bojpwXTTykx7eiWEsbcSOFcaI0PxLsQS+bOTuG2RkAaaviKFbIX46
6fHCFRczAA69WombUu6owudRocQO8jsfRoP3H67mFk85KPjF8K2Difnnas4g+e3n+5Xm0K/v/35o
YuxKt0dcUtqWF/2oTaQVpRM5akGW+gYYZLz2vZojl4ghGB0q+IM6YPkfxImcmpZZnEW0GzgEAFH/
qhUlc+f/dMP+fOnfnK4/3rDoCCnjWpFJikFEhZgAqcwINZ6Gc2AYu9zI9wkqsbYaT/B37FrpYB2z
h5f9rhSnbVs9NN3IAOh+8M/1/CnG12F8rrr7WWcklqEUscJNKBeHrD1V2iMnwZU+09eIyo1mbdJx
l6TrXjeJaejdFMdo0z+DfHPE+RxJgEVL5aqEO2Gu976uu2l52xlPOUj4UWX3REHop8+ZjMuBPN+x
PgoKMvWWNJ/qnj4JjtrDGEzHUFxpiWa+hsZ4HMfRzavWy1sloVUkb63J3I8ICSe5JCysW/CBljSQ
EqGuBNgqBDl7BD+Pkhco6gOLnVuKKj6h0BW6i9TmTjxxhgAcjZrS3zfFe5Ih1blWyV0hgW0lbk6u
K3aOL5WJwRx2bq/7jjSBDoWbYsi3E9NtrFRdURKycg7F51F8L6TPvN+3UHdHNfZEq92qnONMmktN
lzsNhx3mbkgAz3XVHyyc7k6rZOaB0ODW2JQlGlPIbdm7ok7NSRkfuyQCQItEyNJ2lrJuhLMWHLK4
JWw2a18FNcJeXxRbpRLfar+SAAYRStZmzUqtUtcfJDTUOnD4pRzrpJWCMJtF9pgqW004Wl13kBk/
GGPk1J1xUvBJhXD4l1jJML0Rg5tG/hCBj4SFNdihUdPPl5o9ATcg33OvF8pjXXxoDPikOjgbNQks
j1ofOAHutJ4DmiY02ylklAPZ2WTc2t0UMctaNpAjHDf5C44qR1tOpABsRRpzRpCMcBvTTcJcK6ki
u0lA70aK04xMb9p+VQNlsQKTYOtu16TdUQdLw2dB5s3vBiyYBDWMNlwbBnaz+pxl1mnh8vViyjSS
FVzbtTGHP3VfaK8NBiB4+44WPckpkzQ1iTeaDsem6K3ltDb5IhA/SBhgCoK7HGo5E8Iq7T9+6CRd
fm8a/xQ+8bOKDnAp0jnWFp4+gzYPmPWfd5xGk6pR71XSSIwng5mW1RJAOjnRkNuyPK31+tqrIawH
4genp6TeGGjxlSrBSmK6jYSqjtASaeHRYlUj81BQb/67+wArNLR2lltZRpmIKvyHn4X72r7+cUg5
vWaf//f/sAj/KlH/H+//vg8sESbf9ZTfq2adMQWsAE0TRfUbS/bPDUCRf0McqUkA/lA1IGhgR/pL
6sCZSlwOLIrMK7jIf3FgQczxt8L5ly962SF+kGGid66bpoimXXsYPGkVXhJx0/ZMIImlLIS7tvB3
FqVTsEaf0FRLlqdIW3ti9uqoKX7dJW8rtOt6o0nwn00pclDxkOvZU0WdeB3SGjIxX0aC2GamprCi
w3gFXTocEDq7DxJ071u1+5SXPA2H7M2oXwFTFjNGvB/Za8/EOHNpXjcPwa32JCibVtibGE3OAvkq
pVcrGYHq0AVqdRudSrx27T5kbO6S/rnlY9iqZqdb0Xl6KfD0AmRb1Hn28fhCg91+Up7UwR1w5GKI
w2acHjC6M+oWNolNrWc/TQ5G1626a3sE807ISR/ctyMasE625k54WnAIqwkx4QRpvN+Wq2w3b2bq
W6eFD1YduytHsxnugS0pWLm73eAQaMK1HTs8gphgFDd0rD1VKKwq/hh4wtFffjGPJV05G/CnsbY2
dY7JmSju7DY8midr6+fbBRdP5JsTnegT0nF76A/Sin/NTjQqcNvYxVfrPlk2tl+7K7xB2jAYvqA+
wRbqtIcs93DudF6UuZ1HLwAYwy3ZNBfZCT+MaUVQgnVerOe6CkruJGZeyHwDlyNhUPeMEdSdvzZ3
dGtr8Phe9yo2K58tTqLUA2TiyAyeXztt5XJh/LwRBdC6sPfEWzmmo9zh5961fN4JqC2vh3uCbHYC
4WDsi5dZdXtk5A6bBrC1Qwd4EkoFhvBx1boE9OGmVi7hGtD3GpnqW/AILHUAmoALn0PySd+qz9GV
Rg1Ap+ClOUbUfxRsaEhA2mC7Z8xmR96QQapcqQjQAcXndAz21fSmip5lrCvfs5Aj4EZP8I1LO/4l
GABcugOpAeHld3/2UjzSILBfO8ZPu5BGQeRiBWJ/86pNy+BsIxAty+r7giAlWIbLdo9qBaA5/QJG
bbr6pNyZR+QJOxyom24n7K2NtZG244VJyyRvZjjkxT7B9t/ZMTw1vse0fYvb9r47LeofbVOflU26
UoBvkfvD7cE9giMvbs4g17vuodjo4H+d+RLTbtho98FbsVm46sq9hMxCtXUUDFivuGQLwxOAO4zt
xLhuyJ498tNZIQNxKo+fd/VgNR6W2oFH/ym9cJvjyVpZ8779iNLFIto/0eN5aL6k93GFmwvhQokR
BUGH6QAUHrzpK8NQ5d8NHnaxloTcm+hEDBgIG244Yt4eiJUBR8DQr14kFCjuMOnv/OtwM90q94Rm
uPJpvlSbfcEP3rrfV/vsbfHUN3vfcW9Sp+guZoBY4P9xd17LbpvZ1n0idCGH/5IEmDO54w2KOyHn
jKf/B9THx9K2j1x922W3WtYWCRLhC2vNOaZ58PerajURJs7Wzbhl28f+RTx4b+6nPM7c+0SEJ+oj
JppoOV7HqzDqM3DwEOn5Y/dT54Ak5Lr1YrzyZ+n7BAeYhgFuoNlxUVzKqXxiPSNUMnQYgAlNWmBN
0pwsA90xNRRbObUSwjiMbBmyrOqmuZWyUjjrIf9629Dy58QM56QEsl6csZCQb1jXCbVQ3J0oPQVE
aOqkOqQs5BYUghLrg1By8cO6u9ouJeHkSyyP3Qmjt/+EGoN0R6wegeOOW8Is8HcLSBvGBx25LgU9
IarnWmqzvaPQJAZvXUP0OG1Vqm3avACM/9Kd+pLlJJ4c+rBLZAyEVpT5kgogvxbBUlwTjDG9/yRx
oKciUwj03FXBBeEdP/geWbAkYxgNhGpzqBSP3bx64RV4aEScu+OFrIzxQFQHB9J3WrzkQ8pkOzmy
f5gSMu4nvPuwJ7xluUJy89VfzQ+NB5gl2SF8mkkH8QNy62CjbedDNy98LkVZit1SgPZ04nOP5Dsw
jsB8wKA32JX3PhKwNJXQjDnO8ZFSpTj9t6adOaVNuuCdMjd3iDZSklWePQXpA9+ATxhvuxMpHvqO
NxMekZrMWcqq9nu8jYQlESC8yXiRb/jwqxdP3PL/8m0M9xpBmSWzGOFSnOc1hTtiDYcT78XwsJo+
/Fx4lF6NB4JGFEdzkmZdodVeTCTKTX/higMk4ILm2uydFVh/VMsNJ5ivRhuIs8W/fLXqhS8XCDN9
1+GDuvNxrB/GaBKsuOqP3EjugjPOR+e377yea8ivwL2lg/rBkfz8amq7lqes7N/MtYnWQFBgFFzH
My0tio/qjcpxLwCqiuJjwH3+Dn/9mpfdpgiKuQaZQcDOuJMD3FGszBdis6v0RQFrj4EYJb0aOUMF
HsNgXn9vP9zgGZGgPN7deG1SRc6Qtn9W4T7FpHbgNBfNuqv3zQulXmPBBWjcd24JvpcekKlzzJp1
K87JUjH97fgpPVCbO9cPyTU4ov4Cs4hsp6b2R8wCqMHXyOYhSzfjHoKpU16qyjZwtx3qO3aw6Fbt
4HDHpD1LS/nYn3nYGgPfPmiE4hm1206/ds8c+ljtspvLy9RFt27P7hulYD/etg9sVNHy/cgNs8Pz
dUqcrq7KA2SEQ3byV9EJhQQdTevMrjEWIIPOpoAztAJ3mWV2tJZgG8y0z/ZVA8CDZ1vltNi1OhOf
xE0BLwwK01TJnYI9kF88Z1/GVSPe+1zawExOws6AGTR515ttWkzJIeU+u5bncp7Y/fIer/iqBODC
zXzEUVIS3/IYrOUjW9ST+pxe+AFkgsBf1sqy0deBv2uu3ZEM7geEIHK9Nr2TS1fj0N/5m/w7QhP9
4jmMZ2SyuJDRcamf2Ic+eoFtfXk5fVUKnnYF8WIdbrVP9ynd1Jjp5S3A+hnkcfEt/XQP/oPFU/Th
OspJxv+3qsyF1GGzAbtCeIb0Erf8BI4DkSTek7S2Vsz205IAQhw5ucg5yEF6VQ2I/+Rwz4KDumzf
K0c9szDSbO6rw/hSrMwLIRtb/xwd6wewCYjauJte9S2keTteTfZ1sB+XpjkEjD+xLTYzAaiAti07
O4kXeIMakm6MFXHewFz7Mz5Mh7RJeorxNb5rL2KwwJ6IUQ7hpjOQIYpsLnytP5NjfI7PVLMJgMmm
f+x8o+76peL0S29+D1fdethZm/zQ7eYQIE7JDQ/JJb2DxD17t+FZfO+e48fadAJcdex7r6xs6Tcp
7+O7vm820rpYqYeInSMDjgMH8EAfeVMSENSt3EOz5Xx66Trsl9GTFCy7ZvEx1F95N8eKETN/bsl1
2xXOAFAwpv8+S3fiJjgEB7JvR+sBGOy6cuDdEKiuO1xhKDhcEiLWQ2rf5TJ2ikXMAVhFKPvq1PIH
0aJcEv+2EdYeK4Vp/QZAfssVyGdUP4QFqbPORIXQrkBm+adkojtI1kx6plQ+L9cs5Eg5p29PWBY3
I0QxCRbVtPQO7hPsu7RJuAfTULBa8Zc/MA3ICHnQo1n8On5G/s4Td+pWQvh59p1hZb0UeGawGgoz
ZY20eqbuxbO8bBcTe5y+TPXlZ8f+md9lXwjsHsi645z+QAdpc9xBxjree8eUByqf+05xNTq+YryZ
HKyraRUn2BMigmRX2D76JXtiLQgYSIAzRjeBVYZ2yraZAyBlH+DdMuk6zIPHbjOhhzSbO36SG0JI
sSNuD0ajmTyzsiVY2QXsDtgm1toAU/HE9sY8aNzYF+lY8f39df3u7r2Df/IuxjMBhn69ivhdvdOX
wIIm9W7hEOJhWyswQDOTISN5MtBltQ66Te/abYOr/ESz6hw62bE8W4wyM2HZ05VUvgZ78rDDm3lD
68h3mxVPmm0eSMyFV2lH5SwyrxCXMCWDUg13tQ1LzdZslqFs4IyPYhs+sN3Ii2nIWpUPU4YVwKNZ
tw5XdbZU5uKtu7KC/JRXaFEDZN3mQniJewKQCG0yD+aBWp1I/3JKJhJYVP6Ak4Rr75AUc8Pdu+O6
+lKOpEfNYSCuoKexTbBO2EL3w2picdRLioDBvAjIY6bvSo7DU5Eflfldp20Hm7M8ExetUF8PAOWM
lmOutDsBleaKyCj2Oqxy56Jol0ByrFkMFAw187k9xKvgXfrEXifI2/gcLXoeM32VvSjOyPX+KqZM
s+JFs2BhbJqTvw23iKlP2pxT2rEXPCgEb2e0eoLw6EbnCpJXNedXGfQW8+HFp0uV/xcX1GmmTJLO
yUZBrCdqpt8WUrChftd2/vX1fxZS4LxT6lL+DcAweOs/6ym6OCW+KpKkyYo6yS7/aACJU5cH3iM1
dcWawnb+rKeIyBroI1mYo/5Hb/Uf1FOoE30rqH/76hOj/udyihb6pSLEdbyxmnBRS6XjQVFV8vJJ
geqWp+VNpC8app2Ts0wPJRr/nYiPlFS0scsQ47xX4zEFBZOqrGyDVaMrc6mUENvQDrqZ/VNXv7rs
IgPayGlGvptXQIlVZhadaMMXlpUEVFqhC0m9ZSATIdB8SiL3oAlo8guOYFC7UN1ZS3S65QabWEad
3IXVa2XxF2QyZQy00xJrp0IsF12a21GVv5ledUixcLe+dWvkl1ZQD9Wo3EwmLynWVor/4GtTM5ga
Iys3f3I3yJ+mdmpqFtZkqHimTwQabd76PBQSiT/yp9q3w8xvqmod6QHxcSH893oTZZWT6fBOPY4M
3fwQd8NNDcVt2wrnrCSwdUyidTnFOGCrlKqXQad241FjIT6riBR7jAnWdY1rEH+VrYSfE0JuWUFZ
Zdgsh1lYF7OA3rlqdRDSEKlpeXiQWx3Vvrv0p0yvXN3k47jqfWHf5oi6JMtpx3Ah69naV9YlOD2X
tXXWYRypA/LWopqlPs6aCuESvZSlm14ihru6f0rxJ0RZb82roCQqR4/2+C9hDbmI5EQXRFsfDdfQ
6pJtOuhFwwiZo8xiBJWlDr6kMYr01kVjqQFvnRnZaYyoxcTaOiSrfSGKI8xw/VQLpYJnJ5x7lcJ2
esoUABPwnpQsg/1gZlT1uW0mTy/SBtSnCRg8WG55fOzS6Jaqam4DzfU/TKNlcm/VNcbvUx4GR91I
fUdR4nGZlEW3LQJ1K481I7nur2Nkt54aQ/40aeE0xy5j9hjDEv1L2K2y3HyW8uYmjeHGleSV4WqL
keTwwgxXeahoM99l0iAXOfLlYlZLEstkMjWipKZSLtLNEMVlaplvagJU3E/ewhKWEvQxQXMJFLae
GBpmYsUg3GYSur3YwmTTYWopM4hkWbUJe/lrYGvsSuOmsTBZZNqzW0aPpd+8Gght/ZRNlC+u8zjY
liGMLl2nYZDDURSkeRloa0WKEfVAPaIptFBDVi/pqD9WYMyaqf0hiAGS2sCJJ7mKMeINR5ZWxe2x
aWl7aLXynvTSmvHN/i+uo0MQwL9nmibKLirO9Cx+p46ljf9rPxUt1/fX/zH8I0JjeEfdTxN2QhDw
1n8M//xoEtqiCgClgL2AMf7PfiqjvskYz2dCVzuJ3v6nnD4J1HC8Wmjm8BX+pykg6pRC90s/9dtH
V6bp4adqek9GhKnkcr55ze7l8NQing6Few+vIE9FfFOsiTBwPUqL3q7Bdsa1Ywjcb0TR5DqAvXga
uXmQoweBeAVCPWyJ8VMdXxW5J9MAXxIyszIjfxL5GfluZIm1q05gU4OdtXtA6M2yqvtia9kbtFhn
6qo5wsln6D7Dm17JO/ho0mtIfuKNor3ixCvRO9UXZocWCRuWKqc9iLvyoLDFnl1X8/nGXIjtHA37
xpfXo3Rs1qhhxodWes30RyW7Wv5V3ss4xszPQbz3iM0t9pyJ8DykANRITKyQ4Xy5FwMM1LiWNxkh
zww1jJ0yhsX+qpckPx4LTHHltYlNe8xXbLx21pNWX818IX7mx9jO6O2NdsgCOMRZufIlCjL2Ujok
rb/sAMiSiYCmjeLOPDwWD9VDac6afu55e6qKUw5laQ/RtVRPiT0KqM4AU+XNEvTCuvUHOgj+nBZD
qWLSE07RHU7k3FIdEOL1zcKAyE4MAZd0NQELiE5eQu19t/RbvuUPguTenyOWnI5ujxf9lm7FbFtg
xsCEIZ/8dBX7mR2FjiavESKK6UIgqhhVm+40k1MQVZ3pRQu1ccDJs1E/iM2qTtYJJVmfDZ0uXb10
V3WbaK53y0SYdZii0By96PZ0OPkjJ46O3NraFhMW0Ewrkrc3ZJJqc2f0Ftq9vkiHKcj2MF6wPuu3
z6BjjzoLnhXHJH8kPJNHg5h8RuFKOlzgWVzozFyDfnYriMvDehI5CYAaCuwB5gRuTfJZSbDZJC8e
oANosFSzJbYB14YZIFBmkkdhyzbdWeod2RGntlvtFWTVW0S7u3DbL6V9v2yX+pZw4n11LRFdMa9s
1Seofp/sLV6HVXLNUebhCGTb1JIJRz5Jt44W8oqNE+9Zz/2tFsybjzElTnSq0Sg0XcxXj6Z6klHe
149FWCxcrOD1a1ttFOZVbQZDXn5jP7BAbrZEoyavxPAFvVsioXJ+Cxqwf258423aPWila7wZgDhn
Kwin1kF6hx81V10nVs4stiiCtTstxQJZLfKsRpTwCQzCvaLl3uvrxNuM5MmqCPkOl7DH1mEFDuVK
VkUeHsF+mQGCDR5jyDynqFoVFjGjh8kmuq6dAMh//s4HLp+Vo1nh35v2TcWbWixrDHPp3L0AsLQn
xxq6Tjj6C0pJFZkwUG7fHmLjCYsb4TRFuoYfgtT0v3j6mZbyJEmgESPy6R/buJZBn/cX+dlfX//H
9KP8C+0zLnQkO4Q+fnOWoXCmyYtN7Ee2BdKvP3YfaMxUXkJLV8ZM/4P8/kc3FzQfGxZeaMJ04K/8
R91cGsffp59fP/p3cwZ0l1rwFMVduxY1a0tGjOiiBM4klPlCyb7Y0IavzsAYRqB4CLWqEFrW0tVc
GMZXqYBV7SIoo4XnGT5IzoFUhzF21NbvKfc3i6Eor4Y0ZeTkxUprQH2pwyIDrdK5tyJ9HQlGy5+l
moabQQ4FviXQoRol7gYjQcfsR9H8sdEIJ+7YEAActggiMnqMUMNVZ9OSSK1dovSAyzcH4dImB4UI
i7Q7RvVBKnH3Nr3j8eQniWnrOf/DOhylKw21aAWcHLL9zAJC7hbUedCkDDQADcyZQ38VYK8olIVY
WZvFVlQ2Qv0isk/RPCzqdExHVo9mjjHM0+xawxpOIKjZG/OKGluTvqK9cBryIRTNpYRgQpIxbxbc
FdUl9QP7mJC2OxlLVdGR9ABo0DAQSSlCyjBr7jSC68JAf8qsYhWkzLqELXYlpZ4yPYYp9fXmucTI
6icGYiPsNENXk8ptnptaRCSk2IGn3PKeQG0+p+AbW4mMOn2TGOx4fPMJjobtB1tliC6dWDiWSE+Y
eq2L59hSg5VFNCjEYlv1CrRGWvhkgWqOAb4Qf4lqFWBh2ZjLKtMXuY7EHGFIGSB6NhlG/ZvASNOn
+lkyKKKgFxnbEP+8skta+aEamzn+EToPTypRo0INbS2uk21rse1QItsFBV/nHXQgk3wBhq9M04m6
hv2l4zaMDm39lItkzFcjIiiSeL+0KHUkmQq62ZTbPjMQvlfBJW4JR23qnSz0F6HojhnEej13GfzZ
SZiPaJ9W4w+I027gE2DxmeENmitZt07ZzpUGm4i8fG/kxtYG4d5J6BJyYa4rW7HSlz765jqHau+7
W7+FREBGdGvU87QG7RBk+zGD1JD7bxpZr+EgreWmcYSkm2VqRhR5uU6SS0gFbRxzusMVF4ooagrb
vVrbmdgtPK2CAqF9YTplwlEAmUzcWzh4pWSt+/qzHyN7kJ8zDVmE6pQyKurUc5ri7jXmkS1qgcPF
2JvFTh1JEtC8a9ZVK8sj04wQwwQGgoVNe6y7uU7F1xJPo96zbHkKZVWjTe0jJ9D1FyEWjZfEINgt
TKxzInMXyJRTM9SiVXNLk5ruBsfP8jXdw1Rl6RJea3r59C6hoe8aI5pLwacLIartH6QG2TfyppiT
ZgjXRL37dLxCUZ6Hsrwxmoe4LXkqrTl1tobiaIISoC7e5W5Z0YUJvG0G9roDhN3gRUC6ZHcKtOOW
ONNXiuwaG+6CW8yMBgTYZ8O8GSC9coV0VLXgPSPjaKJp98bivevid9Ovv9iChmqOxIBlU9hgc1TI
IpDeLGPY5EkJcJQssQqjpBguTbHcBGgxTOHeFMM8Hl9CJb/XbuMo3vhUjdalkFkuJcpCK/WF0mJu
M9R4HQ3FZ0IQVy+nRMTjgGq0c0PbRHW9N2ksoO9HNaVWpC4YI8NuIG++ZmlUCYAXjGI3VNJHUGK+
NVqpoErjIQI03W0yCnaTTBB2F2CqS14MrquRlZw1sDCkSTEq1a0TXlyXKC2L3J2xvZuNuw2SfQ2T
PZDzNVl2s4GQSqNLztJIvqtHP5uALRmOh44bQAW/nxuKU7Ii0S1/L1eK4yEhZHvvVLL7BPRlLsWe
Larhwh0R+2uEBQcpoZ3mvJZcW1LZnhRcKt9Yktg0c9EsJgpZedaxzKjCp7tiatpXT5kX7CotgOTd
rxP53kifOjh8BMVWvIW3WNKBHqt3k8Y+5Bfa466tDA+ZRkG4OFmsaiW6Bc0zVb1ZScTt6E0fBf/D
CNbdwHWXUycWirnKc9PRZ6NlX0CMNfyHJALP7yJW6quVX1iXAWSa2+XbzMcc4D2aLTNCj+M21Ejb
Bc9AcwLSW1kReS9kMzO49IVu+0X4klY6LY+bx8wzgDv3grvk32pY58E2br2V2ZxxN85b10Wa4Na2
JEO0CFKThHqMHDF+X7lRn6Om1NHHiPs06CSKOVQFLDk+q2byNLqKv9CaeFjhtCU7SiZh7uu/dnmG
ch2hIi5SU5kMtMTh/LY6AF+ZOu5Py7O/e/0fyzNKACLyf3byBmLuyer6c3VAn6yrEgE8Kma0P6sD
ioLYTlR4CcUK6tUmNYU/lmf8CImdamn/C5D9D4rDqvFtefb9o5vfisMt7NReHSR3g4DLfMgaY6Yx
ixSozORNFa1S8ZTkH5PwGKfmQDfSTBxZSVfSc1ahys0odz7n4yHrczvmb9TmujIncpD2zmTMK9vs
2Nr+DR9bWK34KW/eZsQszDuyQUng5ChYdWm5qB604oMZbfa8qQKXpSFJQQocHTuSpT+2yY4s7znr
VVt+REOGHkhEZiUluwxLaHoNfUccnO7eXmvCczQ7UZ+iHsgIT6hmC6RiV6l+0GJjIYCOicxn44gV
PSoOprGNT8xEqGOIFeJx0lFWGTYVPbRWirHuykXC0IdhN53ZDW3wNL+xeW+ijZo4z4gPe7B1xQdv
1skb9uhVfEWOGFy6cd7d82qv4+mr0GkDnUarZSveEtmiQghL9R5/9LtIWtfrYDuuSw/dB4GfM2Ul
bTVtqcm1TaHGv0bs4ax8ifHKmg8doQ9AbLamcsuQGnjUj7sK6g+9T5/ZmrNuHWtbedeHeRkRJz8L
rzBWaTjbCCXAJjTB86As6xMaB0QCrJ7Qzc+qfCsWc3p8AQhJtMTWg5Ydowo22YIbgGpI19nea791
T228N9nvt07SIkXjJMzqa44qf16bkLJ9O1+JJxRE3Y56tIV8ffjI47uYrJSdYlvPyUq6gV9yA7Jc
Z8quXOuIN07GnvCBgDRMEtTnA4iUKZNg2ywmLH9K9Clb4wmpMzj5MKtsqrFDeqzLRf4lUfiE/A5m
U3v2H8PHMnFEgY7E1kWXvTNoh5LzYl6B/JvMSFSCxSVp5oq29Y18xnBJRKwrzVSdpdQ2EZl4omsB
+6Gj1c1pLR2x23bP+Zfr2eZVJrh1Z+3HjYoUZK7XS15smYfSAZ1YuqfcPaVfPYk4qCdRO3gXQvRY
VyXKPO7sYKcxZQACLhcyhZVrCyR/WlNasYSEcXRMP9h0HbhFlu8fBa2VYR4+msB3oD5sBp/ACwfB
AEyjhxjgMkt1LthMXog12KFbx+cktta4S0zajRM96+18fG0vOBLoL/ZLdyv7W/5DeyBI07iH4Uaz
HFgvjTRrzz1bmw3li0135V3V3UBz8jbU07HGYmtsAmzsoKfCgb3BUdqXm3yqC2jdJunSnTDUn250
81/lk7omkZ06jH+fEk/wXaY4OasF2QohOo1ZoJdzP5cWGAUWjeW+RqfyMOoLGi836bNHJrFN1Hl+
8KuFRa4UitYHgfgaoWAVNsO3OFhLdaQMNadtFH2kF/9A6Qd4aLDLSCi8Cvv00crmgN6LdMXiagZX
R5GXrrA37pniVP5SI2EhOiXlFRdfcsvBseOXYz2QZWBU1U057D06xBXPu8QyEPCS/pC+M6e3Sf9f
XbEgb5JKG2sq1cAS/Q8GJHXiTfw0JVLs/svr/5gStX/BwVGYwVRToc6gMu/9UTDX/0WPFN/ARL0B
UfnTlCib/6K8ztQHMpL5lNf975TIj/D14YEiiADpOpr2/0R/PonLfyXhyGjcEbLruK/4EFM5/ady
uZSrvTQmNZnFQz8v2bZIkvejc5Wl4fyndcPfOCX4or891Dduha+1ZamUHMr3Abdyx0vh+z8cYXqL
332bb+6/MKx8vdU4RJBBr+kKINkPCYFJeVGzSwwGpzfPZXd3MYcaxUX1IUSVB5HNRCL2szyTiHDa
Z3LllGTyCPFTjdwnzBl9or0RE4znPw54z3u5XFWsNT2oNkbU2JFR7YbwMFBCSJKjr75imxJhwFHo
zkko8IzPMmK/BLUP0pzaF3ZoNE6XxxtB+BgrNibd+ven4R+uqfytBVIqulVbRmUgIFVmLX2FXkXk
lK/N7On3B5K+Lae4Zbl76BRNxr0JJf3tkoqN2NdNmgMcaUGDAaXrA33LozKzgCQ38dlQPr3A2CRa
8w/3EiKDv15oIjhYTtLvF+VvB25kjQxki68oq57N79aVD4zODP/hTP7t/fTTYb7dT53e6eQxc5gi
+RS815HR1HpJhcIxdWRVRvlvzsV7//+8z+xvnpBJBfG7r/W9eTXKTUd5oqF+jAQbRkucvGREIKaA
k2pnbE2m6XLnxxsUfcyYvrjP1OPvL+mPQ/zlEUKHQfwD1pcfzuCfBwTNMDCjJCUFvBGGomYs3XxA
yJghv6vrpaQvJI/EPvksExWC1U1lygvrzBnAHw7k08poGxrhUpD6Jlf7PLlYwKfqZCMLS7kp1m1/
NyJvo+S0nxrS0AEcm0J6/f13+Nub46evMP38pzEtQEFhjCU1yECoQZU/+pV+rGTL/v1R/vYp++ko
089/OkqiEGXtJxylMLjDga00sPFcC9R1qf57Jv2/7wuRHdBfbgw2RkxOBhw2vK6/HiwP/FRLOq4K
y3xbKJ/g5C6j4CbQhk/r5145iRgqVQnhOxqWEpFUFmh36sRL31LnRv1s0GsniTOKthlSkAqbnkvd
LMifBAY+66OXQB4UL0K6CSD4iQEbloFVWAOdyjRnqUmY/JdhveisDREQmOoUCCg5uUICVJsfPDd1
jParb5JVJROXpUSETJQbWRoXIxScWWUOJ0tftDAiKJ4hfaZVyqgkgo+vasOmDMs6dMov0J6SyRxZ
ElPcouPzVCfzi8W0pVcNYAwnghvmvvRCnWNG4gTkrAbi4kzC06lkl1w69+HBoNJjNW+q8dLJny0e
vAoDU+idg+CxzLdqihCTfm4vY4ywXtE9ayRlJf5H3PlLLxlPU0G0bfN5nuCg8eN/uo7TbPr94SIM
RaSHwXJA/j5slbpRlVYRG2tRQwODczI164M7aNsOFXZV5E4WXIze5TG51OV7VLTvCUVJj7T7wVvl
Vbt3/f7w+9t4Wn/89jN9G+MM0t2lLE2MtWGM7UyVNrVXdtu8VqOloBje2qq6kZx7NIfAycG44A6i
IIiYN8KARKuxdavVUGNFEQEaaRW6DU9YNr26rmA41MpLaKHRLLQ5UpyVrrjOmEpE9nTnPnPbeWpm
b4P21mbaeew9tqg53lcS+tgg0Oy75XhuJP9Y9SYpozI1qIBby9X+HQ3/fz5efx0vYPVQsWC1xToN
T9+vD5dflnmAh4zJxD0Z4k5st7r28A9n+a+jxa/HmK7CT6OFUhZSJXg+i581bq9FupC23sNkIxCt
GTmlkdNjVziNG+wEb97OPZI1usqXH8TDIRAljjK74rRp5vQ7b+x2bVooh+gLAa7tbzzUosa/OZb/
5ymZLvqvNyof11IIaTZR67E4/PXjDvjp87pwMXNhgepsyIAjVj/kNZ2NGEqQFr8/Pf90uG9nJ3ZJ
vZFSDqf1i7ydQXX+xFChDY5BDOjH74/1t1d7wrMTNQ/hbRKw/HwlhGQwlaGxdHjo0HoYWJT80MNH
/v1R/vZ6/3SUb4WmYmy6Luo5SmY9JZQUEuoGlo5UDY/874/01+f3163H9+d38FKVTBzsBRBrgvwh
HrN/GrZoov7N/fDn/gi7868nrbBMSQoFk5PWdIj/ktCynodBCt/CyMwWYel91E25M0uhdNJqgP+b
B8tS2RWF8SjX0UMhY/5pXKphRl7eJMN7aXNc53U8jIcxxREk1BZyw31dZc9VUu/ipFuXAwWwpFqT
qHHrI8Jgs88ks1rMRmO5641mEUG3DEM8hRotD6W0iV9zqLORccFMsjPKcTFlMojqu4Rg281gKY8r
I+HZPiB2JDjVsIeRlHoCYwPIxuqKTdIaTgiNhu6hbd0NtaCWJNahPlQsvjLcPkgNyLTVYfPA+jCM
nJJHrvu4iETCI3edK9dHoZSeQi1J1G0dtCZuhypD/pzOI/gAcnUox3I/Jh/NiB7B6lfJ+ESZfVnj
jpDw0SrS2Sw7xy0LxODJvFRvvksCNRUKIZs0Hgdffk4hLqnqVyI3ywyGQrpQBNy3LdiRjEmfRaGw
1cbXYjRfJRm+FI0pBS1CJlDTMfU30ejZ4RFoCQrZZw9jQb1Mg00hw2VwgW1RJIg70hwFcS6nRz++
efleoXGZI9CpzN4R3aUVnHW9WaraZ2jSXEz3fYTbVqkccYRlUkN98oD/9ndF37gydOnysc9FOw/f
Bt4KtGjZ7hT3ZhGlq/tOq1DlEhDoW0slT2Yq4k0J/wubK4EiWrTOTbyNzV40l20OIr3fWK60UeTq
1I/C0qPOX8QdrYMnv3jrtE9fEteVyCKUQlVv2Z7iFNk9g0GgCjcfxYwy4LJyzalPRu/noxysVeFf
StLqelAV+kxESyrTIAqMaFnXdxWRk+dtcmpxBXyMwXwzijdRY+WPmlV2PUcz7j0kb+rGhFwWz5oV
kQcl2BoR6FJTL2NRtQsRx1/ezj09XliMpFlWMTkKdNprqINvsYffBsNzXzHtPAatZevGS0+cbwa5
Pp7JQrGJCnErURtDUjBG85pDZzqQg/o59EmaSW4lWTLtcHSL1zZR6Iq9T0u4FMtxEd7zMVymMliE
5zYVoJeyDtJTCpKUGD26oKjlAXDYKveRsqjSo1R9lLSuqzw5TOBCD8B9ZMzqAfws4iAKe4pM6EhH
MjoN4CzBdojZRDiR/AULjLj27FPTn3SWAgkQq+oYNpcRhVLlkjfWBlAKk71HSMkEDXTdBDrCNeFT
9KwAiS4tbkMjUhJYp13BVudLIEIWgfRSV/tVq4q40l8KSu4tdjcSsZyeUppJL1t61owXXXmsQt5l
KbIZLEtb618swmFKnduEJpM8Y0EGfpvCqLJW/YfOKElLxHWHQ6eR7CK8tMZLE72OZe9YfTLvqWay
6ZvpKZhx4y3EORWWkiPDSYxBoCWYK/EzV97SKlE3BRwoX4xTZ9KCq0vnuThmqIjTfDPKt4603166
xcO+YhSgSb3I/M8weho6R4DJ4WH2UVjz9KuRqKBQj+1GpfyNtCLzY1hdKIb79JYL7TJvDSbES5+/
tzyzZmQd9NQi/va5HWHlEZ2a7up6pWQrmSOGFOQTkFnjNvdYIFur1nCK+q0H+eKiAKR6bM705mXU
H+ru7HPziocuW2f9g68eegTsFdg0JHXmojVtUGtsFhAA5rTyGX51vd0lyG11873xEFIYX4LyMqi0
kal8tths3VsWrI181QsfHjiOtL8mAyvF2B78fTFeBuJ7CV/LzFOLEEBqns2eJT8b3I0p38PenLlI
7Lgx1kPQoxVJFlKxJM2hiW5STH6b0W8rFTYon2RgnyKNJz3fyRAqM6C8NSg8366pegxnSTiagrnW
U8MZUXn6CL5xqMx7BhG56p267iBtyvuufx97vIPeQeNpwOJSjm806vEYf6QAF1JM0Sb931Gagu0f
x5AT4AlnS2lXcnCSE2iF3roQ810+tU3ltxzkm/+lFa9Ffvn/3J3XktxYlmX/ZZ4H1dDCrKcfHIBr
93AR+gUWElprfP0ssIpVZCSN7Hoty7TMoIhwBdx77jl7r60RXDR89MK50V5GmcGwskwA+vf5bYbc
uavRi1wMkaxb3psU8MGIv1a1Y7M+eXgHlPtsvnb8VRxg/z0N+SVi4NLluDyPo9A4E3pN0opirNeB
h7hcYs0pl5OCm1WCk6odYz+2e+vUMFIuWrA9G4GzWx7H7jSZq0GV134wrsRsJGHqInlHcGKLZEj2
FS7HrKdnnN6bZejyUiSGt0p830Yy3vmZwsJsDO9cPUgrwutWMcuJB/AnodkMz8XWzUNef9Tyy1DE
q2nCEOdjM0uVVTaWy5GrS6LRpmU1ItR55pO3LCXjBdWW4oq5uY0kttVUnYWHpEQdUpwCJm5WM7pG
OSmGFTkS/SrJaBwMzlh6Tl215Dlb4qFr1kGdfqRkJyAVSfVti0G2VOvz0OJ6r5CYyCXHmZxYqhb1
VBedxoDuxSB+iANzjl4RJadLaByyDaxjTT3V2rOM9rKtxnUnRTeGmZIkVsxRI+Q2h5s0A7VYYbeP
RXEz9crGzLxjqjCdL5kjlInmThZK26rYjGYPx+5eNEfCEaS7JgEca+DcxcYUQ9wmgDkFBlbWc3HN
VYTYfUZWDMqDWvduz4ZUBR2YSXMvVbexkKzUVlol6kkrXwTQF5mmwOc4FvkuZCQ3jITCI9oqWchU
7SlsYzdRtWMth25YEY3i74vwoWP4L/NCsx4HOT4ycihFOAYtAs6pMW+sdpBJkXrpc9HxhpknARl3
M6T6OTJRBqQp7QNu0oE+btX6JFKaVBGkoTmaN3l2PHgl86X0zHWpuVbj20VHZ6SmwVw0hYuShJ5P
17pWj+gBWmd+ThUFXkTPZTwIXn6jtSJeGKOlIJKBaOLWtfBVJDpbn+Dn7SLP/Dc2EczsNMmJW0GX
iuKlzcJdIDIPLCTBqVLqPfMaECSiyx4G9JxPTrRjWTuK/Wx3kczlJIY3aq3AzmDJGCs2ura4VTru
YL2S31ol5Tis9BVUjFQ8NhUkFU2hsxDtAIYtMqlbhT2RkVZ5jDTgwgKrz9gse4AccYCGKs4AMGpr
ox1fIn8rmeF2ijXXi0taDkhzx3oXifAphXgVW+KtBRMiINRRCUJGg7P6r3FYfg6lmq7B7pKM5191
iO9TBKRC+hTiBy157Xu6y1q+jkXZ1aSzYj2q6nsWVwospfE2Kg5R4igtoX5UK7qxlvrhpk5u6/Ha
GTqNaI4+LewwLX2WMRvmRn0S5elmKD47rd2NsAMUo3qIoACQVE37aZEJ0UWSX8NDR0agxq4V6yzf
tjncyhFNsNMwLn0SU0T1bGYny1wjBevamwLW+bd1tn+GQ8g4F3ftjd+/pXHPOhxTWbZU3IadSVjc
jYeR/Afvppno94SwD4IbueJR0nStimuKCXsGOyR6Y4sSeCpY+dM6wI+kPudVj03EJUvQTi0Ej3Px
JKIDJxbuzfeHfVhEg12irhpRPnYGp+rOUq9ZXpxTD+5ZrMBJSZOTUfRk5UDNZ+pWWYObUUv5Y+AI
w0hfG5G7mexKvIjTrVw9kXjf0Re1IKYUWvxYj8m6EokzQeAFhQBBYy5jlZweBUNYBcSgBMN7p2nL
kVNJaoFmCNEMWREtZQ5URktlatmmeamCd6T7INDu+BFQVG4ibAoZdjFy5UBOtNtRf8tzZ6ImmuQd
afc5CRfybZDpkEZhwWjUD8n97HsS6KaA9JTKx7Rq1xFzRqJEZWYfZNwWOn05ik+p7w4VEqywOwjZ
h2V5qzEo72WpcbvI2iQEwbSo740Qd5n+OUa7CZh4A867yh2J+ajJ3Z3EPsp44rxEqX0Lu/saBECR
rHWWtnrs7LqzMAMAaBnKjS4K60xQ3szm3CQY7ROnm57lvHLnMNOszlxVNZd6+lmISLXgBIC4txpS
dvx0WYss/LxM5VbKYej3AHqiAr1cCij4o5g4CaCwB7QoSJptTGTUWJr0mDKeqUk0KOALF42xMGD4
Z6TJtOfGO2pGtLeKtxrpfATNaMyWYZW4voU3IH9prYOQYjRNoqVeEkRtEr8I0CwOPpPiNR37dRGE
7xHssalXN1aauAkSBklcR4B3O+FqsXhVFqFN6dUc3sSAqgyL/luhHiZIZ0IYuz30slHdGPVRglnL
njTEcCLEjULqzIAeKimf0+DW7HHZpo8xRycFVWsOQiV77KDWdkfVqhZliDWXyrph4yBmDQeACOtn
JDtQ6I+DOAEFIsghujRMha2pXZJ3EJlPEt4Hrz0XHH9T2k+RTNGVjSrEBU6LBkqWPsw2nTdvGIYr
m6uifdaUQwq7T+y6xUQeUKiP2Pru83oClOLzvN60wXPaATjAACtE+valLjYrXkIC76/WcToruybm
IByso+k4m8XkpN626c3E8UogTaiqfPA83GoiYPt7LaQ1vVYERFzmkwhUqZjcMn62EB73qb5DyqV3
uA0LdprptVO2ZoyRG2N6Dse44kPzIKkka0sgWCFd+ulLYFKc4gWACej4kmqXhvlpZrcCAJxoem84
9jdVue6V8FEfe9uYh/jcsZYSrCKRATzORi/hFNcQg1HtOqr83ow3DQ1yLlW7JEqpQPtsmhSK/YtG
B6KpTYe62Mt5Ot46itdlycCTw2o8Lduw3AS47XyKqab/DEx0f31qT8aTIpyEOsNuE2+VTEBTELve
YLlimyFeeYwq+tPrCXFjSspI8tpxO7Id55RX0oB7SKtXSntXzG0gqtYR7WybFiurv2hlYycFrF2K
TBVecKwiQBXjZZxOC63TnV5DAkK2SOc3q6rEIt51rpg9tUNnyyw6UFqq4TCNEJVJ0TLomIvim9/t
Uq5ArT3mHWyBdVZemqFZFiGed/CBXrhrWHCA7UDd0OodpBT6OVCvMtzkxbhUc4m5nWgrnLV83po6
3A7aksJlmeMGHSf/QsanI7ajWwMZbNIjzPmox0hlnUtlY0B24rCjbFLvxq+vXbjOhV0ov/qgoKFt
ZPEyCzD74nw3ELPEau0kHF6kkfUTdWl0SqzAqWNrq3MHWhMHcibAw3YY1jmwwfCmGUCovMOulFqE
iWrlJAnvo/ICDLtr71USoZs9vDVde6b3gjKnNvaifimCG63eC+G5rl3yqRlHQmVMXoHdTMUrfvWh
2qkq74dbQgywriJ/heyPMHL00hmSo9duwngnGYmTqAc4nR3xRzHKbJKzcjRB4dOQ7xHAJOp6Gu2W
ny2WjJEpWX3ezKXwAvcNDlUirsxxl8g9nhsXGtwYb4swt9li9Gmpv5eQpM1zyQ1PUuwxgOzBWcqf
SWAEyR0K5VGpyYqpp31HpF6mO2Z/NTC/oibJRvpNqHHiHF+uupFKgWLkWsQbGhaTcMn7fG2p2ywi
LEp6qoxrwZ3V19tcPk0qK3K2TovnOdJFlZzKE220uB3ZtsLak98pA8vyWZtcD556uwrhqMO4YuuI
5Lsc6RB3rrTLG1syzh3HylomQoWWifAZ9e+CnsKCY5WYVgYfd8LAwJpezHDvtVsRkB3bbcK5n+PK
IOyIx6vpBEjJbZHuhu5uLv+95KaNjoiek8JNNdf0L4Tbub5q3svjh1kfLHTTsQ7HG7mQv05G5lbY
DCgNc/km1R864xzMR4GlfO19cB5calJsi/WbmqMOwLyljIc4fKrNVVRdA87wRnz0/WNJJ4e6tmtj
qA3HRluq6j5XTtX0jFnNQCOfeLYGmKgKLz6vtTpV0dLyYd+oJ6ujezNBSdcxId0Tv2d0pzTZNubS
EJ/ykZS/YcnqsoTM1A8M8YzTKGPW2I/pk0HHYYJv3+hrD548XHJKtP4jl69h44oQtfSGEkNZctCV
x2UW3iSwzbxV1t1lHVRCwFT35fRWax+ixGy6uDDzlZPlBKzUD89x/KpVe7960JSl2e9hYsVv7Xir
V4esvjbUkG1JH1Lct76+G1SeSGO5fUWFY1LeSAdZXxFLByVHzuINtlNk0LinvbUZ8cbT2ArUTzIh
wXlITiJOtoT+L1QLvG+CzevrzHsLk9nkH+RQxfQRrIUMJZijcUAUPSyfV65h0btLi2U7nWZPvmTc
NjR+I9HO6xuxcRtpi6caOz8nDm2X5SPajpUv38rKR5wcVZBsnCEs8TESXwvluVY/Rz4H1Vqa1TrL
txmzsPzMLdi0y1q7hN1OhH+HPVOW75h+6xUeB2QEQvcc15wVyVDhQsZ/Y2K2Y7GXsXVYTwOHhD6k
lGC5r5XJza2DCF4Wr/Ux5rwUJY95DAhQ4/KstyldmuDNq/nA8n2VwiuipvVgiWbNUql1tJfnUnL8
/lMbzxHDOp55cu2ss+dffBPBJn46PCEW/Ckd8kaBTD+IXGoVuTMOKl2ZIaTFM5wlMzhLnDsqWnyc
CgB2tL5vhyp6NTSUbX7neXQnOnqtaLzP1FAs1QIfmT6mJE0Cb7LMJYT5XBKILczcpNlNwhXbDP1q
zi30MdHvK4k9TVhr0lVQvYzl2eMi7oXLxNTEKzZxgHwcawhhJEk5OUJzH5Cipz6zxqTCYSBjwPAR
jXI1FfAU6Ldzonc0i5QJ6dLDjYzKeDnRcEuyp9ECflTNtl4255IRsD+u4vJg9JdMbj+NlLN+WyH3
h8qoubURuFPobRSN6ITqrVJxH7EWe2ARE4LBLKRS45MPfDdaq93GD/0FViF9AlcfriaJ7suxEpha
dFszWw7+c4GkqMHnOen9VtWh2kRrq3uVotT1srPhP87nnNagSZ0O0U7w3v9vGZrioLUTMzhjHwUn
M3qaTPf3s6NfTanmRFdYHbJi/kW/k0lN4k/kvW6i8KWnBrWSh9m60hXx+vcP9Mv5kQn7XYQPYpoz
Nf7Hods0+X5phJK+UaQFodw5wWonCbNJtOz0P8zDvsXWf51d6gB5MaPPEnfjy0BMLRSAFQorCb5k
YEfD5hUgpx0AyBtsWikLcDyrdWabfxik/+q9/OFhzS8jsrrVQqFWax1JOK2tTlpnWEdaXdrH8svv
38xfTfx+fKQvE8yp9shcD3iBlkL9qbZ2kr7+/hH+9Fq+TC91QU3o9DX6JvMALOj48qbZopGz6BiB
8YcP7E8v58usOalbwqEmHmwsSJ8w/es0BP4fHuOvWABUZz++Z/OT+GH+3iRVq7UN71mYgAOrabuX
I7Q1jU5pqO/r0Meak6x8qI2T9qgXdylqbIXJRP5QioS9yfueEzo4DnzdlCOJBWRFIFtrXsA+C5Ra
DWiUcUSwjJb+95+FPH+cv7mezXmg/cNTl0xVh2jd6cC6Ogdf5gLxPjlVnF8X/qFqFh+hvXDvoKF+
EAlKMueftHZ/+ny+3Lu1OoHx8Liw1QhCH230Un3+/UuU5o/4dy9xXj5+eImxXtRpHff6Zvdarkjv
XHx4y4docVaPyR+EGL9aiHQJuQcXg4U3+ct1IDDpDMR+0IlaDlG0qBz5QBqE03Ksq70ydgvyyf5w
7f361UkEWiLmhZ00wy9+fHW0g/Ek97y6JrlTJkDhYChNRKc9oAPZR+tvMEFvXXPEuIBToaatPDCa
+v17/MtbWhYRGyN5QDj55S6LSJmg41exaHQl6BymXz5bE93Kmgyw3z+U/KuPE6naLHHinVa/mqDD
vBR0XY/ZVhi7LV5vL9VOcMu7bgffxllVNB8Wo2MuoRW58whugcxW+cPL/ZXK44enYHxZjU1RK9JI
Sni5VXnQaiREKhMTFO+/f6nf9NFfr1z2Tz7dOcJE0798trVPTr1U8DitC1SECG9gGQf6yeAMgXQ7
TFHNNSnStv/6hwf+1V1Jssu3AMT5sb/cMtrQy0FbhvrmkcHUTRqTd6s6eyYnjgzcwHn/0xv6y2Xo
xwf8sq16olwolhxxFS+HpfUm24fYVdaqKy3y1cV0cH0vmrNMi23xAs3hD/eQ8qvL91+P/hcBSutz
Rg9FLqk+WqPj9solosarddOOsKAczpqcblccN2F2gyZ0ahtW9hWDjTSPIu0u3laudGaeFu8bl1Nf
+jjZGGpXV8P5/eci/+JzIdKDykPXSMlRzC9vk9a2gh6qvE0dT6ghJb48z0uacKQDuZZW47JayOBg
PoXbz2v89ons5Q81nfSLt+rHZ2B9ufSLjrF5OfAMCAbnH9ml4+VGhfPxhDMaRuiuBwT6J3H/TAz6
uoT/9Khfd6k0Vepmvjxq8JJoTteRg5BvQ3NswaxzL7rwV0kPkze1s5fsZF0KjvmKdcb5kx7qT5+A
NT/THzYTXTJlGqw8Ew63e04m69fcPhFQ4j5cJDDQ2PYW+9RBl7C8u4bm4v0PF8AvFr/Z5shKzxpn
Emfz88OrsLGEoGChVYGnCv2HRYs1CRg5CaGLoFNg1laSOxRR5yBuRT/sMYaVkMNoGNtkq1gOHUPo
EL4LnIYemYJmVCR3D6Cuk83vn+uvrlVZ0Uw8l/NS/Q2l98M7pY3G2MUFa4hSci4CWB15f7gdvm0r
X9ZHaYZ1MDyFzAQV6ud3Y0QHk1cmukclqWlp6DBAcy/xzg30tpe8H4wPdBn5Qq+UfhuWLTyx9CUV
fVu3Dh1Nt6q0bvruVNSEk9HpmVsDXbsz/HMjq4u4O8pxQ2Ce7GBFx/imb30DJDugiqwqHlq/O+lG
wIqh4QbkzzEiyqSjJIl1iK1nlQGp7wubKPfOMhZtgX7IgEAIeFRJ0y8/JOhUOomuuznaXousFZx7
UklbnD4OQ1jft8h73k9sXnrLmmjRs0cOqzM56qel3702xjlG9TMOwWiPrbaw0vKGwTO5g/dlNyR2
n0BmKxWcKWSuzAkvvpuPerhQaiYZ6HwOOWupLC6L1lfJdisdK4iXBRqdbxfBf/2k9ay/uWbf8mKs
Qj9ovvzyf27zlH//e/6ef/6d//n5l3zLP37kHMTx0y/crAmb8dx+VOPlowYy8d2iO//N/+0f/sNO
dTsWRHsUed28IGp9//his2Lf5krlzpJIEyNy5Yfr/a/5IDqMsj9+/3ebljFnlxHfyxl1tlup3Cvf
bVrG33SVvC8SNgmFkr7RY/4FlpHg0ACcwcElg1FjrfnuXJb+xnMlH4QkUEJGyNf8d2xaYHO+rq8/
v3T1y6Gv7eRpaIe42VYddlmHgA1UZQLEcLLHgSGTHF7UjlbcQJ8hhe84TsCN58O2mW/BmZgPikQL
NDPnLJBHo9tVkhNzNva2cbyO/FVXyUy9WY2cEtLCI3GbjJQYICvOqN525ZNZfBosnBvG6ihgQguR
B9I/N/BeLZ5JdBLeSOlYmc/AvtSV8khA8CkNCE5aSB3TkUWCNXYvEVWO6uUcB2csyDMmZkufiGQk
7T6rnfzSvxgaSZ7u+NJ3F1Ar6THCDMn+Lm6Mt3Kw2UAca8EUZUTDifrfAn7ZoMw4avp7zus3Uye9
0HWFI0LGSPBGjSsjn+DeYQLRgXgDH9GC2hIcCzJO51oWKQnu2DL+AG22kY1jzPDYbVdIVQ/tR5vb
ZUmeJdQPyG/PGXEPZP6ugN+sqdNda/kc2JjMEhghaybuTX0bPYFe8Zm+0Ap66Y+AUTbEKIMhkRjI
40l9jh7HZ+m2ZACJ85kEc3KZ0XYj3GGu0QDIhriWHOdciZqKAQzFMnJE/TgOdN0XvAHZDbKz8iM/
0FhIV6O2HU5kRBGt4MgQli/dg0d+yxohzCm/MJBxylW+ksgMw1Yg7YY1KcIH/b4/YLeAb0roKYjP
6Bpu060Bn9KJNJfEiPyFTuY92tz8XJcchpz4IzzIJwWMmXhDu3WXfpBEzLB6UzOpXvGZtSsYbMtk
730MTx2RxsQ3AmhGhbShvdqiB4216tyN6SoD42UYt1l3H8hT6Mbhm+KhyVJgRbeH6thW+XLqWfGs
TQkyTKFZCBOzw/+K07ftloFyGK23TAB+giZiI8Spk8GfbJaazQw6QlnpmBykurWvOA0qQTxvcroU
QA7X58SnCuF1dCufyTMXZN9sKmDcoWN2Kzl07pjbA6WDFa3ZqsrIGtXIogIt4WAPZGCX7HMq+nSb
pFuLTR1Tgiv6O36bFbpaqEuvPinvWga8iWhLQNthDpLinvyQAqq2hBOd8zp/bo8oU86YVmQ79UNU
dYwIhMdGPWi0x/tAWTHaXnaqPewnZwIxNzI5LFzGN5wZhY1uYtVp7/VwNT6pPJYd23jaK1rh5CaM
JxWbFfzlHSNiLT/j687LlXFqSeQYmOJCBjAW446SQgNDEL56Nn6CGYidS3dl7vTNSSI0VqWZzGe2
sEDkH0vJ9m/8G3GXXrPnbNhUK3E97rJDAiccHrfBMyZuBmA6oNBKWACADQ6ZtFPk6/wDOVXTwH+v
iMlFIiV5TLDKVa+Sx/Jm3fJ3zXQjxo++uNC890407Lnv/tIJxyJ4zNKtBnME2Vq65aNojgzfyQl5
Ml7YYwtCDz4bdD289THpOMSEJWMI2L50Jjm4thGLTt0Gm1a+MYCpM3bEaXPh9f8H75qzXZgNzOR4
KnE0YVP8DQ1UN+ej38e3PX3z/v/+DzmIf/3+77um9TeUUvJPEYr/2DVJT/wbj2bqMGHFucHMAfVf
uybWC9BwNMM0XQIV/eOuieeQDjH/AQqKG+ff2TX/ftr6qfz8+al/PQuVTR+P6PK1ber1yskME31L
dcUulRa9pLqNR9dpgWjIX9WEvF3G0aOr55somSzin/NQvTSZ0lxRBE70dD8I+twGkMmlCXR0+dx3
8hWzLcMPLlBs9mKnnFA7L2X0VDGUsDKrXwMLHghiG21oLzmZGgX2pVFm82vHh3BEWWJETBE+ReA+
U9CPC7EQMF+RvyB8DiIrV667Ktb8aWocOXv1kJRHVOo08130Mnts4tDFiLVuLzopH4nMma/tYeIK
h6JT7AgTRBtxQzAZ1gLRmQCFacXg7xMwV/CJohIeZoYaoCianRIHSxTyxzQ2OXgw37fUNsYVNsrQ
5rx90E9orANrDzObroYibLq2RErfrAhBRO5IFkPiv+c+UuE4lhm1x2irx2I4GA2gaQGtcj0cQnhH
fd5tcxqwWcTmKY3GpZ7KoyzEuypkpKk3RDLEd7nMbBERV2z4BeNWgsHwV7v4t5AKxClSxSFp7UyU
jXXTp65eJnuUpiSjJaD+W79Avyb4biLmg9sq4lU30oPSPBteauvhPg2lalulEkptCveU3olpCv6p
yNX3KRTY2uWqPUx9yQ4Yw2gRfLvXyCcLB6qNvAPCNwz+je6bWwkbazjRC5aZZ+ZadEmbh4pZoslw
vG7MnV6b4GPknVXdpdoHwGJkQCzmFKLXIEOyHBvavak22XUoH0JRv2+4UKMYpsd4ChGBAq1U6AUW
8FxoZTGrE1ibw2VdfZoJmv/+PhtzNwC9bMAWqX0cdRDJUsIVuaTDu5rW2ijky5hjqJYQdUtp1miA
9S5AqHBEUB9OV9Pv3Mh6GgNUG5FnY/e28RIIc4A455ime+TQufaatyEC9ZQ/SgYR18Ixkc7zIJf9
SCVe1ENFMsSMZMke6yWUAyggmW375qc6jgdkMgWYdNl/l1H35ScLvTxGOMeYh38wboUUs0uDekUh
pFrzVp45ANL2lGlYYMr7FPzOxKHPtaq2PqgZLMe4t2bO1kswVraF7EiaUFIALEeGOp3D5pbL8CYw
S1cvSEEpYviy3jKrog1MMvY59iOMC2pHwphWL/zcB6qWcsAiTPleU69jVYKHL6wwuvS+EBwjIbnK
oRnfggGKnSTiiJrKOQBGQyboyVKa4jQFKdHcQfGep/XjVIA3TcPyOa/N93LyqFksAG1w5Rwttlyc
Uvp7ZZkub9ZZG6eT3M7AK6m9Z03ANomLCqG98qIp0ZtVPQvxMw41ZvmBuBKKSF1ElkIoKqARbbLH
MgNUFI1ohKJkPxbmc1x1y6Rmn/Z1gZvGXCbY+PwFM8TmxlRuzICkExAM2ZOk5fDvjL1XFxSvgkWc
hDoc0oqSNUXdkwb5Phv7e1833urgqSmprrkNXuIs2EnIxmB4V3D5NKLXNXoVQ9Ed1L57ifV0KePP
0cZmo7fM+CQx2XrenFh6btLXKeLAPdDPsLpzgtYvy6pNnwhHgJ5LT/G3XSq7YhScJ8y5E5jiII7u
Zdrl+Qwm1yDcIfhS+2cR6eQYVB+VwPKgN91t2Un0z8OVF+GnrNutSY5on0l7QerrRSsPn31h7cIK
mlobo5vQm+K2EKWHochYIDvLiQMywzIdxC/4Sbl4EqF38qHhB6hQfyDrTzWPUztA3zbUrv/BZcS8
K88HYGyNGg1vdu3flBGmMR9Rfyoj/vr938sITtiQBghhNq3vbLB/Hb4NDtHATjh3ExOhccL+XkZQ
YGgiBBQSxSXCmGeawvfD91x7SMyb/wFWofj43pM4/b08+HsH5NdYBuZDfzl8//jSVWXu+f3QKCtR
e/tiLhUktC65X7077065qgYq9yW5iL47oceg6iTjeJ3RUpyEZT1tBH2NUpIAKekJR8RsosX9sC1g
PCk3heqq1evouePwzDotr5QmcQsCjhw1/WDVhSUST+sC1dCGn3FPNAzYcXWVgYGulvE9/W7khjLa
Ac+tow3/nbQ3zu84NPh64L6C4kXUEBman4z1i3yBiI5vJuTo7D13j8nePExQRjfJZtxyNP7M9tq1
a0qAszYvCzm2clM9Fm+t7ogrnvbKf2ie0h15Q/CIUFlFiDBhH5Kkt7Buscp7K22pDfuGeQAsbEjX
p2mJxWUqVwgkpnPL8ZTEoQ/zKb0TLsIxuAqX4Oqdghv/fIHy+ZAeyoNCzXRHuzP/yGK7/tBbcM02
7dPX6qbgn+qan/Ozteuu6ZY/CCq3udbjU7vSdkCu3nBPIathhY1d6VFBfWV3aNx88JmnPjlyaETc
kD0WVzEmz8HO7fg5WtbjFlRsSfoRlj8fMMBi2tHmc6e1VNvoraIbVhpYSvydlVLbt8oDa22PfpWM
AuVO1U8gx2iKIZ69xuivwMEt0C0DSTPxc/NVdaWTSC8T668W21RtqGykYk21JUHkXdDzg+AKu0ta
tc5b+6Zb284O0hVk0GlAneOI5kE60rfcK7kb+++kURMpVyoLPUBROSfdBQ+4+bpXXgRaJO2hPdAh
WCbfOgfZMnHCLTwI/h+75TbfynfSAm/bIgCGMZzzGP/MSpd2WHrDI5tAeDuMr4m6AnQeNxxXKQTw
IXV2i3Kcc15zB+Iqe8/65w9Jvy3Wp5O/n4182vBcR7wDhpP5uCGUd75qpHPWO2xBPYDsAlWS8tYB
8IaXD+sUMlZ6kbG6hPkepS1g5GWTSbb8pGBuw6LTIJu9AXusc6yfB5V2LTqpQ+Jz/ITPA9UgGsQb
lFdrfcdGoBynO33Hb9coqNbVs/lgPiAvO0x37bV77m+KLcjl6VnkjZ21piBUHTqs0oS4joAm7zF8
b16wYwFVz44o1BAbjgvXWrX78JQD2sdnthJW2tbYlpvmxYLLySH3TnmqdxhWgrvJo/J+ZCiOkXYl
pfiYAHousOeJ8qJ5gTtLXUIm3IDg1tZA9NJeuVV4H4sdxV9UL4J1v69vU3LsiML8FvDmP1VE4JEz
ssku/d7YFutwZTrVulgnr97evMVlklySi07Ap3hUEuINiJYqkeDSMVJvG/E50wkEJZqlg+XLlRiD
yF1qn6ivXvAB2sJKCg7aJ4+eFbvwPSyf5KWwSqgRJh9lGI2dPX6uE4/CN+OkS/X3ngC7blVu5sLL
RkdHQb0gN88OX4mq919RNHt4A9HorTqMyYM7rrphWb2ZiUslIeXnSrlkb/JhuhKwM66E2mmeRNHV
5gTIfV3QRe8XvWhTyvmvLdYifjCt+GX4OvVbX9lkAFkVR7x0T/x2+CDOwaxyZRMaB469XjiYXx4i
sBNElBK+iv6889ZqvzenhV5cpXd+XBof6mCpD5cEg6SAJkjQ3SjbZ9Fri2Cw1SHdQ7iOXmuy5QzO
KRjNHkUydAxXoX2gkBiwHNMNgSKiS3dHvuz42Xxh9CvtVlm869SQr3wjmab/0ZWBTmXADg1CnRb6
HyoDxk1/qQy+fv/3ysD8mygqUDnAUVAFyBK9i++VARw0qB26YaD1sigB+KH/qAzIFKFg4LBCSBVf
gKn6Z2XAH+m08mWT71Pm8Zz671QG8jcpw08NhlnM9s+XTqrMz5WBVuRp1DG523pTig2NNSR6Fqd8
w5AJwu1dP+1Hbbgda2XZ+CLOPYwF81avGrUzkX2M7ytfFxpJvcJJi0k/6EnambTkA5Vv6JRtITPl
ku+8pLEWjQJwHPHXwvOjcu2XIyYNK8rduh68a96wMcja9BKRoVv5TAj0RgEXgwNoGl9SEuwGKb/R
rd5Vk3sp7G96s943sbauYSwvuxGzgVZues88KUa5k0PpVAzptKugYLMI14hSJ21l1QDMsllUXFjH
LmZyFTbCs5DhNSJJTrDoGCsJvY4KjsNOhHjvAz5Ps9JbhNJoYaAv609ikub+qOlCeq8OXUfuQpJI
By+01hw3potuVRcDyecEHaiCbVzhaAPBTF9GFCCVCrodl59Tlj2khYE6HM23XtQFpiSOa75bhwHJ
K8AaUP33+XJUyPcWe7cioyEXx/0oepthGl8LQzu0XSDzEZEGk5oCaYQmQOw+2ZZam29wJXZg4GfR
7kaSibEzNBxpLeawROC4pcoPjY/TsR+Sm0QW3/uQDn8fJxxgE+os6VFMxscOL+vAYhFULDUSIu75
A5sinUW5QaHRd7ZRhj1mXOU4hI0zSGvM9q4ZYp8fNcaMRR7Ys9O98hOGLBxze7D1TWo9aYV2tkKO
zjKgK/Yswth9cViGuroXgnBYiNok79UCHGiW0h6laxGlKY7FxFwqZbceZFQwWmfhwTUgzY++5Zgt
Yv5Ofhr/P3fntRy5mWbbFzpQwJvbhEtv6W8QtPAeSJinnwV1a7pLOtETuu1QqcQSmVlkGvyf2Xtt
MtPTciZUAFm2mG0qPFcdz2epDZQvgz8zYL/Xs1vMI7dr8PmJXiFwgIszhAnStiKyiKf+UYPyTusq
UeeEgnWYRNSrhjmwG6AGbVNzkzPrF4puy073oQwwXuXYFOf6bVTn3NFBTyX9/bvEdFODK+9m2J73
/toIuLziWHHu2jJfuxNYOs1EABNmnOFuVDMI4Ko9qQNG40tktdsplWVcXAnQh4LZkIBBVVCt7WT0
H3J+MTKSY8KEDVTkyOn9Iy6F7/pOYoxiEvUCJXZUKvbIT5N2SIPgtWAIZ80t+n0dBLz21NSaV8HV
TDETRbP8MiTjJQcgkNFRBmK5v+PKUQbSzef73sx5yGO2NtBP4TIYGDgMq8Sq1kWrvM4HtwD0mwcL
VAMFOi7HTiieRkl3s9xaK7jDa/VdUK/KbP5XT7E5BRSuwKJu0oH9H4eMbolcin9pP42/3P6fh8wy
qqa5JIOK2Teb5X87ZJZP0X+ySdYYZXNw/TLFJoiEQ8liVI24lJPkf9tPdr/AO7kFJ5S6ZGX9rUPm
d2DjL4fMn771P2m9hFwoydcp9K1QdxISWbNYAwo0IOWSjayK5VVBrM5arCU0N9AD+NSN4VdF1q7T
2ZqcoJix19XCD5Oj96xpT5h7H1JDF6mFJpoL5XtmJzkG+raIVWRKonyLDOPuxRI5AI0UyLjh78GO
BRXsfkppZRy/cp3NLmwcwzPIYei6+CZaOKQDxZh/Aiz4fgazxxWmu+xb5bilry9OjWh+o4QkQI/3
adUuUYPm9BQmww3YPxiCRGMjmuXpNtD11jcrg1anV5fJpETysJoyOh7bQ5kh+U9T/Kay3H7ea4S3
kWbuhr7ZCLNKsrZsYV6Vympt5uFVu6tvhcDAOjV7QiJywtwLamY9lzb6oOx1q34Yoztlc3eLxvw7
UBg0Mctz+tL0GPsdBlF7CY3pyRRGET8TFX1wDz4kU2cHOY25m8pSd+xK8UsYi23SUi+OfQUVY+Bc
qVhiY9z4zAYt3ql9C2omVFlGp/cwpOy0oLq0wR0+HbEd8aZFKYPPWJgcNaG76GvBrSyRfdl8CsKc
pNMse9cHMplHmphmSq4hII6u7eV1EFifzWweY7Nnwp+e7k0WfnRCoxHpqAfhRZ1ph+vqzmTPjOe9
Vkvyqs1pUMsmWFanU+AEmkFSOFbB1EjPFb4IRy/6+6vcqsk6zBdfhdiL8BPq5iSAkSErc7x/WUp+
LEI8TrNWiIy287Mxs82txZmdKIYMhwMmxA5RiEvY3x3YVgEQPMXFU91BHk/6dU7i53KkF1PwAjoG
DCTaM3aJbVP1nGxL72hFTD0Z5BNKjz+fzkNhRJiywW+C5Ag+L3GtGkN/KRDglUcJPMSoNw9thqk0
rGNv6vIz4tq+d4wuhVRV4+AshgHYObwEPVXQv1aM9HuxQwKsNBgXZaV9NvWBGXpU3FloygGAnJaJ
iSoYdmJgLyrrNHCruN6qdyJ3Z75Kw8JpqDB05LsIsU2gg2wNaYuVafBULNLTzIW8bVV9q4+pjhJi
OdfuaiR4Zjs/q/H9IdELlQaj19dqqITUeVa3+X/6hJL2nnfmNiOX1Aipr8j2/GklJjX/xd2GoVEt
qPyrM/YDn/z7j/oPudP/RwREBOKfD4K/3P6PboMsQhnfCOJw8qD+kRP1R7dh/cYSlVG0psnyn+IL
pN8ApYKSQ27E+SQZNCJ/zCGl31TuEEURoFrWpNrfSpeSjWXO+OtB8Mu3/ud15j3IRGMySE+K6CGE
OLmIVXnU6kXcYmBZ0L2xENZpORyz2NipAJtqggXDWAWyXvYtIUjxkxF9FC2wY2k8z0Wywc+/rSUg
4mr1qkoIiaTyW67Cp1Ihj0Au34Qg3Q6VcRBLZA2V0ELorA7zEhE1yFjCDPEWTZrTYz3Wq3GT6N1q
gHKlJyP4Kdr5SdzEzV5je9oCNINisR6r56B9vAuDJ+OimlnsiBZt+dAzG0ALnlSn+5IWZ9VOCB2m
xTOW46nUoHNlfKvW8EYaK4mFHHfFAfCUPY4/wNHYUFbOGEabcbw/mILmRCZby6bd6aF+sgwJ41mB
GZRVnBVf2xrARhPsRTBAKRCQkcBHU9EdLjjePBYu7iFtO4/6siyEdWNRrme5DGoYnEZhjMj7lrUi
CSPrqo5ceqoCjlpxHlpF3MFCXZfLE9EagKFjd0ymjzrUmNmxz7S0XZU0fheQSIT8RyayhR1a1RFq
VEIPSJJdYJY8FtnJ6npH7dSHeWLEojXbvrm7UlDaDXImGCi70ExOA3x7SLHrmXJyVN9lJTqlYu90
s3mok2k1VvifMolAh8QWx8yP0/v7XbuqU4cKMsFCfY0BXTRB8Byo22RO3LyT7Yr5bSv1t6IhvLaO
SbRrIzIkFc1fkgIy9S1YFrByeghr7MrxMpRRowfNqgipKMRHfWyeCxzKPf7auKqiY5P1qmOyRNtk
FUCqIpth9XEXVdi+iVDkukk+zb38aM1UC0Vd74pMVJ5DYXWfOVxpZVWRiaGmCbDxjfSh7cbkO5ZL
CPyzlvsmocAJIKFU4OBTSHCa87OpFgzA8pUGSytpdcqBeulV4NtHriwbuxCYU6JIeLI1SqSByzbh
kjkxvPEo7OtZGC/6nIqMpkAPGQWT1VGTv4vB2E7QXopK+exr7LnRJVQBXkQfeSvd2igb110wocrS
Iw96n6Nn3VunGuohJuk3LJLcS6uMYXI4vQk6Ie+hIt00DKQ22ITHWgoIeK4/KilxuJbs+7vEZBiw
j4jms4407ppYrCY1oJIp7adcYZ+Qzdm1ImWwMdXKODhLpmhl/cXL9dCrJl7BesuG/NxXyamBOB73
oFAypT5O6ewTAryqm/mppQNbBfXsD0QvsIzzAF3cBHhQbTP0/9XnC6UvUHE8MjzcFB3/+XyRlgPo
10bjL7f/43wxfkNubciIcWTzd1Hov6ZZBtMsg1kWjYvFik1nZPXHnkv5jZYHBTWHHfMqsnX+db7I
vxFqyGd1LkkS8p6/1WjQ1vz1gPnle/+zParPxmgQxlbczqf4yTwU+9Hr3WovbkV7QNMned2+2kie
5JloN/MVRtUVUhi987KX8dzbxr7lq3SXsQdIYEQrMBfb1+ESvI+gdUQ70KCPfWblKn5KwfAAZfJb
W0fZyEZ/UXxiJ+m6Q68c0CFYzNWRcSKag9Lpjh/TUUPQCRChWBEKiyqbTa7H55D6BaE36K+Nci5i
3wKB5kxvKlucmKv0G+fgd71VPtvH/l1YWSum7nbwtAFKl+9Cg0rT7iQsv8zBEJguQpgVFWJd3mjr
5fd4Z3jqU3vtzvNmuGr7gdU6ElFtPRxaFk+LULO6cZqyX3qo33qfbdQaM7jDkmqt7afjCbpX94Bz
ON7BdDxzhMJtkJx4x0fZK8ObI/59pOVy8z0g2QV8O73RAwXqqjupKQQou7tNB2Md2cknDvwdAT+o
fDDqgyFoXst8ZT5JD83r/cw1cFc4xs4rt609PTY3VJgwPvBZHVCNJISmbGGVber32SlK55tZ/tpy
VUeCiLWqHVTE225dfAhuZK7qYd2tzwY/SeyjGREeiVibL82PcdFP5ljuEsXV1dBP4g9BICT1vuEH
9iQnstlxeN0mvabXPFuPZBDTuZ3b3T2Bs+q2Obk8C5RnY1H+v0KpGdEjs8cBV3MoPHSwQXYUS3YA
z81JXt9+fgL7iVVSsqocY/WSYOaABMo/Vch6gJXkNfyYXwmdhTKlux0Vc+YE5AO5Kq8AEnfGZqvt
KWmAlEMPW5nvZEBfTchwX2rsiADThv1CGC6ckdCCq2FPp3CPLGqlryBaUFwYq+ILIRerlXmFd4Us
GTAls4vydc49Atwm4HMxclas7bqCZQNMtVPxDURMcbJ74NfKQ6+Cya4PzUbdNvtB3AwCncP5LsDn
WUM3pf7akN4ofSUSY7J4MzYQ81fBExJhs/do4Kd5ckrzuaBzQrDqA92OqTQU4DqMIUlUzt0c1W5w
aCeXAm9ZESfrZPKoz4DXkuiUMXF0q9Zdtr/SVijEXY3wVBqe1UWDjJR0pZ1qaOr7Gd8ab86SR1Ba
g4gZpX3tIXaxYw/kp5usfnZfaMr2MAdXk1sv70an2swaTTnioxjwP8Byt5dW8Pm6a5Z6kaAjeN5b
m+YiZk61z3NHZE8FJsvYd5tqY62Q87K6pAO79s+VtR091tsL0WnVs1QXPekgHnlRG14nQyJdqclW
Ok0XWNT6Y2L3UI5v3N/4eTd8I4O5Jm7LiH0l35BkBW4KEnGU8DnN6IXEFcblWXMVrFC8c+YVgmg5
3ZSYLd6gJlxG6yMSDQK0Xof20zKKDSwcb7iMZ/TY7HbabWqspK8sWDNmyNfZmZ5aibgiygAnTad/
f2PDCx9P9Ab6yl1INA+u3MgN98WOgbyWr/uaZdEdtU7GC7B/bTjWvyxIMiBfeQ8jy5WPTfKSdapt
vWtuIT6QLcZbZK5dmcX0dyG7RnbpWeghyX5LgXfC+6Nf3hXRHjsI7J1lr8yiynyO094F+sGLvGB3
rLh9YHd06kisM7uOfVlbogOvbb8WYht+0v3aKGRSsuJyjPdOqc7I7ghztRskO36yKwyv0QZXpG3H
txXtEcHh8ctRLfFeXfKqtcu92M7HljnCxNiXixI/cLaTkgwZAjWwne0Crn3UrjwXkFSlg5Yfo12w
Swm2zLPrXHuKq3qv2Qr9A3LeR5K0jFw9htY1xKPWHagCRWJkr03LCv+aW1eNS39e2DTbrvUuRm+8
jSdegGK+n+IPqfYqRl2ogvW9+gC0Bol0tZM3Tb4KvCTfFLvZ1/esEqzMV8Cpxk5+30/UcTCCOmyo
G8n4knirhHQlLcOh8X0Wj/17odog0Vx9uzhZcTyANwLBppJIxulSdaxFvLjfw5JA7o7vqH3PEb0r
l7u5DoyXe3OITaIQ/T68kKirihuVVTaMr+lW9NuZTXRTneJrIp0zLiTsRindy7o6hOKHtVFiOCaB
w8HG6cSZ1l/baRP+wFBo7pIjCSTD3jKkqA8xmaloJECkaBxgC/3EK+G1BxvJWSiI3tA+1RTie71Y
MtV72S+PdX2WmFGkG3T/ubFLKSYnD/yi0tvRWThNP8KJsRTUzPy923MyljDldDdvz1L41EnPUX/h
7JX23f7+wuCRN2yevMwb+pgxBp7mUmBmSD7uKySNTAmRVYku32o6OSwK+uihFrfLLPGNPOBqHx81
xb7HV0UgZC51hsJvn6SX+B0ah+wPvPGt3aL68Cqv9SHB7rBacEBZUBf9DgYM5Jgf4CGou+ZLt/3k
dVe501ewD/1uVa2XVwCu9ewhTjdYSWCl1QRvKXZr5rYBSNKts22Y30rlwdTZ+FRH/vpcXFufJNaI
KFqFBP7muvmQ0LrQzpJbby67Ljx79YrjtxG/S4FwMfh5la8OJz11GOlP3xWCEMxjsn2ilFLvb1br
KMYJ1SnPkh6ekkyxI2sbPJmh3frpNtya52YXA95a4uDBOb31o7/KZmf4ltFVEpvLYymkKkCcgzXv
eohVYEKndLBRu4ADCN3rt2VfP5XDcnzd3X25n7d5m7zkYXTluZsesxPK1F22A8Ne3T+LO0RrE0ah
+B3vObpYvhceg75kJat2shZkH4tDv4He2UZ+CdHIfMnbQ4j9R/+2jJ1uyCvwNFBXn95bblA4xfUI
1HwTyKQsvYevDJUx8q1BVr2rnrA10BKY66iDEuTqCgPmFgUG4tz+YQg/oDxK/I/2QUatFASPd6i1
BYzHfFtOk426f4Q0CgkcFchXlPEfokj7hwUWlVwTJLbzbZIMhyzYlNmvjLiUsLV2s43h9Hp0Y3nt
m+rBcPhwJOl0g2gJKtBGdzFIF7SZrxLVHmcKdgWF8JCNFdmG3+6b93qDFKQFFNTVP2lBwghypl2z
FjcWmc5YnU/Yi1LSUG3jI0fYZPAC+Z5Q5ZY4qAif5VrxjlXkjlgJ2tN6ED5G+SAn7ybMVCUZV7gr
hJMWvjTZWj5nH6bzfQ23yW2E9klDD6rbL/DCWNn2Lp40vh6TTP42QfZiMSUjNPE0P/3Kv+rWGcvI
F0lcFDcTx5y4RtySUUfAmU83QvV9TM9aT2/Jac/KkKC4CQ4zGC6NamMTrET1SZadsHVA+WXqQ9pe
ZuXC4GL5RAVjijWdn0P561xjO6Bqme1acytxfRdccyVDROJQgYxfuGLmmRbiolUdwa52mycSsfBa
vieQqDfpfUWkXfYuv+if2XvPpSVbfhm+cOFTcNm4XfYu5G5VwODY62SFD06KT+WBm3G3qHW5T76O
j0cTVbQTIKCDkTu5kuTze984/JEvMOhmHThpDjdUjbX+yT1zo5KJd+SEuQ1qi68SgU2rXxbdeO5m
72oMlNtVtgXfX72HFVQI7pA8Gvd3/ROXCutxTGr6qtzI3faV4ZZipw/8bHToPzUDHztMDyk/E3jc
TvDZOIulS/3RfIY/iKyzBTC+NqQ9K/jmkxLmDqrS2pWWw5zApIol/50h0ORT51BzgMQbRleDSJps
Q2pqNC7Crt3ON26mMsSBdMa0icGYzpb/Uws8bqZw9gI3IyKRAoiRCRh+MP5wkYrlA75guFA1K6hm
n7lZ9bmAWV+lL4KytS8An+VzDleLpf4AjNkGmMVzqvzInvFjbako18nOeuIMzyPieuq10Xn34EWg
ctEb0c+JL8ZWFNg5EnXS1OiwvtvuUBKsw27g/qkap4SCILhvWeHMb2QzindEd4h/ALCOMJZ87FYo
w5ZZ4afySGQioifytm+icKlDp9rqa1jKUngauyfpHvlFNaxzkOer8dhRvfSce1vWWM6wzg7ts/6y
KLnKc7QbNtPNQI6JLseebg3FbeikL/wUycA5yN9VVD7Tr3bBOa76U+HeLxJhSagfmR4dxX1+Ts8W
Bdt9/EBq1+OaaulmG1voUcbL61y6UcEF3nBeKrhz6/mkexxgqHmWz/4GS9qIY0kdXkoUyy9UT9i5
c6JNDI+fmJpMe6Q+2M0H5RFHWObq6/ulfUWlvp5OdCWKchAQGxdeAYMe07j1NZjfXLb5K7sVejzJ
KlfCEx6BhavncEMine7yRl8eR/YeYiRy3YGGUFJCwbvddz2y7iMDxxcuZ+2m/5IjHwkYuZGFxXV6
Y5EJQS2LSsPyRGr+0o5lugYbg4q5ilM7vg2rVHbTEhca7oKnJj1WqDN3xDzHt/hGKFN84/MT1gu+
SuYs5Jx3KtNtymvE0OxxIiCC4zwffiqKxecJNSZ6yPSYjQ/RIs74KPKPoVuFoAp6p0dLQ1Zof2qr
raE6RuIkpW1KXO/t7DEykXh4dbXld4NzgfjnxwDZluzxRf/4pKqe+JivtroTqnI+KJNTSOHHp6MB
z99y83l4QE2vJX7ZH1tE8wdUFrYwbvlSJvyuMdjDc45EtMSo9yNkH9GjtkHU6zK9PBhn8xi41lf+
rHwhf/t9evRf6sZGtc1qmpW8+n9v5LGVMW36ZVDGiuVPt/9jULbkSGP0tph2kY4pm0jJ/1jE8CnU
52TesHFnFsZy51+qLzbtOhASXbeQdy3bk3/uYVB9qWSbM0AzFQ3jmfy3bGXsmf68h/nlO8eoxuf/
TQ8+lnIzaFVab7PCnqMjVXG+rnost6lr8Bad9ub9ZyI60tMbX3dTeizbYL5VWrt8clLMrYBiMAcz
AeC0yNwxM/068ptj/CozN8l51clISc/9blo7jV9tVc4Ge24Z9H7iQKOajI0Vt+85KKCJ8q63S2Cf
OxkRNYhDLBne2NAYvUkbcgRtshBeR4MP1Dcic5TbfKo+Y9LcpYJ8mTVHim6540lZVdGZc2K+iSL3
LnryQXyL6EuWYySy6UFeuWyc2SaQE0MggMO0It3hg4NyxhANdgXtuWUPIjnWDj9m8MQXJFSZfJvL
KOrCLyXaTUf+LKp013YWnYcrN18eBdJePI2W5YHZDX0MF0rmdNL+Y3Y82abJPnDSe9VGexE1T3nR
XiRvhCoCMnyj2m+IEDwFX5nLIDB4SndM0kYW1QHfnyE4TDt4iPqNofMpQb6mlmMRhDF68wa/93r8
QlK2UzF0g40Rt/xIDI7ko/nOPV7Nb55e8522hcyufs3DPmmX5IWnMNxyOheO+a4/sfd6nd7r47wv
zvBHy5hRWHoM/OhMyC4DkquOMKJZkTL3UIBFf5+oC/fmNr8GWyYvTAMlR1idGHacSBt/FA+Wla9o
7OXZzzkiL5y71k5adQzxXH1cB6mjIDQ/ICnXQHkrnsGOmb57hUhvyJ8IKUk+u1NDV3KjARll+34a
o/14YwInwN1otiJtfr7T9gi/+ivPGxNFUqqZuE7HeLc8Z598RbcdzsD0A+Tzj3H5oXR+PPsiWUbQ
2CvmmzF3c+7ZR1droT82KMp2dbTFM4/9zxJ22Q2t4qFgO74uBxcFPQv49nvA9/QhfSy6+nGTeY26
xoLOzUjtRrmyzm6EJSH+n6YtfFHuCH39nTHQN/8tOIku0jMbcDT4bbTWXyVGK6sc3Db2QjKRCGsn
mhXAX3ATuU7jeWNC9FO8KyimQdfpK1AcAxDAmeJNuMi9rWyp9bP34GT4qOOqJ27CO5mDZcUpyQxo
+YrgRJzHS7vXtiKVieAbKMGNbXEF8+H1D/U5DJdQNPlmPVqP0VP0lO6JM2GWTSA2Qi5eXZt6zyDP
q314sQM7MIdy2Py9IGW+Y9Kq8Y/m5eWmm7acpcSUxLYrSH731DzlsgPbz/ykmLVm4u9Q19vW5f6T
vdeATD6pq7mDJabQsQ6D6c889h5CyPJmyV7LX8JSt3dqQLnffAjMej7UjNI+Gl99BuMpNzSRdr9O
HZD9K2ay/F7ZUrtj2wnOV3YG+BKqRg+KPK5+EJFS6wzd+I502h9arpbxWEyierpvm4vFPnNwovsp
iL2eK9Z3DtKASgDhicLyrRtIJNfop+/nQoXO4LW1m12SLUPGkdUzOnFb3fVMuNJX6bsI+dHAV+S9
hB3iKRZJs3SaN4qaAwJZpox781Q21KKHGbquGx0FssZfRuGZZ7xUv4mBP2bkQI07i+J+eFSIfLTL
fd040buAx81JNwkyEqJ8beuN2HT0iUCUea4YIjQvauhaS0Y7MlKiyYOUK/gLHxiqZ96GF10mbaVc
dT+NyUukYazJtiz089wWvdJcD07LKP0rGZ3kWiNY2eYPioYt0S877nCtU8ARzla+05aCRrrvEi91
88OEUHCbPujdVogo/nfzj86Tmz5UT0ytVppvnvBUqCfl0ns8UhcYf0yrg3W3Yj18LHbSVXxVruGj
fiYS6GyeMdSd88foFN1ITDnx1lEkm6CdUnqZLW98Trfas/DWf1bssQW7DvcD1+2i8orqWhDytIUK
7slrPISUgE7erZpL5hYuQ8Hd/TrENBdOd439bq2fGUwd8fGcEhr2n1JwUMaGrU9x7LWnHJ9U7RZv
I8bnweX38VBdTMuLLtWFiFCDBccVoD2D7HJ3d0EfIYoibXZ5Z2SFO/K2IBwNm878Q96NT15T9ahO
HpPtDH0+pENeRcYJF1T7w2sS5WmIn6J8tW7CJr0BLDh1j91j8RaTE2Eu1hApO5KgNXjMz2MJu6yd
bfkvj/tJvmR70Y82rLt1bDq3YUto9E+yJ0RqRaY8bUPT7DOGYAwwK099juAQ+Y0/NT5U2Z52324O
Y+9kRMV7WeqDnKY0jr0BUO0rEiRczgc6qv55KVY3CVcvZZ0c+p3l1B8l0RIs/VfIwIUH/Wi6oKAw
Vqg9wjPPIDHNVY+Rj9GBaIv/4iKTQE6R3Se8gEVcs4h5/oPrEELPn9U+f739H0Wmjn+QGlKiihT/
yfX5o8jUQf7A7LFMGf2OafxSZCpwCRRTFUW0qIu083+LzCWzXdIgf+FFwHqIVvRvmA5/N0X8KvZZ
okgV9rrEcBqIUln7/nuRKZK4HYhCZm0KKyAwTvB1YZ/VrAvEOAC/3TS16JglBcZE+JJGlF2i7Oda
bpF96AEkfsrkiypOPXPx6KepxAyT79B6itL+CHKyuI7h9Rt1Ea8Bu3IxJLQtFA2v79D1yOVu0jPG
QybArFhP1LXRMFNW0+GlzejkS+YdWSWkJ53gVF+NkngJJBl4C8TDukmtvVlrF0Fq3jucScE9vSCJ
nh3ZyJGZoIJYgR57KvV1ndLtkqatfhpG3HhkEAFpWKaBYUuMRhjoTjJ9DMFnMXHSdnCwCJHD4auo
5gIHh5M2IKx3yxlUCab9YzXino4XahfBYtj5OpSYgRrQ44qrZph9TfuZVZ0x4ZjvZeD3hnSrRhrw
SH2RlHDXNA/RbPjZcGlzK0OEXebuOFuGXTeMRKpirA5FgoBFK4jTEKLclu/IACVSKwb4OlHG1IwF
fo2IKJcykDFQXRxZVe6vQ2exN03U+1lQBGx/gSJ8Y5KGBKeXOmD94B7nZGBaFSMvUaqndl3G7bOg
H2uVozAQPDkno0/JRcWeFGne5FNVHlItJU9MUc5JbeV2lPXEREZ9x9mticmJ530vmRLy4EYsN0NR
vyahJRMuFiA0aox/BJf/d3at6AZ5T6kiOgxr6Vv/4wVF+x0R+0vX+tfb/+uCoisSLDCT6wqNpoUi
/F8XFAPerKHDA5MXxQZv5n+Td6BpR0cOaFtTZQs5yR/yQfk3bsMlhYuQpMpI0P/WFUVarlu/XlJ+
/d7/DKeUTXS+QayPW7x6+uPS1dzt4chv/II+SEcDXt4OqSoXTZp5lQu6J1oESjBaH95963zpgdI1
/4+dU3/FP0EXp8DEai9Qr+EHMaZc8gdXZEcibzafx5MgIM5yh0tuOQwxC1w1wwVhObzduU2dOSFv
y3ItFneVQWi8TPJoexyYUOsPOoldEmsnFjMkM5JCRUzpNFX7DDOiKE5s8AScQV4L+KjJT83kCSd2
XStyztfhrrZD9wGr0eoUu+Gl3Cp4e4HdOxFhH/OzQscHJ2qTHtWt7M+38TxdxcvoEcNtx9vodN9l
J22NT2c9HIMt/4Y2/JZreWyfrJt0Cj+YwYI085oNSg++hrSUo+WV13zdnRc4GDVlRLRG37x0YMK4
WCIHJ3WSwFg33itv8g295ss5Ro9SO4ris8ElIYUhXokuuCHfBa/Vil8t1ifkLywzqlXwZRBexk4Z
RkxvV/3z6YB9yFO3KG3aJyw2vumDyvpdJeGgB1vHTuJm7rTnSmBrdkdYdOJWvnAObLY6ruxPW2LA
tkgcrvWR+eCm5saZzeTxo/8w4JIKa3pkHpFwp0SOamModiMPcj5gssyjcWZ1N76I25ibGi/tNXWL
G4bvS24D66AZy/eNe7dZm9uIdHzjI93Ou/SgufHDvCW911fWKQt1y8sv3a5yA4KIjurJ3OeHtF4h
5u6e53W6HTd0ik63I0nGOJaPBdtAZT09Cs/5mnSDdbWJzqOFKgekaeAmgHaJlLOFdc2kDtKHB3nR
Hh28P/yDuOd3M3QJFo3p9QYGp8P4dEWT7ITX+97wUKcuiG0eGCbkzoDUQUbTMrmwbmmjqQjT1ZO2
yEzyneo3++VFX0gsOauv6anVQ1SY6yl66bl39DTPGMpSZqAInAZeUh3fuXhIdwTcHLUX5WV0TEzZ
wTk8dDsu5rvxZn6Tm1Ne6IIfjXXzyrpWaDcoFu50EnxrMxIbhtArYpncxdkdb3N/XAO5cZjNu6qN
CsVp9tVe94Uba9mTdcrfswfhJL2kRxkFinESbtLn/aXYwIbzer9+JM6FNkt/Z7PZI/hls/HOcvgg
cnKjcTCO+kb4/ckLXR4mZhq6reFTZqwiak6+ha0X6KojP6JuZQAE4CSFnh40Z9RNFQsBZrNhvmkF
MGzw8riH2stmpucoqaxDU/lxDWywphFIalatg1vhm0bBa4svxHyKLEJCDIHrCGLtNAvrRU2mnO54
uyuSbNYsGvk/XfmKbBTZcDw8quFhpMP/kYx19TGCqRufo5O0Sy8LRy+8hLz4WMLzAhjgFmde6ecH
mLz+fQ327xB55aH8JhkF6icWev7oMwTngWZh4KDKXD3oPPYP8+q0jKVauzulPAeRlx5MJ4CuC81u
29zqLfqwR+15+K79nGsAWfVcZWR3dibX5PUib6UX8yJvszsiq8eWJVN1RC4ArG9HmDOUAYUlN/sp
J3cNwR5qXkXCURGBCRDr7Jkboh7ZgRNi/SGO9ry+r0nF2Zo1jfYmXJOVTrINS3lWzJObP+lbc+SO
EGMQYst2Ga99zho43UrDma6ctNtlmJJ5COUeslfobg/tMdwtgzAiUq7GLt6Nm/yaPSgvc+YJwSFY
tg9761P/IVhofJgfkM2Fk51fqSvnfYskj8ZepJHmQoa9cCWgh3pAe9s9sJNFo4J2ejfuiMMimDnA
36LqG65+M0hCZ/TFh4ZhlLAxz+xXDAzW1hUxCTISmZlc7aSZDWwm3iP2AJlQ8yfrLD9MPDmEaGQ+
LyZUNOSVKUxhQb20bISIuCVM+ECuIJm4rBhWwJQk0RUJvDQ8GudrJz4WO2AMzsiBsxHeWfB8slEq
lDe2Ptyx3Vi7/nVsFm0P2PJN8aDwxm80t5MdYmWNl67dVPH7oc1vE8Iudq2f0QffRpmVG/Xe0pbr
vMvYqA8+mhVOKMraxVD+LrkCSVOkQX01R/baQusJ6O5KX20Oybx6p6iduWYX6EygER7VTe7rjp9D
11Zs1bOcxM+6z6b+Dl9ti6VuJsp2f/cD0I8xMClHQy4EizJZ6YRN8nDF7OaLa363kR93wjGI/oe7
M1luG9u69KtU1BwZ6HEwqAlBsG/UkpImCDU2+r7H09cH3+tM2a7KPzx12NfpK4siRIHn7LP3Wt/C
vNk6LZGjA8263LrTDUTgTM1E/JjcWV9Z39hBPmLHW9k7deU9pTfqKted8AP9vvdkp0vcvP2BCTOa
kZRXAqZAqTv8tz+kPrIdV1oDDrB2KTBBhtvk/xZ7Kb0npBikACotHjT/+1eZdsmhQ1FHSlu61Eon
9yAy4K/qXr0jYJI722geiwGpUnniozUa/3kibioY/58ml5pkSRWgJ+E2kE699yjPg3V4DPi5wB9Y
WIRdno3rRMEU28SLMpgz7W1gP3nIIov8vuO9t25blwQdKudu/Sj2zXSrETrPG4a3X7s3y103LMRb
ea9vItvVwpFs1vVwJFdc+VKyNQxOfSbLNpB3BvIWE+/q8CLaPaQoxGYODbtFew/mcVM/a0ccoDni
wWNNKXSfuOpi9FYWnWKSbUjiJgql2UjljXHR3GCvH7TXgb79nbFVUT1e9LVBS2mvudqa9m22eGXQ
t1EXSLK2oTbvfIgUFqyt5YpYKJfoOv7nb+RLf4G54KKJ3JkrlZkEnIYPOVu3pRN/ncA46E9k7rUE
edJD2dPmj6v9cDPcgDOwMJ8jrKyBFZMMusCSGgzrHi3FHbNitte33nhpjJuq3Y6+fujQlLFCryc6
++pW4TZG35hzFjvo+l7ou+kB9VD3wdCZcYCh3Ugr0Jg4pjTg3xcV9Zu08K967iaGQ5sRBMSVQbp8
h1c+ctLrnt09WKeKW2/s8FTuJfMg6H2uqm5DUv16/vZ5YbuNZrnR0V4m6y5f6eVVi06yjlsNM/eq
3/ThKnOIvmTwSB5UQHJluEFuaD4iOglvkSAWA3F7Dr/ZgqhH0TLT02aQwcQ6Ov7B7Rc6EDMTWWUY
Rzdknqn9S/uFAw58ph9OS78+/r+nJUVWgTTR28A1BcZJzKzm/56W5n+CGS6QyvOksv5ZDK+AdmCQ
Z8sqTMn5gPP9rDS7sBSFAd/3yeBvnZVUvrEfj0o/Xfh8lPo04qtzqW59WSUnTq1strFARf1n9zlF
S27emUMvPcVgFp5izvUM5sjDXTamxuptGHr1VYly0s3C4qSiGTNpzavkptZJ+uKJgrnWWLkmMp4K
yZLVILtK6Zo0SbaVrC+6IW+9KdkHhXIcMzTmMWWb3qqroAk01+DUVQeFtU14H4YJcBezB1li2Exz
hmfBfV2P8CkDM34fqhFr1TUjUa8wmkUZV9o2zxA2j3RQJQm1GQZRpzZzxA1FfRiyuXHSgvAzJG+t
TArTd6MiTyK6JtWkrXASZzDLjWvlmRs5IwZbA7NKP1X1nhXFuyN49BngdHUWPGFmE8JtBJI313pt
EJQcbbqvYTyL4xh75Ox/MZl1vYYUVTa8s6eDXva1cFhJrc/EsTeIxKwj9omuvKhSRlh0UpPoQLxZ
m7XNR9wZVIe2ZrssNq+yOtwH6gMxzAwnkpcMI5pkqFepI8M4zfVV7ol1Uwnj6oHhY1yF8MSnVsRP
KS9rnUq+K75qo6miU0dQGFcPY1m5eqG8Ygj0lxGgYbs78gU2kiI/1GKUHjwVqIDme+WfvDIQd4Kb
RVdMi3fo/9SYFercaPlhZfj18d/7KJBdlNk/z7sZE+a39uv3Por4S1cUmQ7sP8KAT+N/mzXD5oGz
eEDwfP+M/425uSIQAMjfODK/szYQsvLz2vDDpavmT6EGZVQNOB7lYtcjYu0D574gVB3g9CNcSBCu
0wpVNiHzHM65e3eMfMQ6NqmekwfriQFxf0GBuyhPzRZqGudrjyN09S5txnW5KffWtt73+5Ff0S7Z
sQWOK3M3225Wvdst41NzKC81ebIpp73wdARcvaVCZ2bGOYgzkQ9DVTjWO7YdvInoMTkUCecpxU2u
Mk8L77oU6Vrq5vleoHVcVAe+UsPHSlMsvNv+Ou6LdeAGjAQzlyngVn8B7aQsG2pPPkzFb+++YoXX
3Ikah+pTXo71fY1RgPO4tehL1MLiOilXDoStvschTyLpwEyVEqPdzWdz2r8zaJ1t9li784vUHHLk
06NFHBC/aE5o6DPnOqDC6DGf5y9U8CUFxV1/G2GQTtbmo6Y6/Z2mPYXIGZFCq4+zl3NvfrGuABvz
Lx4KWPJTl9FDJd/48pZD1zrLCRTda51LBsVkuaa1Gqmwx6V1Eltv5WFaJaIBmjvCvo0n3WmbAJgm
8FNMDfxw+6Xv3Q/Ro8mgmWYxXRp8KZDP0Tj65EvY60Fsa15CpR0d6ZxtMyptgaWRGQ+1h0SdQqqh
na+QZNmIj1D0S/0iAk5tdc9Sz+vuB2DZAZMvMiejXrEfstiVnv2zRMh7iUF0lQiXiIpEHPhG/Gzh
F/wdcshi/vLPRA0m49omOnDb7wmmQA/X7ts9t9KiZt17JmeGwu1DAhKE1LVzJ0Sq1+ghPtGFI89H
uo9oQIxOn58gBXoWl8UqvK+8YwPIIOGlsc5DDbpk6WfIAG58Ssh4A61EeR+e4BAyhWuYVXsuVo/w
ldP5/MkJet4b4N8jt3vEYWkh7+a3xuVCPu7WQMhmncNVwM2AvmQxbpggPtOM/4JWBuaQTEW8+OCg
yAwSoC0W/2Ct3ikFvhXQiRwCFz5nLdQABG/ecC0+vajw1Tqb62yrBg4sIBIf7zX7XEhLOkYmaSsg
WA4pDPp9Zb1FYmuLjpH3lmT1tl6Vr3NEubF/QnzjRUtvjiikHzAgjzyCByQejl/bYBWduYuWU/Ot
LzBA1SczGBncS88rfs7jZTAdAv8AUtielpa3xJVM8oiq7lu4P4x+WQ7il0IsYBA2uJ/owATGlk+a
D8+AG/L578gasEswsrWmZWOvlGsb7/mCPexB1HFfeEx4q13ntgYnXga0xZLDPG0hvFAIRviDDzK3
J9sghu7AjBeAAioAb5nXL4r9ML0R5o6xgH+H50xZzB6+46lsxamPXFdyJhJBe+M5KBpIQhHz785b
Dtd8HZzprBC9QGdrXM/hAP1GsKNqm/wLGva1uZ7Xu5B2U3lJ1u1s/QqO1gfiarVySE8xDvXJqoiL
0NGcYIvw6uaa0e7CQY5PtSPSQiyG8WPLFdsIFA39nHgAIbmc2imYgSNz6oKCBvNVoBCONy1xU9ZS
DlyJZRS/t3xCrJ5wb12CfbQB6J+cexKWW9NaYGrEfNbvJIQmOOlu68fk4vkunW7yfVUbfYnDX4LX
7NQumUs3gUspFLwWylrM7hkGYY9RDOVbKUmRQN3OUZCgmcXkDOYTrk5avJxCchI5gBPbNFlS21Gf
1sgD4gFfMqigdIkB6GtxGZsdogWmTK8Qxc/qE0Jma537a5TIvHnQbGRfB+kGwUfPmiy8I/JjPkXC
0Wht0DRXl+KCgBnpAb+l2xRXwwrFdXQyv/0zwofJ4cHaLnxgqM5n8n8I8252M/D4ffj6jJqER7II
pi7DdsF3YK1Z+M/Ip1FIq08opdUnax1RnYktahXyZyrg4RE/FBYoTNoS+Vl35rtvr6OTtZ713FX/
qI4ryr4QF8duVmwvgmQ3rqy1d0blzVfmGfvpNNI26V4xbPOzP2LHTqp3uTzyGeY7UpxZbVP666S8
eAllXsgLzLXMCprwgVdaf+c1RyFg2rguOKrisXrgD15X/V2ca7E11uhA+AQ+Dbz1u8dtPEvH0VQ8
d2jV+yUTfNQ0rrGrD6hsxJPOmO3B/0AyHD8O8sajs/SN34juHw6JyhMgDx5Ak2kbS92JRbGImyVt
lOLutd1KO8r2fotjf9/eQA3Zlyv9ML2g82UJJhx3b2tkOr/ho4txs3mYO3CPLGmDjRuMSmuBeL7a
jffxewSbgXVXoyNAGKW3n5UWKJR1CJTxE6uqAyiZe31hhw6YRuTMuLmwreAxR+gysoq4DQpnjQO0
tI/hQy8I7qVBi3AExCinF+991hIamps9qRbrO82z/irR+uirFcG7kXeO2p2Cn/Oh/8paTfkSRngR
Nx5SvHxBy/tiECV+jPzXwH4NVAT/m3Sa4zF0KIgmLptLRFw3C/Fo089gUzfvap7vmd1frJRhTX9L
cNKhe4XnBdMQaB7sADuNt/ITs9tKvyUJ0Ug27cPgcsO6xR2CfX5SOOqWyi67PCcXyXgKXgc0dOfy
0LlQ6g72Tl9pF6TplVMtEHA/lA/gNDXAlMLtF18ZtDiJe29s/+Bzu4xigMgHlVLZ1sy5+P63czt4
i5+q818f//e53fiLiCsUuPo8Pf085URJgaSCY9cMY/5Bm6txOleRbxC6qSqmRhTY38U5/4Qd3kDl
S76fKRu69VvF+Sy9/QGRwlyXJDMLhz3NCOvbuf7TuT3OOzUavELb+2bKjE6M5p6gazZ/yW4mUrH7
8Bo0bbcb0wnnVqMEaJFEhKpp1PFTGqDkHK+0H+ymqpZlF0Cn6PlvthLRSvZlqrgUOmK9qiOML2q8
SlXz7EtA4H1pJ02gzmWL8PDyLtYLt4NwnGEggpU/qOIK6U1hZ7FoOuspclA5v2ilQrqzQWe9J4RI
MxPdJb6OeU+RZRtrsPEMFpHBBlJepYKOoIHXXPMpxhuOEsXK98PHMQS13+rVKcb57ktfGq+nRxs3
HgoH5dq1zVKT3bKSnvuk35NlcWwGFEtsT11qvOS2fytqg42Sv8g+o8w6LfdKNURnvcHOIupb0PVc
XWKRSm+jVo0VbApF0TMSxiad1vqwV3LJhajjhDOGI0Vv8yJ8qd2iZhCOnQgN1m6r0uynTqajJtd3
RtXRG7aKpxQcIh0QM8suudcZTq6p/n+ySP9QZYJh8Z5SOKrO9PRZLv8v71kyyTiX/nCiJuzkp8d/
OlETdksbDzoRQviZov7PiRpOusw71rJ+BhupfwHAQAVFm+7bQRzu3Kdu2xyTRotOIdEb7cLvvGm5
hJ/ftT9d+k/dNksvZLo3kbwbbSn7IhAkTdgEkT0NpYrKpZ0oTq1gOpGLm78LJQ5R9Kq4LhVGWYqn
JDBL7Mr1NXDpNXSBKLsZPDtaeT6H4tHGB08PqwRAapVuWOp7G1MSdqgsXZeaj5N0eK2N7NhXjNdH
KUy3iVoUDtDOZlmMQtmRqXMq8h5icBtRkmd7m2xC3CPjsmrLbT75NzTxbvOZIjOiYtUlaatAexdq
gWpfnQhdiIeNORaPXmc+1KPG2bZnWhwqKzVAhBhhZ02nc9rm+Vqy6EnF9bSExiZxUGuWrSI/FlJH
HZ/gf5xkprU2ZeimieLD0KjdplBM5QZtrtiGspiI684Qgvu8xWKP8VePkqGmAM9t6sRg1pYj2S1f
/Ez11r0Wx0wQqmNqGtvUwuHz4FmDqxoRk584v6lgDFqxljsJmDriB0EuUMD5yeCKYebPx0gtedty
f7wrEUlPaRKsAk7jfRi+EV64ilL/eShYXkYrR7GmM3rLRuZTo21Uj3XSyW4nGqCt+CkcbQafJgG+
zbbP240nuITQRAxeVLedIiO4txvZ7SfM/VkWcLS0i2lrpAXu3L79IhfU6CPGCL57WD9FSyhUHqBj
ixsysfqnMbYeI0DRSdjuLC+42gWp3rbWjm7XoDWxAvqlpVCwtQ43QZ0+BxOY/4h0zOVgofAWHBvH
PL6LCmnODpNkOCHeGYLMbQk8UIAyV2uSuI2xvYT5LMnX/fBQxXkKNgBve2z0j4Pd7+JcZv3WGFpx
io2jL7lWT9i2BbjQVinRldRFeu+VvbbJom/cn844NvEsDcurTWL5OedJRouJnYICGkx3lAUMkQyW
XCwUyLYGTtYo7Zm4N5HvmrmEbjpgsBnKFbYT/z2P0vhRIXLaCfWGM1wMUrJCR4cupbqIoGAy5NFn
mPobEfAjsdk71QZxRobKvq1s+z6JGXcB9MUt1or8i8W2MhV2vBdQjbbaFGtHQct8KcbC1X3zQVcZ
MHoTM6qKlIIm5LjQW+cKA2U0lq/tKO+1Ub8p9OqFDjVG+VaB0+4zclIMqXGzKgeYAbVpMPfEcAA4
Tw9pBN1YjR8bjTssiFAjlW16rJKkf2qsmgFRR90e2jmYmCCd7QNDJy3rVLZfQ0WhtWQx2eH4Ek2y
cvL9EZ1y9ixbFQBkjLONRNsjJlpMm8XPGUPuoSQOTYp33ThW9+1Y2essbbZKl3UuiNh+ZQO16pZ5
S6LcZCqrrve8RVl71badRnjrCQsuEMf5yNtAAazQHkJ4GB4TPztbVXjsNBBMDtErcGiU+iHBqW5k
HSAaXYfem9exa0ZZ4T1Khi8Zzh9czJLkTZqHRh07t5zn3eNfNkZuMTaqHzbGXx//z8bIzIp4TjrH
ugE575PRDBggWCWeU9YsEOKfA8xmXuy86yHK0+ealQv6p9Us6IYb7KkoesnV/a2NUZuNbj+Ws98u
nftE1+myk+DGv38qZ0s1tpIiGdtdMcKesdAZlIZ/BwZ6EQXKpQlMGkkWxlQjx7mTaT3nsip7H0yg
TF1z0Css34N5yFUPzYmF1TqdXlIYc6qtvORycahm/EWqnKyAfjHMOZ+MpNpXMFnnB396pUbejRnz
HNZmfjzFom7092FUScFAXyWh0mnecinrzqFoNKfVc2NdevGpbKCPyNzG+Vufolcpn9QQ+X/I2LrC
VSJ77WnIq0tsQNhTGOrXGsJWw1oNOTF/lfpQaQiswJIrnQXFpFsmZXMyPdBqXXeItOxcTNM66NCu
GPouTpF/NSwcrdlTLdR0N6RlYPfbATReZLY7NhdX07EId2ilNP+5jMmltEelxZM2dvdFXHPQh6ob
k7bQQu/u6PZKI6aiUom+Jm26Vtp0X2vJuarCF6hyeJYaHA10NMZircKUVkokCaW+yb30kLcWJlN9
W6UNXUWq+QEnGcPuU1LRUJHss4zzpVBwERDS4kUA4MA8FeISy94K9DdkxelZT4ZlaJh3DWvdVMtr
aoqFxUQK8bQjKcMBxfaiip6JuHI0rYJiKC9xBJ/62nIHzNIDcO5KeEspAJzR3jcec7048Y62EWyL
QC5RSkvpwqan2ltWTDS6tDWmazHmdBTQqnj5Ns3QqFQzmIrEVowLKvoL349fFYVkyaVR+BNiHnmZ
6/j0LPsiyfG2FuQzTZWblOPOloAEFGwZcQ6OQgrPeg6uJfcPtVkdq4ZI1BySIYMfDCh0CkwNa7Rf
E9Qg3KaSjx6r4Zj3H178DrNoAS+WlBUmgAZCrYn6wsbbkxJ3YaVObHKi6AivMv2NhiUj9AZitBPF
WCs12bdAVYKNInvHOJHe7Np8SDMJSUivHjwfNXvA9cN2RF5GdGQz0WFVC1fG3iNTbcrp6Gb0xzN0
MMjQDfvW0JE1jF8YlSzbbAR5Wb1VQt/HfrkKwDDLFTkkbe+a476NkcyUm5D0zyKy77PauBe4z2zS
4kSSP+iKZG6toFdQoRDBZ6BFr0hY9aRlFh1NiP2NhvYi1YA+BF/zBEMn3JBWge3Ae5hZQx5XjBa2
ed8DihnXeYzKXIhd0c0HQBQbQGwNk5eAzD45pk+kvwmcPeZgrOVwWYvmEFM5t+20l8EkDjYxd4V/
Tmvc6wyimqsSowVJUczClemTbq+FmAP8lA5/3NWXgj6yYD48pDSw8FvZYsXetuhlOCQ6k66osgsn
lBl8T8QNZsVM+yhew5o3cThSTaYofegSODIm0Sofd5mk7ANC6DJAb8pkbSy/O7Px3ehYZyxr36T6
gyebzw3Bx/30riLk6RHUp/52bCCw2dXKBjDJ/KRU55NxcoSXS9oKdVffvOj9sNagDedMS2ToBrJy
jRqPwTIG/ZGIxwjG29jYd4TCXWOriW8aoSZbKp/UoYi6bSChGaFXEtrmEVxcwPK1RqYFoZmF+4iQ
0tbLxDL3ImtfEvCSKyQsN2Z4kSVteKS+bpjwSDdxzjteRZ5/yhCTmRlqQrzBxVtBZnDEG6sybNTB
GrLaQDtGbQGAKqqWRZt1EIRK2yJZUeJMoelgA4ZRQGVl6pEYCP96SfvPYfmHJPD/lbXpTQ5rrf4/
/1v95Rj200b5827jq6gu/KHdRZVxqgNaC1Fc3TAZZJoph296Q7Kaei1kan+QYxY6mVxMu1pj4TLv
ldY7xFPj2gQmMrbPR+FwMtupYFyKsifhEUGlIlaN8l/3wf/3sn9p+fx01QjoP++RfZwOZiN1JL9Z
LWmGL6xh7lDQkA8CcB8Ac51R4HXslXj/B9dQHFLxJs0tAGWuW/69hrJVne7DDzXUr4//uyEo/zX/
BL7Howuqr7+FPJDwaTfIJhYGHSUPP5p/bA9C0w2MUjAAZMqlT/h8jTg4Hb+Epsq0Qmgx/k5zQf+l
hPrpyn+6PUZZKkWomcVe74YBO2BYPGuskwUH81XpdW/tYI2bWhYW67r0ZAekIpOfYdAz8MKvAe7r
CBV+rKL3D4b3cirPASuQZADkpfN6FE1WjKArjMFwyrrIsf3ro03Lze50gzyhSHu2qoZ9Vqv3fnO1
q3PJUhoNza2tp/f92DJeCiT1wdYia3KaKu5DQqGD5ypjlOpV1flPvmW5O2gxIzLB+4dn51/LfvDb
v9yyvzz+e9kPD8ICyM1kTv6eHfS9H0Z2EDhVOlr637TVf25Z2KwcEzRq/2+t77/Lfk39i0Y7X40u
N7jvuSn+G94/jIQ/l/0o3z5/6/NC/ansD6Ncb4yik3Y1I3+rLkNX9+KXIEdNpljINcPITEmsK0AX
lnJXMn7EOELw6Vebo6IjyvdaMxmhYTIDDJXt7FF9s+jk4iWV8aDm4zaLydyOJGXrBz1Np14/DGV4
9OeCMIsZARJ31RN4aoFi6ZuPNA9BCxn10Uzn+gOzrKxP5aWMB9CedjhW25ozyFCVwZkiiqouHRQU
UlWQt47H4Wuhlj7RcmWWBouoQeEbVHnhVFbbOEaZqQtgz/p+SMc7O5aH62DiMlZH2TpMTSMtBXNJ
U3TE7gDv8w590h5TyuLASOhAk6H6oGUeba/O36XV+IVvvKRB5s1+c7A+BsnihF7kxj5sjyp069Rj
+7RfNO9+igiHoZFUHOU0Q/RhUQvba52jztTCWGofB+WtQCbnGeiQ3wcB4aK59aZq0+LICMbXERWI
0SG2YxQQGXsje23ju7EEF2gdieGtwTT6gYpJ0FjmydpOT0z8MtaHSj12w4ftEyA/gFrM5ewoJehE
bKrBBItjqUt0F0BAyE+ZiA5A8VZSLfZlOfWvgelbhDBzEPM41N2CjCZHzkK3clvCRVPLSOzkhsEf
icSYOrRAA8c+dm7MINQgTwgTQMnEvIk2HaCr5tUM4C5JMTRBddkNl3G4ev6XCazXoNvrvATHND40
w72v9ecM1NU4put2kIeNXdFZ9OgpCWk5MBQci+waqsXGG5lTIG+neKsj1ttyoRmRo5nZUuNkEum3
evYAuhx58a0il5yUQFto3T4lcDDC2d8FwXrSipOsmd9Y8ZUHxqAo15XfLSVCAguULxhKliHnh3Jg
YIrBElfdU9ePmwi7TWsqUDOAbwwWQU1bKZAulsgc1VxrfWEe47C1V15zOyRmtZ3STr8mkofOQO5p
vIhOd5QIUEKrQu0wC2Wv9/0lFIGxa8wWzXwh+cBZbL/CtWn7664k91mWnIZVvoukjYKqIbpr8CfU
wdFUQyezQK8Gl0HmmnzUBYyVpYAwWemUhdyUnVja44dcfkjeR1tugsJfj/KL4aFNJH05SImunxMx
0fXUDHSl6EEmCCOg9OWmL5DuN0j7k/h+sk4FWRmGfO54Z4tE1DLstLH4kysdweosZMEEkwmgrLDf
/1u3SDV/Dgr69fHftw3Uh/Ncka8pVMaZP45RWPY1VItzvfJNmPyPLhHxNL0byzYsyyTg5u9dAyyR
wi5kCjpJlGbMWH5n1+CRP+8aP1753Ab7vGuIwQzbekjyHaQJe6GZxslM5GBZyeIpKnPiIKhoMiK1
95EMGtm4L8z+rSvRhOVdfNIy1O76FQ9F7wR9joOrHoFh1TBWI5B1oVEQFDl8VBk0ndSclzmAgmc/
V+KtonzF970zM0JwUWxlVnguYn8FqJaA7mmldR/RRC9WBY5hNyxdHY0YeL9xsBntrwkCEDuMMJQm
xVb2g01qoMcT07KUXiajWhW4SvOuz7OFlETRcTRlDBg5UjfAQZ0Ee7IJ4Z70xjoUa9XONkXWwMBU
b4opW+kRIhl11mS/pumdMn2E9CYyq2HOmbtpEa9aE9xi0zsyflfdk+9EZh7MBmm1Xq8qMGkZMFW5
YUsgYX5ZB5jj9BENCj0pv273hRqeCpZOweFSssA7ZqvUAwCDfMPCtTRqN7VfOORdHwlIcq0hofVF
W8TvXujPg7iTH2IVIRoDIGYH3Xgx0pYhTTx9kXKtJOCV2Gkx2eW2TPQzI9xBWXqx/JzR6Zu8d1vv
x1UUM4TKx2pliaF0mJN96YvkOTasL0WKRO6PrR1lGwkAbzUkBaqm6NrsIPiXRYBi78dF4P/1+E/H
HUOxKEvnCm12IHw+7OgcdrTZ383Hv5eNOnJmPo4uAjLEN4HD926xpv3FcBXzA8ZvprPzXPY3ykbt
p5jq+aIJLJjHvMKcW8azbvlT1WibQzPoGQeNLolthLoFssr5D9i2A10Q0x1ygem5Ud5VnapLLfFy
tb2Mm8pEkDR0o+rUsvneGvg5U41b1i+ks6WWBaDqfFhMEuDBdDKfQ5VzVNw2KMwCY0Y3Ft5d2qI8
JiTqQa09yLCIiKrBuvn0U7n5j4rjc39C+aas/qTumL9DIr1nmwfwAl7Qn+riOkB7PWUBGgVpIACs
8grg15wi6VQZt1ajPAo/BU1u+jYTYa1B7dv5GAuKe63Oxw8yJSXqZao/STpannkdDTIIJNk/xoE/
bHufuJRcxsPhN569nFTgzvSqz21vXeS4u060fxYxI2Ts6Ie+UG59i8xEz1hnSbz3QtrjolDRv3Vb
Sc8cMx7EMjGL7CkegrZct8RGMcqmY0xEbZ0pt7gMikdtqjehlqPlHBt11ycVeHgyw21rXCs0/JxK
qZ+NKEgAqEN/CvSHJAbVm0k1REyYYoy9MU7gxnBDtQK6jr4FGJYEfXFsSc7piHEeMr1/VmK4hU37
nAsbKrPwMXNV9lYi7Qu+PRzJjGgsTeCtDdug2opSEsfETu6GMX5O5fY27cpTL8uYsX2kMiIDAZ6w
hDla1qVuCZn44qfhQFO43U9mNqCODUaIPAY1kq0ghc88bR9amIfNrLhJmTQSLj2epFRH8FxFy66K
Nnz1vehRdev5Q4og0xeE6bTZVa4YEGgKpv1AT1HmFi1dnv1A5TXQWHWtQLxmNdrmYjC2pSpuMoFU
WAmUh9ZuNoU5bZH1YFLs6QOqXvKRJ8YxM1LyKkcdI32MHi4PTeakdtwyv4aYRXbpUfHIIm5VO9lP
LZC1KstAbEZD8VL59qsSja6mInILDCVYV6ZObR1Wl66z7v2sxq5rJ6gFgnNYYSKzNQq4orgpc/+c
pWp7bc22OrQGhOOhQoHLZkBGEBMAzVJRo7YAO0ojvv9zF26qIF2dW0mIyOgZ/U/CNc7vP/SpKKN+
efzfC7cKOlLMu4GCs4y669PSTcaKTj8A14gmI5Thi35fvQ2Ua7Qf0NJR3TGVYCf5LoIx/qIaJPNY
Ya39z17wG6s3LpUfy7e5ApyjYQTcH1Q69CZ+XL7ThjzHqpwYutu4TZvwqsjAyzK/ZraUGoD0I5Vp
VI4sXR5re63FHUigQV56anzDN8YQUMPaKiy/AiFufxRSJhUAOVJxjmNWSX/RFxUlSVgz9OiGFKpY
FMbIKsOQR02PeYtoC7o4FDRRl0+1rOVbuyeY0bM1pCuypzhZFeBR92P66xOvMgZ82lUER/X9VUcu
QwRAbSFNCGuYa2qI2N/S3oljmPCsJfIqajn6jYkA58onO2lW3JYWNCGhBPbCtpubKFIPYGxeAuiN
osDPbtnxfeIlj4mmnLycgqbQ2h1L4sogvonkDY8QxGEviQHCxMTjLO3UB95cuS27rn+dyTgLEQZ7
ZcA5j0bBGT1ZrGi9UAUqKqEpY/7hkdsnJ9ObnjcfdV7vLGhLSKMJU2iTGn1Lss3M9tBGklM09j3f
G7z1UCa6JsIHPwkwbK2BaSK+ekn9OMRIrr0UCEEYpqoT5KhCxp42x1D22wK+eGsbDKaIdqUzuGLO
M7mxCdZDUp9bCUm01BPcXglEKglRNln/Rm7UjdHF+P2N8anR2WyjESl5m94FCR1Knighb2vI4HwO
2SUg7MX2vRYXS3Zj1P2HP+CmT8seY3seviieuExh8lXVxlNp6/dxHxPgWJyUAbZomPWU7pVHy0BL
3VadXgK0DVnV0lbBk9cOGtY+by/bgSvScS2aamUgUSqDnoBJgtYSrMy6KnZxNDyjDSaWpLiYOBby
qLwTSg76Mt4MqCQWZlRnTIporYRXTQUHMIoO+qkoxRCuUV6RPAzdJZ3inSTByWAQgg+v+qN1gSQS
zsdERK2zG+7f+6AzLeiHJVFhPfv58d8PtDPnjKPy3+Unj/zeBzX/IoxqFv5xNJ1LXQrk70siWCIq
Wtr5MlwyVr5PrXsCqWiNwkGjBJ6har8lf4Ca9OOS+NOlC3vu7X+qaEVsJpFfkGU9Ts9qgpZmh5Es
re5i+wbYOSxcA8XAnsiZadU6kGtfpvtqiXHDnAOIJIxumDsub9VHQ3hSlDkzlha+zR08WnxRslPK
zrBVtTVME5Bg9FzI2UBExmEQsJHBng8PyYFdos+U3TlrCo3CffRU35YEeS7aW3EhhQmwBOKq+ama
7XQwgfczVpyDJhbNQ3vqtvMvJAgHKO3pZmbNkrJjT1+L5XgCLSau7V2b3/p8Q65PeCoNXn8542ue
Wg6aR3lNzIS9D7jOM1nmjrY0DvG+dvr12zknY6KCRMLU3p3ZI/PFxvvk3drgGqJJtNCYGy7FFzhP
JpA3KsNkW5p4ah3xGqqb7mYGEIMLge40k5/om20gOSwmWD/TcmbSEoFFfsgEggckLliRU3/XFDP1
A3UJyEQy1vfAI5P3+cV54Ss3yvw5mB/bRX/Haw2dmBc0nGHBxPWylT3zqmlLXu0Uogmuuf/L3Xk1
N25lXfsXYQo53BKBmSJFigo3KLUCcs749d8Dz3jsbn81b/nW5S63rW5SFAmcc/beaz3Lzh3xOq8J
olov/yjrZLsmCQADR09YbWrPa7fdgZIEXkq9noO4sGflCCwJURu6ZMl/EaPR1n2v+EClV7rBFh/V
Sr12H8nB0HlWHg33/AHXM0nFCxKEyeAjCVDBOt9Y7/KNyJjmdTqHz+ot/IHDYq+dzFtwzJ+D4xys
lJN4lh5/Y4OANHLo+oKn2ZJLw250IBByq5y0U73Jn+Uzbbh9vZcJHkn3OuE/8OCrve8RTBP4G3rz
YN2nTxAqMY5L4okeaQgQgkGXVIBcu1aWWDOHuBz+bbUeET78mh9H0eX/eDRf5qcn7wYqCu8BbkVP
/OQNIHSIrwNJ4RfI+HWDloJYpWjdvPKTDZ0LVEpTwV1MDt+MhyC+WfEGki6OyEeBzaNQNgHwBH3p
IlSUbw15a2fQ843Xkd121NI16VggVpbXDJNfXUXMUbFkLaAqnpxEkVdYKZZtHni/2EC+4Bl9z7vn
2j2gdiC3poQc9pCQIUYyQTKewnirYD7LCdKIk+9A/E7hBClLiggOxfqBqmc7XLjTh9ru0BGsrfYG
qXp8gMOgMITbcPt3sKiBVovGaXwY178lFuGFQRjBhDze282wNkbShszGyT60p6ZzC/m0GGjuE7Dq
yWnhGM4rzDfb4RP8h3hLSWiSYc5MBDlor9aXoOs/kDdpDxGK4fZmaigT9AyGDBARGXfX8CN1xTcg
X0hg3PzDV7xmBze75w2tARfD5Cch9BXkWcHb3LyK9KsZ2FhER/HSC8e/EC3z1sCsPkyiq6YYYqBV
u/zM+YcW3AnAMnk75yceNExHc75MaCdexgd4aZhge95PDC+MtNfCnvk7nk98w7yGYXQZ75DDw2II
22IJ8/qqgYN8yUergf3Nu0YLCu7vkQwI5cYL5nnmKwnETzwCT21Fgk26jqstvDaZlG2n2RE+L9vt
K/8tH4cL3xoLr2gTc/RPLk8sWrgKo3SNjRaFw586GH8NH2YfpMj40xidM/5fHv/f8gS0BVstrRus
NWz2P3eWLNodS4Hye9/5971YBRFIV0SUDVUnn1jkcPB7ecIfoUU0DZMRPPp6ipq/UZ5Yy5j8z62X
X175r9VJCzmTeZUh7seg3lIz023ckuUkU6uH4Vmt9nXzylIPBr/Qb8sMynzv9NewCNzf1iPrvXkV
Ftf2AFxipS48U6N/o9uKBnH1QeobPQWyOALUyEhiP3/T36+k6FI40rEhF6Vz+8fkpZy2IHkrr/L4
bTzVO4jKxgmOTk2MX4r91VuiPBCW89VOwnhr/5b6wfqA7vGj8DgtgJuyNrJ2YVnhnlH0LbI1Muyw
lnPpiw4EGFK4CFbh9uZ2NLNTEHoMsOQjl7524+CLGf0fDeRlyIAY15KwqUjwKrlM/0dnlWvv19Po
Xx//+2nU/BduElmyDC5+ZLk/j1dI/EYqQoS29KfeKhMU2QLpsPQ7qZitP67+ZbYCD4binO4qU3vx
b7VWf/sef778OQT//GP/oiKRojYVWmkod0KjnSz1sxxegpkcwJF1vsKfb3yWS75daKRbIW+SdTOl
z6IGpxU9FXijWbiF2rVR31LFf1YKzQMt/BKqmDNHW8qgt7xUJikMCWb4QJBtddbwZl+rmfG6VN+K
uoMqHwcOxelK6nsv6ZgGihFJZCYJPp0G5T5PiLmWxoEET8vfVYFx1wY2BP2k4UdV50sjXYe0odri
KWuimcfwhgag9EZF7XbDGMHkxPI6oCVILWSQIrMLTL0WoHEFFn5hDP1jmFQQ9ktscKNk1NzCo62E
eMSzRPrIFby3RYpwJZPe+ly7dNkTEcdgpRLXbC2npdccBYOjjkxWMqA19TLtiNKkdHL08w6f5Srt
wmNLixASXg13SlTWQZo5UuavaeQ5QTHdksQSGJ0bxMe+IiygtiYz0WSoVCufIWGh6sBRtGeCNaER
XXW4HFzwECc50tDoWPE2UfpncL8XNJWdO+hw8GT5IalNLxVxvpc5rb63mKaLASZ3HMXVKGDNiMmB
mbuTP1+LyfnHbn3LHcBMlWgVbgR+/R9lKHEvP3fm/n+P/+PG15hmmqKo/Vdq/3sZav4LtoxKAftv
xc2fVPjc4dCeGO2oqsZDf2va/aHCJ7uZzquIbsiSlyiYv7H1YbH8ee/79aUvI9w/l6FJLpcB+t9y
l5xKR6tdrlVgcGrvNByznlTDVpWX2n9Lqy2HNd+yl/wutLEOpyxaW/lHzaRxJ8DZXhHAQn0njCdl
OguYWyIFAxf7SaESSAiQcYo3ac6w70doZEc/oZiMDqruiDpaMNTlcPQjiN+yhi1fDfYBdScAXI5/
HPAWCi7oNd9y+60P3f8yAkMAiPeYv84++SWIZNCczv06f8Yfg3q8gQeYIIRgPrTKw1PzaN77zxzc
SbUhzBEjFkmNbJJo3N5F5CaGR3IKWZTUfcH4GCe467wHIpuz00hhsvTLt359IuJF5szq4qxyJhtI
itNtqmCJJhOaq/acP7RkESBJb47wYFfZpXsqr6AzL9Pxobu05wyLFyU77LrZJdaxo7jfprBXDr51
arHD2tFwyOVT/0AcH6xWUq7cyu3W1g/hR+nJT93FwlkP25zMe6pJ5gS8Sli5G4peFe+PSDT1DTLN
dNIODxURwarr31V3OOl2fa7PvFeNw5BruCePxov1wWootLv81h60l5Lg2kwnMH3pYS55LsiLZuVQ
9qt8WzZEKxfixvqANJW+yd89tiXT9gzxvBjyV9EjzD2kw2FOPfaiORyO0KHTqj1J/AGHyE3+sZQ5
RGUzZ+aUxEm/pqyg6uEYMj2SbBNtaG6YR2V1J6oUjkBN9opfktsDXKdi18BKzMR/W1OI4M6dr81O
c6rNKDtaotIcdWdrHZiOWNlj8sTLSZ9rTlnmBZvDbHfitvpsia/eyW8U7H6xV7/js8DbigCNDEtQ
qLGTHL/OMx2L549xJ+24bhByb24N1ecaZB6JQpgMj9PagJRbcVoS9tbmTr3RPU5usvHvTXxE+e8B
P1uRh41xC+l0ZI+am6o2r4q8hNrpW1dWLgQlBZRj+MFCV2tAMBz8XYoMISWbeEnwNRFogf5tb1L1
Ks8u13IyvRuwlk4oqYmgJuQZzDTFNzhP650UOYOjJfx4rb0LX5TUfngQiHFdotJALQc8XWqBkr7q
2iFSyJ6FP0DSqEUjmF4BuEQ+YQJSJUTZDs4E21xj3+CzJJVwy4VgOjrZsoabyc/x80xSqdat8vjC
jocDTImqVTT2dI6/yHKjQ8/FUyEmBdIYPtTtl/xZDCv8Xk7xMH+xF6vt1XyewvowlfDgTKe6li2B
HOlDlXppeu1oaMG2YX9SzXW2RXaXJxvhMVh9feFLbGiO5DWMjhefQ/Skhe4svvvml4IT5+CHV0O8
DjlBFO9tcB8df9djW/XBeuweoPAnmwfP297IFSUh/Nyc6jOZreyDPd4LZ7yJ9XncErIELviel7Bq
yFLHxLON9lCYHANADLRsS6OlsZnglH74kIFgBSVPIFqGkF1/7jaY1u2O5oGCTEJMSo4m4FsiFqr0
TSOOVY5TxxCAPii3kSdUeno2qbzSaYP1BgqP3C1Rckv26GY3fr5xaZXQkmsrPsbh3cCQICTP6ssp
IFa3EI6jf5WYDxSl+BjgiJA1UrFEXjTfOJDoswlQUbKeLodEZ+J16uFAvoyUttq3ipWgm67BubLW
uBlWZENWFm5QOj/6R5tek4Su3TbO1xOxAlkIHvqL8WxnOeM884UOxSIpST0We1GYN7F8cY3iLO3I
VgT+j9vTBRX0pEHG0NAo2gkJOywoL3EmOmH7MLeOcFMfrRupjAtBAGhRe+q0nYH+BTdu3DrBj57R
AUPkkVn+P/g0YsCgWIS6+AJBXPwfuSA6So2fCnE6y395/B+nEQ7ftL7RjRNuhzX+j6Y45QYFLQY/
ziMoNxap+++FuPwvXdcpxJEIaxqgzJ+a4ug/eC7K8N/q979ViiAZ+/U08vNLX8qkP59G1MUwHE+t
tusastWH9iK142pSuGeKCSUrFu/CthaheUN3U1J3YhOIbpbgPkkgEKNXX9V+aGx1EzBcFANVVqcG
GHiKxb623oIlUynszgYZu5U8W6tSXRrpSqO7SgMYt5KKT4Mpld4Gp8ZEQOrHmAvTHM1n0PjSupEG
iMbmU4Y2q5t1oLNFjkfLwrOtJFqBZe6xp61/iNg1wpJTCYhitA1zg0/GYvsdkvJIxcFJZakx8EMV
u6wc8DTPQFvj+oynf61KxUPEMmhRFlXla86OFaQlyFZ/C/rmMepbu5LVu2ErsZJ5VQHdid6CNPVH
RZYTR5Rzu8kHN0L4+dTjD6XzDi2r7vZhl2/Q9mwasPIgOcjmiWFYWQb0aRnhZ60TiJtCvZw7MHBy
I9lJA8MTDIvj52A8ZlmAk6GNR6Y5FwVFQ5NAv9aKeF4PajBvG5WAQF02iCwZn4TaxziYdi9DJAoP
SQM8ykhPc9Fce3ICGJAvAV6Ia8aWPM1C2gQ+uMBMk09tYEgrxpYjpWIHWk+jgyLXGn30WS/dShTp
y7az+dRYNz0cPkO9odMnLsb5DPeR1nz7uUzMgMzba5pRuYuM/iBogzcjjy6RqaYqRLNpZAmTT3J5
L+Qng7Nj1fIOjl5dNzfiD+00BRXaj28h31cUCR48yIHv1uCWFKBOYgk9vBihaS0TZrgk7hLroo20
s5tyQ7R5QvzWKH75PW1hhrkrQpzduDCIZh+v5QBaW/cfAosBxdCtlRnDvBoJ+croq10hyjJKYSLV
OEW3tfJmNhMvpyMXQYIGGBNrKtCLTlhrizA6TtjJceG5ahavGxnQHKf/YK0NlTv753TS0r3mw5PT
GvYStQ8ulh4++Ywq1RLAcw/WMJfdUJU+6hlgNTn0Jpeh0Bxli0AIdkc86QN14tAMHGTaU4EdbG2U
wKGluou3YUiZ2nAm07P2XNU9Gds4PN0Obn6W9tfYwmE4MxoQwnYb9OgOw64h1jwmV8fXcZimsezG
BtNs6BaPakj0eLct5xMkGVerCFokkE+p2Ax0/2L1dbtW5bvW1O9FHlte38ubqas+AlyWqzFun4aO
4OKhu+QkaDRMRKoqfpLKakN95QShsCHT54Cnd8Oiu7Fy9QBSAfF68Q3gVRsAFXY9VzGnvcVYYPT6
U5Ww9XEUDZET+EG0CzrZ7SL5MEyGkzQ51G/EQT0hQl2CC0tEChQm9PwitzWuQxJ5wHU0M13LWnbR
TfUGyiLkeUhjMHxbnDmth/LCbk8C85IOX12SOyEoisHgehJ/qOLwbMYw10x/q1UJPOgU+9eI3CH1
dI4+bMMnq+nJHNCBdrXmttaPafGgNgS1tYCp8orJAOVUI18T4RBUkmdV6TUlMCeWk3U1GauOQWA4
T8+xyulQrrnCW3+55R8KvfwWOC2btWr3BT7auh89nUtmUo3HuABnF3OOTUjRSNpNX8CqToRPk2s+
Uqfd4MsHQ8zfkKmsrCnAQAt1gm7bwF2Q59cgFZ6UChFQu2SfE6pkkEeokGtsUbqVlE1CXxOHUQeH
WF1MnJxLakG4kUecjZcBPGMWCFdzfp7bB52spVHIA2+uY3jjDI+MIV4Peb4XsyOOXJm9oMBLWE0g
sQf44QGAs4aigZFUUL80zVub37UO+1PannXfd1tSj2KWBQQIYI6Kfdc2LBex3ciSJ0TrnOknaYNC
esrip7KFqjT+WHIDBMYNzLcmiIya9KAu8nyNHrBkbsue4BP5LZIlWxZeM26wOuiY4sB8zE+mttEt
Etuku65/y/pbLD0ZMbCvdlipKlEz3UmByBImsepUJjAVTfmwptTpoh+6Sm+agECLxWWtZc/N/DGw
qln+t1+AUZ45iBcXk/pWUM5Ie+3eOgUzuOQfgnr2q1ffuIpQZTTIMYH6pBmo+rStQmUP+LAOSIqU
l7gcg5M4SBQ1tlvZ8KQQomZCYTgR1CWBYloUwBhyQvxi6LvETRfdwVa4QYKwDe7jKD6gpKPDhZEm
uegCzSnctmFOh+4iq6FtYoRXrCtZVo7UVluzwLgjXOIWHz3dtvaHCuVyPOX6trGuVYao5NLqxC4/
z/1Oi+5DuW+lg1VuwuSUcBvQlY/rrTASjjJna0GKDpXcSo5Yo7nmwD+QXT+G9NkGzTYNJrOjHq+n
iT0D46/Ch91z0Jx96Yk8LB5Ad2MinL0UtgVpDiJr5wD6Uxik9WReRKl3a1Wjb0iuijUjP93HADxL
QhPi6kkvXzOL/kJA6kLFyYU5OTjBuB7tti1sIVvkQUR5zXHzUZkpa2UHpp7GSEbCAp6P3ZBVgZuB
6FdS+i6KRriCvIstrNFcMx16obHrzpNEdagaXmUJTgm4tLdmrv7SkazejTVeNLPCTNz2uoSF6BPN
PHvULpFvRp4R0E1KpIE6qjfdbkHW+LCfJ8hywlkyyW/oGDtO/mxS+3eiUyYKBWfRH+kUehKrDp8/
PlO/bZt9NYnj0Y+TxzmEaaKVO0mefsQKTRNV9dpZ07xe7Jp1qzWnIrZIoweKS0S6DJTVx9ePe14h
VlBK+m0gC7dIZwUl0iWbT8mARItkh0CXUw8BOsGa6OpNyzhKA4EXiRJ01CmokGQQvPL8Ik4B5zDR
2CDN2vhIE6owdRWNlcdSZy8Ra3hAprpOhuyoxOGutaIGBkN6SMPyOMf+JkvkD7GEtJ3WIHGqrr93
JR9WaMT31jQaG+rL3kcx1ZNbiNiR9NnR2KhxeFXb+FEvx30I/yiNKu5YEL46eRCQD2Yl3BQt4+J5
TmG6IKnVDATJRkOtPU25PfB7CTqNyAVkbvTQBRH123idfbSZeJnYzmw9hCGYR9uRHrvSo0UoR2cY
xIMSqN+ikrhdVnpGJe7L2mCyTrdFMugsa1a3T6Nwl5tShPyLS6KXH8MyRxRGBkrZ2EbAYJ5SdKAw
M9m5GZ9vAtIfIQU4OkxQQ2xdEyFFZ7EO+x+hkaxzkUThfjoaYbueyR4vhqU5Tn8ESNJSdXbAnq3k
ko2sX52FlmoywDiK8Eb9Qj2OWnjupGKD/GvNZr7OuP4GGfuAci8syTNJXiXmYlzncQnOjSxbRYoZ
hQcwsDgscNtGAk8k1J2j+Ybl/ZMrwt9GoGSlGZqEqIn28/8YTLEL/DqYMv7y+N8rQuNf8Ms5B1Hb
GcSd/2k0a5lUhLrC5IkS9KfRFJZQJrnYz3iYboA3pFb8fTJLvIG6qPRRjy58RvlvqaSwEfylIDRU
EjL5HipRChgKfi4I5blNe73KZGJI9Kuu+++aQpu1O0UhkW2tdM6lwOuDHN06xZBm2rIxMvYpVTez
RtVup0knm4AVI81OasYAlShHjgK0RP1pHcXpeSp0TxRgYVfBppIJBuuf855A7hg2CHGnxgJTI/5D
KdgCfUPdTmWYssMTGOML71MtJHZT6Z5iUjORKkk7NN90+UVBEIXAc11A7IrzexxyoYsz2O4+q6xt
HeEm0nXiUKKdX/XxizGi44xxTbYlUm4ITPGoLdGXK/QaQLXO4K4424MMh5FYBNXGH4k+8WVPUOGm
mmhhYnhQtZw/dlrybtCOrNnAJZEIFVW2EY2fZ/rCsxxvpPypq41128+21CePGXa8LJtZIEz6dORC
zuZz096Eqt4OPZ7EhNg05P5toLkjyU69ggrFLN+0bMegnDv50Zcgm3LI7yWRvteTmbxoEN8KmLaA
o1jHFQIo9UPDbknPP97UYxNschVuGXiRlUWpOqpw5pMYNVo6XnI9W+NffNQhrRSz+uCPt9Qi6Ykt
biWOVDbUVu3wJo3KpWUXSBuAskOxbwBBlw1pShwpFB/NbQ9jRCng5+AiHQ1ywfN1bMpfXUB/NkhZ
nduTpM9ezIHcDOV9kXa3OBtfjWY4F5JOrnDhTmHoAIxEGGfZUiM4E1G/UvFDpthZhazu9qQj/0kb
FVZuD+pHnd9nP0x2k0+qzRS0+M0MtKl0wk23j7v1EH/WkubIy8Y7pcDOw4MkNPI2IahFUJa48/qh
pPjORvVZk0rKJtU6qbm5R1pKPgyp0kax1fPuu4+1k1/HFO0krI9IpvLirRwBdljqzRpplMfx+KaW
LMJWuA0QUc1BrLty3b7PMRjwoQjJMO5MMpJoivQprxABlSJtVOm5ylG/lYbb0DYpEAilIp1xBrIZ
UKC0OecLdBpZlRFUdkmgmcrpLRCXEqB4szootxh+h5qaQYxoQk40BF2/mg9FaW30Vn0QOJ/Vo87h
kBQoEZFbDoCMGnWHpXMTShw3RrE5FnFwNBEe5wlbqiRmDxHhPBY2Oi1IbIFSYqQXRNsKczS99fJG
z2BdAHQWx2yTQioZTZTWs4sfiUriSaYLVA23gbCfEbaiom3ZVTzNnO5iJpE0oB1SafrRVua+GUk4
1dPywY/hujSmPLwq1EBgSninWk1doeomMq8uCB2gZ94j0AM8nmM6ZlZnQ6D0psx0QPZxNNRvMRa/
Gq+NLr1GIaRzZFAJDxf6YrPss0J/iv3WDargYlivVUp5RUK7Mk3nRjxmpth4lF63NEKvJsjbHNdw
I8zIOyQqX7U9+GWy1hPlEZzjd6rnr5kkfdYdKSsZCxEBg01iXo0yOyJjB9CauoEG0Lx485HZG0N5
lLIFAt3AreMMW+q7FDr/XJeeYCj3YUm+A6MtE29S0NzXRWLv8vxoWMG2bqpNqqoYpGXbL9Kd3pNA
2xCQrcYfMifOotbtwiR5UNUuA9bJXToGREh3qlfLAyTmfLpK7euUsKItZ46EgLhEc1LUlDgXyfzF
rhircOXpToIgapPn1oTqZHE+F+hSQ3OvdKJpMaHUgnWQIpWpSboO8g4wZWVPobCSDWZamtF7QcMN
GobRwWSVApj34x98cFikJQtiQl18utjn/ufBAY8GO/mfNF1Mh//y+N8PDhiGgZDRFkaF9R9X4B+D
bchxnA1EXUFHpi2nkf+0khls61iIeVqkMEsAEi/oj8E2wUCYUTiJIHrB3Ph3BtvM2OlK/yJr+fNr
R+Py89Fh7jDGRb5UIdvftJwKjDVT7bEiRshml0i+o2+ahyFVOSGLgNrqVf8RkxOE5YkxF3AHZjYP
C0ThKO6AkTtUjUzIjtm9o+AOXLX2fBLq48OoUGXYIU3dlxlYhLTONG/BCTf05VC40D3dizs52R2N
h+C0ZFhSMHDrRBl0f6ohnFlgPFf9y8u0S+79S/E9flhsVBfOOS/yRb5UHLi/tSuj7DfpoXJb727C
gfpmCZeu8lv5IuwBYiJsXBSUA2rIqlw04kg+tZD+H+ByHF02ilL+yiKkHE9mdu50KjwPVU4mrmfh
IilUWa7+5L/PV4UBsrUn0JbkBhrg7whRO5fMNM14QD+WMCaEdDqQG7Lu+NMSnNuudFBj1uId1WXE
eM0bEAC3xppVb7iQhwvg/khPvnyp2nf16D8hMggLig575H0mpyDxxDWZ3mjblzmkXnn5S/lhPiEs
4FMrcH/YMxwF8UIMYH5a6NISfDavRQcfOJA+Wg+KJNKiO5GBFXsMRA4q6OUt4gu9vpkuS/grWXOM
Ft+K/MzVADIegP5TEm27nSJcsKSEiEcX2SmK1uFSuGHrsFQ9Ls3X1ik2hLi1r9in5w4oqkfW2zb6
0SLKlVz0tRVxBmz56J2Jd1FPxV46C4dQdUZ4da/CQXPmg+ZVK/FdfJ9GfrxTX5J+MLNBv+Ah5Jl7
Au0YgbvNacnMYdC7hJYyR2ZQnO0UeWXuhBeT5gcjV7bVXQ4JVcceuSrPzD7Uuy+vy8/4FcLGvwfI
b9N7/ikuMoN3CSNsuuIju5e3UA/t4mTuGp0k0OBtXHneYFP0G1frZSYM584u3zISfWdinZ77Q3qm
R8rUuqSszTxV3IgzE4EVaVnL9Nphuk1oGMNs62W4q9/lDVGDv9wGtvCif1PGHhRP8SZ3+Z2oTF4J
9SJ9X/qXPEgqH+ptqZKztU2bC3+uYpR/QZ3QyGteICcqvlX8mfZrRhDdvAzS+UGKE39tci2yHNgu
Gf+H7vKW5C4P4dkheKVyvZLFDY+b7r10ToP9yCiBmQlTjR293zA4pWfeW7U7aGRdNluda4R9Hhjz
gTH9ioG7zvd5DBlt8KdVddKqV/He0BjKaOg4sbAGmjQh5/yoLiPy+yesjek1i7+mpwyvFRIyB2XK
6sB64lhviEP6q/qlYwXFxwBDbbyS7csw10a5obq05S2PTtVMBOug7oZHQUYBZ/skGs7vSpUejA3B
KuaTuFaQV5u2tuUOY3O+CBtUzpTOnHXpp54MKgm4JmhXKlgxK3ZYMj74xJTMRv6Sjl6Iwo7YePMt
/bASCAjESPuQUQ76N393uKfn/NnMaYpfh8FWybZ9Mwh24UV/DcrFjLdx5GrUUmeKGuA2KwtwR1B8
dLBIVkZ3EqlH6vfSehgJTiYJMSLHGso7Rq5kLbjjD3qL5tl6lF/7vfAIGq+pbUh+AFb4xVT9hvuC
T9eu4KAsp2LWxPVonxF2OIabjo8RMcsIXFbLW0ugB1jJNVs+Wv2KQND5lO6zYde86hE/1lq9jzde
6QS+RFlxvOkIRiHYpHyORdughXKz5COH+0I76OF6usWbaWsU67E+W+jrSFWp8Hw8Chy6UydAcSCA
6sFhvpmuUeAQEdI9zNF1fGsYqx+pPcZwW/heG+3m8chMSOElA9JPbePiX/O7uWmYJSBlWFhFhjNH
m6F7zl2asjyeJ5OOaPQ/d+w6uGjbVUFcicBdDfbnS3YIlGAShLAv4/a/Nh/YP0ZPg0wTCJ58G87D
q3yun+tn87yMgr6KJ4y65gNEiZF3b+K/SfsOnHM4ragyC+lrvgCJ1mvU+IitqDWJyL4O0rVkCiG6
Ldkb4H5QWbzqBwiUXr7pd0zc6C/u1AfrONrCsUxRKjjNYf6GoBN8trNtKvYr53KEETMLfKe6IEEp
HAysS2/CO5oN9ZMA4c9G2ucIaRAfQFV8ZXgln82OfvtOOUm1LX7GxgroPwQhKkkp3tH073eC5WJE
6VlVMYBkj2Potfwt1AMkltIcu1K47fxuJbxlEfGCq/ReD8xBcNbhU5ozwlMqXseu/M4OxpE8+J3G
JCGDpFmDzbzRr89emo/823obXorJy8j7PlSTNyOGpuTB6USS35q3CQNVjJb1arZr2rFIWX2XlBny
UYzPtt9c5pDMK8TiXtkfS1JYkE7Hq71ICDnl0SJV25KnAoFnvJsvwadCnQRe0Vq3wnNDN3A5gjsF
zXGYkf179EonWLpPtyheSc0KXThBSEzWzFV7yUlBSdflTnkq42C1k564LsBjhdtYX67J4pXRZWTP
d6QhRKq8t3gsky3zGDs9ISXphKMWHomKNehS8s3O47tlAGvbSsrO2hXmR1/upTuIRpr/ov3er2mg
Pi0yj/40j9BO7OnaPz6FrIaIvFiuCI8BiSTzjZDlqi9dwKhoSy2OaIf+BEG2osH/2shrdYTtqpts
E4JuQqdLvXlyqQ6Udes2zsh49io/cL0EBy7G4TyjqKtdJjef06vENLfl3E5pvQ6V7Tw5kLm61+lh
rXJmQEH7QXIxPWSI5rfugX8NV+reNvlKhMvEFVZ45M9mzFvNc/hA+LV6xa/D+7v3Q1LX6UuMz21j
05APnvxP8yae251ZbZW3rHeRbJGmU0N7cPpL0j4XnuxwZnpvnGib+m5uOeJZPXMZvmrTZ+SOBFUT
G4QjqvNgjHoWbvz2kVCJ76xd1+Zpao/yuemOWOK5dhWRSTk+LoRS8pnKUXB9L0128gPxQTUFkify
EbQshzLwCU2/5fsiOqF8kvODJhIOaU+4ErLHnllHvw1/VMI6VT2/2siBw11ASAdtmuBmXlV903j+
Rr5pQOiNW69AsiERcoVYTsc+xeKd78zI7k6s5wTbeLE3bj6CRYQDBIq0JlfaYObbieUZtYSN4rB8
UPbFEw+HWWtl27zHCSV++puaHIDh2Tgqb0XiVd2GGXBhruPvZKtbq+Zgvsy28GaJnnKe9syJmCo8
8u5MLCYc+lZxRADdqrlCHzQRSsNn+GCYF/heQ8aS6SrxOpf3Ksk/xi7LXhKCnFhHErv7DIQfEhhh
0D6NI6BEt7ZIyRd6KCIGFqOvFjGc7kmch4z3toBNY+fmWS62UvFY+a9BxMj3oktueGTwi5yacxun
OEmztdapg11JZTmSIXXW99NVD5e7ifBjHa77jMxyxb+B75s+R0bbH59V1gzK6Ft3FUWaSyvYQibN
Lk51XP5g4LAaKo9NfpriHeJVSd9W0NMMT0aq926E51x+HgyP+KpsS5+j0HaRv1frfaJsPn07ItPw
qwJA23nJc3ocNkv0wj9ZFgUTAB8Q7HGqWXJ7UT39jyY4VeavTfC/Pv4/tey/Q3mx9eJgAk+gLc6m
/5JvICuAQlA1QycP9DfT0++yKOVfxPeCC4SEjoVpaXX/XssCv1FVgy9T/KKQUf9eF1xayBA/l7I/
vXQ06j+XsoTG6oEWJ6TcyKc6+EBepOJqz+i/vZf6E3fCylpVHKMUdJ6Tg78+z71ZZ731kDarpJk/
+RHT3BMuQ86u/obHdfkuZBzuRy9s/ph/y27Dr2g/+S/Ec/OPiHAVfzCjxs5/If6y49xW4J5YDRl6
R3iKKzyxPGR+ZPYT+fW9S7C1MwJHVqRyi0/msVQJUsSjqbnqiqaWwt5tHLW36kU5KsfxMp9M7KTK
o/hKUsJz+YNTwr9/zUBLNmKw88/99OYPyUGJXkIWRBIlBNSa7adQrNG2edxkpo2MYjXQ2sXDh60P
My51Lyc3TIq4mgYdKa1JzxI4wA8YjIEn6m7XvC75HKIro2WP1sSY8cUsfRSDO6TqKvcilCQfKU2B
atr+k3tHQKYgu3HT4UPCF/g/7zdsCr/ebyBFfnn8f+43JksICrHuY/wDr/uLG8rA2gAjF57JX2hz
kKmUZVClaL/59v97v9FWksnZQispQxNYjFR/p3e02Lh+vt2WV05olyFjtJBBMPx8u1mGUfRarJY7
2acHkuXDqZ9QzHT1XSuqV80Ek57gl+Z15jsjasnBwikE6mg11tfeRFV9AsNhXjWhBkvV7knR/hK1
ej/n9ARqi+6Ilfw/7s5jOXJr27b/8toXCnjTeJ0EkEhvSCZdB0EL7z2+/g7oPB2pqiL0Ql0pKqpU
RWYymQT23mutOceU60PQ06oxlCRy9TlDLhLgP8R3EAP0lAgrLVuDaggmUQdUwgMePtzNRSjZk7xA
3yaEifHicRrCB3PxPE2t2ylp5yrztZ046eo4uTJy9YzHEs9UKbGrZouNiipiV+E9cf/FFzb8maX/
qIJx0OgR/n+mqXDBf2qK/vr4Py5s4zdlIfswbv1vTNwfTVGDzqeK5gn0zzIxlbjo/rKRGFzXDF95
Nf/50B/jVOA9NHDZfywDLgVz2H92Yf9yZf/00n+6sqVi8jszneVdPw+fsRocfVpAoQ8at6aSbKGv
Ruqlqc89Kz9kGjeJP1EPJRY9SEsKrnFD+ZOE8kWNKEKaKLn1KSr36BCUCkY1IkcH5AZd4+QJKgUr
9uas6klg7dypSQJPnqkyy1I6dDqDg3LkoEjNG4FBAfh1NDXEerF4nVumZCrgiEivP0q82z7oGgXw
fSbUKCs7bDC9IKK/ixu3LcnfZGwTyvHCUUXQCnkxA24WZbRgkZqo0VX178NcgLGluzNxpaHyVRHF
5MdPSf9dkSKiyUzT0ELp4TsYnNWg+m4n9dtFTNwPhqNH1zy4z5QJ+djoiPF8jEb0OGr16c8cmoc2
eDZ1Gl0hx1GpLbdhPPCWyhFCvA/GaHvWmXWVchSecRllX1Z5UMLHGNktkMiLr0b1uhN3YHA+0qDG
DaUi70os+lgNMpQqQTrfhw/9Aod86NvM3IR97sxIk3uFyM6MmIMmORfxsC6rh2Z+HfTXevbxbIFz
5fCqEjhG/3WgHlA2fSjtJ7lBkAP+wpoPMRiNQTPQIg3AKmVHQUXVYhYwUKNGyyRLuKsaTB3xXgku
o/yGHHvV8POacQP11lmD5RbUuLCIC7LrMLAT6TUUVUwt/GBpADWbBtV4iQZLgmRXbWMNi0/zXpNi
BWQzR3VoMPcpkojOeedzsu5oVIW7PhQpgRG/mTumB5RjAY1bReT1gOGjHwBzxwmUhNGpzJve+rSJ
Wj9YiUKauUpQBI8y6ufKTNqzn0gpLduN3H4pGaAQ7KT6IY7z45wD4zH1na7sNaByks87rjfvjYmG
RS0OYqtehRSbw4xHLZZ1eqCQiZsx2fS0LAQNtWGiOEVQHkTEPHTBZK/tUNiGlWuGNS0qQNE1vb5F
aNUNjiBoqFYbN5znXY7CoABLV/RMxapvhczTtrqbmFsp8tuUaV5j8DMXLoEk2QEStBiS8JwYrlox
gm6fq/k5TD7r+lG2IsRg5t5ITSwzxnqxk5YvZcrYkSPeqI8XQFyfsQ91tGzX6ZAfBIa7Y/+VqNE+
KoZ1XsDZ1aPmTRrI6RCSjaEOqNv6Da4QMCkJ0Bg1pe6mLdA+tv1NtBqSVYVDLwd7E0WSKfZrleZr
1DxwPqZZqJVvNXS4iIosuzOFYjyA7vPE0nrRio6W7XxSauso+/K+6nilCGPrANdXkxLEK28C3fI0
hPcBSqmK3gU0gJMfZhtF02AEx5c8VNdxNLfrQZYydzImMt19AwvtjC5O+ArjBJ4DzWTdp0dSN4Eb
5v6xSsztyA+RerexdZjemWqcJYWhQzvttaWFVcoHeIwuqAGMSgp41yYZ79OGQQQDHn2ktqOzPBTa
UYbvB/35FMchrT4aDAhrozogTHbcabV4kens5+F5kgjF1Ql6N0FvhCO3hNE7VffMMek0xlSFcz3s
zCZcm/CnsW4d2648T4N5IlpzV/nncgxem56ufsEalQ2rcSKxuz/muKij0aLdqfubqpzsom0Iz1V9
jJPCxko+jKK8KDOTYYmmuH/XZTpymfQ2kH7izvPb2EWOWHU7K+xoIhbXKla+lEj4Uiw0YbME45Eo
+5KqFA61RgBOrVKTT2q6MbJ2Fxg10up6ZwZvcfIxCz0xGYigeb3FZ0p2d03CD+oTIG5OUVwEkJyl
thzGVaAcytrKpo+SgVfTkNzShsdYaD4jC7MeIZ9U/1l+bZndtHgHfXGXDQtSheRfhdtIYqqScKzS
l9D2NqHNe69wKTDmCnZFmzkZlqFOaV0jULYlBVEQXGS/PJmYE6hLBL/xjBrx7gylSzeQB/HD8lNX
K/d+9Vwq6z43PauDTQvQR6q/5p6Qn3Rat8UVSuMqsbqVWImbpkx3ifCi01wLNPAw6bclfFe0F80C
8xQyomZxnEgif/Yrv2P4QURMnxdfQKvsiZU3IJB5+bC5GOBoVbIthNz/WcHaaZX7JjTRhGPs7rOL
KBNZnKIRl2nVj5sxec8ZKog+ySInJb5Epb+Lh+ShVsrX3GB0w4o2m9Vaieft0Miv1SJGHKP4odTU
x7JHMjMO8ouVoYosArvAwhKhJvXF4KBH4/1UknAcX6suIBpnWHVIVQSWv6CZ/80qO8ocPOCQbGXY
CqL89wUPRzwmyj8My399/B/nQkiLC35RWX5b7Nycy/44F2q/8XcQuX/wtTmS/Tksh6y9jNfBRkBB
+YvvioJnYeHKpiED+AVX9o/w2pwifyp4fnjlqAx/LHiaWK6UNidncZCT+ibMIdpObqgpnT5Ci6kU
2gLGTV0oQa6asDDI1TluiWVPC9+rS4bJpXmQFytqCbYn+Urpzjcaziqr8KYR6VScKfNeSFvpKiaN
eOmx/Cii9tz4xQaLy7SHwcuJJZwQpre6hlSO0AAj7W7ZWDJ1l9Gb9gmpPXqP7UpwkvmpmFCq0+qY
w6e2Y+ptPsmJdlT915ZDZBM9JOV+Vv1DHT93ZotwavpXQ/YkEUvVEjK4SCvkpbv0d40z0Hc/Xde/
Pv7/XdeSKAHFwyOGCJRjMlGD/72ul54aalVqISAFXB8iN8uf9Y5OJUOW9n+wPsvd8Ge9o0nWX8So
/4BtsEhXfyzjf3rdP3XNJKsmdBBb0L6g6EXOD0xNQC9RJO4YSNObTzgWy7yMUC3M6VIZhfTetk34
bmh0o8NRg6hnTk/J9EDSzVW3HpbARJSAbH76AWuKk4HdC5oMoknnyLEkOZIQT14Wqew/OTrVofbd
XpM2vXJs45MhPFEREI5Xop6k/x6VXs3Q3IgjbCZT0zkWJf7Wnzplm2dzuiM0w2FN4NGkZIiTip9i
Cd5qxYAxOZGq65x6f+f7zXOlhTEbZ6RHX9zIXigmD5AF17VA+3kI80O9cFWHeTxPeZGspiQdvAQW
9SG2pherHgA40AYPFGLhFNFYZX0I060nrtUs8NGomEPeMbDY2CT+zc1n2rs0s7iiFNgbsDz+9h4y
1F96Br8+/o+9Qf/9PtFRdYMcQoLNBvDH3qD/Rla2air0nn/H8P6wN7BV0RugW8adrWlc/H8Kqfi7
+ruW+x/cPly9P98/lqzI7DwK4F56Ez+3wfJSa8xJCgUosaptgDk1kq0Rh2erqeiSkkXcoXxNH3xF
Ytg1r63euNR6ivsGIECOFW1TGrnqzFnYrnDfMthCBOwMzU30IUFEKC/iSl+cBu2BAOx9ZGpOhqXM
irQ3a0g+/MHMdsGknRt5OFiJMH+JerQtcQoOg0QI73iaRKIVZ0XexK2lP5OyOeJBkZoBPbJRM5GV
7VKprnIZ0QzPovR+EMZ3A/pBERAr2Pn21IebEmYQyJENEu1NjTHMr/SbWCYXvsddFOUXs2QmKqBx
AnRbd/nBhAkySPITUdonob0JMQDjuTpOc//YDwzOWAV0Nsw6Tra1mHwMknoey+At1a0LgPKVJjKE
H0LheRBI/tPyZ5ZMtFfhWpCNl6TDSj9yixoKAPKmGNnQyODOqPdqFAfVs5E129qMwPMNSCj5W0HY
CijdlVmb2bmn9rsvsI4RbjgI9UeeV24QDU5smLscMyFFucHAlaBRUpYhICj6Q00M5dqcYGyQiDeQ
1knfnOhTfyrvs7ZYz0kbegCZYQoGqCxy8xgKzU6qGYriv9bKZFOr6muXqu4opXf6YB7ESTpJnMa1
pvuU44rJJ3M6rarEVZzjbfIhkcToZA3flVqvTT4qtSP+tKbvo7tqq2NNefAj81RbWEUnaRcXySVi
Ljdh/s1hK8xFCvVUMbwoI2Sj52wwzI8tNtxEq071nDzVeseUNt0TuX4O6vrOiLNdZVHdxaWGqErf
a5P5Oc7FXSK2uwQktN+lO0Mx7JSGVYLEKSesRlA7b9RIQs2EJ5WTcZ1FtiHh8ZPre2LfNprIV5xq
5LF4WYoh3A1KZGu5eRdJ4VEeaIIV7bFXpVvZ5O+ZHHk9QAfVDx9ZYm96r1WrvuAdF4O9gpap8c0r
RhqnqLY95Di16Q6wEVCno+7BiSsqL7qUPWuD4kjSdMpk7huyUIZVjL2po/+jzcmmjeI9xvQFLkwi
Ya1d26TwzA5NREkXKJykgxklXl3om2gY9jCHSNcgPUAOJY51dNS8LEPA4Ven2Jxcghb2ErrIZLSe
/sVNYoBQAJY4M2GdMfjvbxd88Ai/IKF+efyfCz4aZlFD6aoomFP/WgzoIA8NAIywkK3fW8F/Hprk
32QDgazBaAJB75Ic+MeCjx2HzUPGbIOyVhe1f1YM0I3+ed3/6VvnK/0VwiDXldHM6kAwsyzR93oP
JSkCI9LQ8o0HkpTFkhJWDyqUOWjEI2SchTyM1PzgVLDg3Tf+zNSCkIWdJJGTk1Y96FwtYHRuzIa0
gjmATGJetwBCU/ldCpXquLSqZHKwWCswQ7DuDsGW/ADTqZv2Rp9KdQUTu2ZA3qHXk/9m9/Fc7NSs
Y2SoVqdAHRHOI1Iyxsnr4LMT4VXcdcj/4zlmVI+E0hC8gIUmy5tznqbveYKvMlD1F03PONS1grad
wmAnTBaAVXJXDeF5nKV7djHRzUui0Pqc5lo1olDkE8D0Zm3FqQwei3GXRu2K5BRkqhhQejRnxiLy
op1ehXZqvBaIoSra5Er/1aI2Iq8RXT9eEKAKpWIgnTEBGxBgVL2X/pLnieDC4DSaHwPpYQzexepm
wh9PCHEY2sfIjPHfP0UY3wUVozuxHblwnWlXmrQi8kreqGp4X0TlIYCIoI8AiRp0oV2funPerKcW
S446eKW2TiBnDcFbOyNFhVSXIUSsldqZAv9LU5ARx19qid8ikT2ahfjTo1Ou4g6lUxtlKCFRW8Ty
VSkZSCFsFKrZU7BMqoXiRTVxkWqxJrfPhtzLmZhdGvWX9QUPZAWtKkECqI5XX7lEwpZNG6kJRR25
lROiQ318sDKEtVRs9UScE0K8TDmGeWIHw8BxdjoEabFOe+NuMJu7GcFWQheoDb9LUXGj+KNvNTfB
zZsSy6SWyLY0EK+ChRYQoTBkMDNCh4XgOhrgz8wgimj3dALaSctyBrgeM2alKszsAFuTzm5eS8Yq
Eltn1o3kIKsJOXcZwa9KehEzDXOZSS9GHUvPSoNHNphgpQsFTUxVXvl+9VRWhenmkAT8MJo+x5Qx
AwlPyPDgPgEXrsnNlei+5T5rd1fJOkXtpsiTbafPezlqx4ciIvJZyFWee4zIJu9uqVFzjEni5qDo
vmbrk4nlpmMKnugXaZiPTYt+LJrdugFuO2Nit6R/d2Ia1BHgNJS+KqFpfz/rA2Hzc+3LKPinx/+x
jJu/gd8EfgOLE6gOnaM/z+3LfFtZJoDif/IzGCD+2dNhAEjAj0YRAeBP4kN/PbcbEg0fScMGYfFa
/8HxfVGI/LKO//W1myLf+1/X8WGejLSco2qn6JvY2HbzNhz2bbPr+Stmc/R6+T6E2VAe28BTg+eu
WePwEyqHpmONYH8EbeEserS+9uQjrdF0PA1Xa/M7sA3lvbAPD/0HwBR8A595subD1sby17KF9y+0
m12Ep/w1fea0P66VVaVxjHQ02S5eazEnlHMXzB5tXichVUyOo71c2D2kn315Nt65kXzX2E4SETLU
1UxT3OZJLpzmqXmq9N204d+6ytNe8vImk8kmbILhUUaC/8UjjQuyqRj0CudO7UV5mTHfByv2Dzqt
YGf8L5TTs+GZKWCcVUv5a79n7vkcrYC1rUIns++I8LC/7hb+ed1eBCuh4xvutHdEbornI6OFijo+
djzPJatvhUDD9cS53deejHZfmqsB0x5/ZYfpnOQmPXUVCtRrckWDOGwftHdln7jKXtks7d7Ejh4Z
SoyBax6nnXZvBvelkd3J2kAVDgcxn9amvNcgGUh0Z6dwZ0wXjYMcQ7qzgE7YdzGRIC0E/PVNYOOQ
ufgLMJXUTrzVAqawa/O1yFzfxgbmVz4zDYMEUjtGQUTqGoOpGBvdDDM+uBvc4W12RuYJgHJu3SI+
bx9F2vdtw1iw8SykoqCSkB0tE8JTlV+MlW6dUrLR5a9K2mnP+u/QveZRf80Y0H7o7amJr6n/KQ27
4Vo6RU00Oqd9/976SC/yI+Ce8MBujytnTpDCX2PVzV3JBc+0bbZUCkDTSgiOd3Jz7KxNf+1fiVmN
zgim62INcJJRFF4vYuLxhXEWLvsX07cBm5lcBCN/oHdKA7sdq2ezfI57NLXNU6DhcKhtq33Qb1ym
Y/CRwiDHf8JItvh4bBiUsf3Wu2E6+qW8GvFqzChVmQr5lLD6xtoUrqru+zVxDG57IPAdCiAzqw1Z
gkj91S+JcUiKjUZiBnCCKpNWKura6DIUKLLs+IO8J8CWcu9pVmRLAVaEd8JI/fy9zI9FuJVVjIY3
fh9uOEOJM7lTKXq+xW/zWn0X34T0KcIrcTK69cRpSr3h2HldEgO31U568B/9x/JFXTIZ9v5je5lO
4321G68orl7DxIbiNr83X63scpQpXtXli1hP4bP+VYrwdbglVgxHy5d0AcKv6k/OFA2mD39VfiKp
h2cFWwRF6HQMvvHMiK8YiQAhknrAL4JMWCz4lYaXdvCmE0aiNf+uHBCf4XVAPaYdxvBEof1ChRgB
RPQYYkDZC/f9RccQkWyUAwm7xpqJecA3ZL6RUViM64qVZ12WHoIxFM8WX+Dc6g+l26wN0l82zXNH
Wn3oEPe1as/dXX/2vd6RPf1mRpsoBpZrI+QKVJC8q/BhcIVz+AlpVLivyNgCS3rk3WOlm7ODtZ5O
8BzB6I9300ltGIOyq3ev6kojL0ZbVcye6wp66CnNH9UHvrrqhKondhswPQIQjfXwMt/lDPiCj0I/
JOh3uwcBWUT4JH8ySzfs0ljNd2AQpFP45B8MV/4ULyiczcOEDSJfT4JX+OZRbIpF/85T0krhsDmJ
azJxVkDAoPsB6zBB1fiFJ4S4PTGkDO1xuOiHBfnYOvC9NKtYKcoRQREIIWQP5UZz+ecUoA2mJI4o
nxi/pwEOxVZw6yeiu+9YXmjx1+/9JvNCJ1yPe04OhYqSLyClOOeHZ+PSpiYlp0xTNuYLb/yZT8kG
2qJASVYDOUqckvjQNlyDOUJOUs82EnS07qQ4M0Webdd8Nmsq4XOFMv2wDJn9k/7sf/gfUu75H3LA
byJbUe2YnQ1HxCItziNxLHdNYaft9Gc6KCqiipVxjU/Rg7bT5vMpY3gYXNKTyZHPVYUdqaBRt+PJ
X7gkkd/nd0zvUMAPmT27/G95MnbwmolC0fn/rPeEzBkfrW8+hNwgehG+65P0CLEQ+TWK5RgHP78K
t/sUGwJDnQL1L6YQoGsg2JVoY7wZ7VpvPO1W0kfJXc1yYS5PwCJdohmAvU/3IQEQL9U6exlP6cZc
50SoB066t948BPI5Sm24Vzn06RXZF1scERH73Z2GGh362XwaLngWMPLZIDs5vQPkeCMoA9XmkoCB
hpxNybABKkE67TYSPmh6uLmds9gRZEHyhfAoPyx5FsAmrzSxdqRIwJoPyKXi8vEBpHBVNx36BSIm
uAR2/eg2wpXvADGkLx707gnTinbj++EpxuWzM5Kv1v6ezIvpvnCmLUS9x+ylHe7aRQvd801OW4ZG
vEvmfj4qt7i0VeTlGhKOlbpBff6Uv+av6Wv9VX7xSr/SL2GbHlmz/Tt2bGQ50Oc4Vvt3wz6+WS8B
0+gGKzOxWisZu/YKZKbHceOaOHTG9+p7j1LiNdxF69zr9vERptFWWNdr/XUgNeaRHZHtrnZG0C7o
8WyTcCxtWy6QAO2UIqUxmxovQYZwKbQBfYnqRkrc9ssYtmKxLb2p9qrkzANH1CxtxirWGG4NR073
uCNiQsNsXkDFsgiSW1TfUhbvJzt9LW1x3xUPfY560BZuNfQ9fBijO19Va2eJkK0w1EvaGqXSNCLY
t25Zs+vO6QboSbWW32uPKX+Ib0iGSOdWkPLald3UHrHpKRYobs+WNdeGsBwwx74kObzbAyL5+atX
VzEC+9EuNacejqO8r18XnufyTxbY4uhdexn2JUkFa34u4mZ6ym8lOq59xvuO6YLPwm1DM8/R7xCj
IOAH/TJQI661ccN3XJylG/1QmgKwj6Tj3L0hxg3iQ/CgeFASEWc4DeXfiny1+FAw2MPSR7b3dcBA
Wm9C3ApWudaw+KBgMlb/5h4TQRuqAnGT/hEZGFQQfzOYQwcI/eSHgTNZHT89/r+DOfE3xIYM0hSY
ixaji/8WJ8vMjoKFmQEKSEmW/jqYE3+T6ToxWUaRIkk/FSd0l6hbiAnUFZHH/5PiRF7GEz/O5n58
6b/3oD7e7iIi//7v/5H+B8BAQJReO+9EY37TW/0GBGCBow07cUgJmjEBr6SkqNUqGh9NB9BYTKnX
VRxs8y5sOFhzDK9SukXkEGP8yEGVlaKPl6Tw2R9aRYa6JuAmEwRO+VqUriuBvPZcrYiTsbZ9j20r
1GCn0Sl9NQWL8Ko8bseNpMdqTLhyJwZnUwBCwahHwZtX9caAvRgKjQ1ept9VMXFcQ7JVY2Z2kkH7
RuzFVdWCIBZInRd7bCBxZhxNPV3LPR10BcABmE7/3NP6yIZ4nUT1C4QPdG2S/4R9n2ZOXbIHkYKI
uZUlc6JUS+XqywwaGFQaTmCUTVh2rJgDYomiUY70byMNkvUEkxLCJq6YJhl6N0xqiSEFVBwaVMTR
jYqPwmvUGPFvZFkJxtcR2N2z1UUsFIpAb/9ZHSru0y6HN4PmBf6Nnz4FpboR8ugBQcp9FgzH3Irv
yb0mc0ufy0056KZjhr7pCgV4qkhB+k8/jbOKhc0sr2sD3BusDC2osrdOq/RXTQ2ErTXiZeLngcHH
HwKv0jPBjiIN6l2DL7W1JuIV6QOe+likrdVQp5p+mp0ldXqX6kShZCGGSut76rG+fOk6XXCCPvZx
K7awOVS8hXrVaOdCHcytSoqq14Y6CVASNrqsrvkNENdqHlFei0oqspXnAlAeVYBBNVqOyszLUXLo
nQmJNbe5HXOvmQzx3erlkswHitdRztSNEjbDVpVagMe0dxFYijALV2If+KOjFlX/tCQFQ45Vpv48
SLj5Ool2lOwPlddkHcu7lBCPkQExh5yyE5HIwXsTwq2uV3u6X+q+LJNHq9Aulp73d0oXtU7Y69em
HLRNZISfYokn14xGgNYi+cdmmn4kcnZjaHGThYj8l/S5HjFRaRJbj75Y5YLANmsRYskUOkk409Sb
ccpWusYN1Q501LSkntbWNE4HNchGV66Cwq2kKfkUW4pryeg5Y+oRe70Mz6CqH4ZGwIctjKPXt4YM
/B+gtYoqHvNThVkkowcM+b9/QjvQ23EpoiWmvW23sQIuoCHbYphaNMCtBsOm42ymddn9UI28XDF5
mgqcXnWgo6gsxRbWJwHoRjq2KEqEZ1kRTmY7l9gNEbr3gwZ1TA6wXUv1XmDUYis6yZahCnuhbqjB
5zwOKSQT9fg/kzoJvaH4884iERgSzMCPu68KJyUIclU2gApKdkSTCXk1+Js4Ec9Znt1rBuS4qpeg
/DX7QAjv0y44Bg0o21ExJs7gkxCCyen4qqOv3P2bNzST9HBZJM1J1iRD+nulCTMLPuHHDe2Xx//Z
beNZsVKhGeaJf+KUARpBc68wqjbYz37otgEqY98ycLHQxlv2uj+7beRGIV5Bk6Uh5fpnFi1N+XVD
++Glyz812/TOCGEX58WOrisjkHTbKNyvqCF7r9wK5jbCts9McXCT8EiLTRGgn7t97oGfCDwctO2E
RP2EVbYNvsPWtTien5dR4uCED3Rg4FF1hM3cJd3d6J/zh+mxOnHoxBeK4lh01HHTvVox6VG7aEMS
lZu9vUoOFTVobDP6GmGHaFtU65JiI7HVyLXqVzw7sbMY+rNHFPDZyn8dP4J5o+xjB0voitM4nTBu
vgsEIKaNK3+Tb9FFxtsIn5eyHmm+PxCBZYkvgfyNo1d4Lc/FtVDW2fQiPCn6uWsBOXFCnO7HxqTB
3rmvfGXrjIo/DDbNtNL8HcsPABXWbnWJvXOUdhdrLohE+vqG8BbVICV8d4Iu9GY8i2DecKf70Kls
ggoAZLD/ARBO4E1fwT6MpFC8IC2rt/VW9YZvngZIpeYq5gY7TW8XABYcVWfisjRnIF3TwUjo10z6
/Uw4oDY/ati/doSAVDviNCiwF5lOAap+oUJUdxbCz6a4l6wN7vbcKaUVVYnoGHvq9lOt8HYz3Je/
2BLzcCXBnCBkZ++/5NE6o7uBtZvNEVAKiV31cJDuUn1HBQDuFmNxvW6Rrzd3MXgoUscaSNHMrsoJ
icSj2fC8XiIf2BbyvSV6YrOrSa5EXXxryaOHLBWXfDV6DGgboHpln5LkpqXTE+jyHso2UxVwvECG
i3DTim70zBxH3yfsOfv+hlqeuoKCwlJWyot8Ct5lcWfeFGklXqFKDAQ70H7yETbLFJ39E72xvX5E
4hvrK2TYwUUTLqT7Wum9rpDgywkGce5wMPelndwL4N4q2hXwaeiJPqDXKI/h6qaUnwXO8axgYGU3
GW8TnR+2xRnIr+wUD8EL94Su3UUUJuI2rz/qwXR4WoOERfkljIBKL79IlVeYfcs77CnUWVwUbwOe
jV3tFges89FgMxqy5/JzFi6JYO14uoADlP5hhncT2Sc6QzwXppi1xbXr8n59hA8o5t2Alp49OiD4
FkBKscntePdN6AV32uozt8Nd6j0ihUAbvxW/1e/8c3qMNumF4RmgH489y+4Wbky3z28At0/Ki3rX
vZfVytwT5qw8Ji/NFq4D7t4NGzJo0lX8FTkUvs1+2jR7uEJ24GzMU3yL1mW4qTbhFVeY/d3apbcU
tvqrfhx2OZLkUzU4opc/K3gdVs0mwY95ZTdMXZRjHyPD/xOKZpc5GA2TE4gbcQV33Ta83X2zF/am
a73gjnjnB98B+7tla+lofUW+E8lu846ZmVHjsIlJk5wc+TC+TQdU8EW0FTYpOZpgKzicYbHEmKMr
xzo6pUvD1Y+3cslhylGVpfnDZdESM5I55RuMhE6nlc2a0K7lyK2X0ruU12Xiboz6FQ+HdZhhjHjw
eyOTGJCS9eGo7paFQd9bZ6giPYUjcJxaRvvmTMPjTLqqhqrkc+Ty8u1/8b5rINRCtawrBDegF/v7
fXcRk/207/76+D/2Xes3UaKGRL9p8uw/KJcJqVLZVbFN43RcfGv/nXKhSMCyoCFptn7Or+JDAELB
him6KKGt+Gf7Lkq0nwvJn176si//pZCs4mL08ymF95HOydEa4Ph1crDtcRs3yvjih+V+gkpkwSs2
xG50o7pObHmUm/28EI3l39nGQI51YMcSEkqaopAK5t9RyAm3P0YmNr+rCSp5IUkv3rQOZ08KKqgA
qSwCZRfLBygwBrhlqfzsQOEJKasW3rBI22pGR58bwyio5hZmT4mfWlCMdSSKztB1l5ZN2aAr+7s4
Hw8EZfuqLhPMd0wKFCny4ink/IuVU5i67xp0tBg3HzMoaSND0z8SDZHUo13VAVQu0DfVoQNBDVMd
8stLUt0q8NQJ0EriexQm2x0eLgHAkATMekZ3pMveAONPAnVd4jdKtGCnT4NjYA8I6DuLoLEHENk1
zSURZHZFHxVftGcsLG150OyFIj3SO15KbZO5Sy1z9wZydEjBPQZIxYVo6wPpFsVTlJxMGtH1YQj2
evQoZDuovyU+bOtaZ1uMN5m+NbKTpnud/7akC/XCUyVcLQDhRNVtTeiecfVggQ+XWerH9JrO9yFo
8YgZgpRcGbCwy6FcpbsPhjwERy4QPNtGjwgRa1DlefihNkQ6AzCXhVNEE1eE6TrGg9stvYMBviTU
VCUlZBAMeg6xSjdURh5bS9umDPBC9ZYCmJEAqMv9va++BNqlJU53/oiLc0eLNFAvScCgz7pY0Hyy
Xln7/rfKkt/OH6n4pBXoJEfSnvTZsLPx3QfpPmnKx7QMqGZa7YbYvkO2DQLI0xq0VerKSLopLPcM
Q9ToyZqZiOZHxgMBaPMGnnxGALMivFR0CKXkrZjtrFM8VohtCoZeA0cvBZcZebORNCsBWL0hHq3x
vWrVld/fggx0Ewe7dAtnpa+FtcZ8wK9ahwiWPUFGdCwmG80PQc/BemwIzYphakSprjnNMJ+rMt1S
qS5pFIPoBJHyXM5ztE7LNL7Cpr23kkHzEjMxbWMJdGya7GtoG0/JzV2UN29lSo1Jl9EKeVKm4YSH
lNFFwzdmaeBMo7DkEkI8QkRTvTB1w5M8lW42+PuARog5M6Ooog0eOLcblV2Sqa9KCscyCN0+QmdN
zPfM7FqG4UNYUgxfb54wtXIetyo8fPi0jXx0goGhgclp0LgFNHYZLeHvedLo4DcShwMxsQvmA+1w
qJWMEADNrbLJ681nS2aiFNLuSft12YcnXYu2mQj8hkFJlj3V0UssPQhBu+9qgtlGYDN9wpxR3kQB
EFsrdCcrzTZAEkNEU3uTl8c7+VjkA+KaIL1qA80vPYhxLkn3/8vdeSw5bqbb9l3O+KIC3gzOhAAB
ejKZPieItPDe4+nPQt2uVlWpQx2aKqSQFMpiJpMk8H9m77UHg/quCdG0RvK9X3A654bHZWfLOPfm
hI6hufqwwkMuirYMPVPS90RVQNbl1C6MfVQVhwqdYhNd5yG96ciLUDHXBew7DnLdHdVexUmLAwkr
UA8UrS65YRBrFY/kjfs9P0ZG9MNVbhpuN8ErA6+a6Z/dsB84/GNBeLCk0cbhso3gdbY6XTVe0qHk
thdcBXV8MlCprENmej6ftmSSybkrol0myPW1y8PbnEEh2fTFNo8zZDzcekN/Olg1MS8k3QrvWm1a
20gMv+oJ2P7cqqcOw5IPhJR/k4gmraf+YoCdCrOFCMPuUI+dCcDiiPa4b1EwDajFymwtyC0GupZ3
nTfD1wrzH6yK4eAlx0levCAGnfqi/P6LwbOh6fyBn/v0//D4H/WC9g3RC5oYwBFAWsBG/HvwbPEl
nTbcYBqtfK8l/l0vYGfiqpJAijM1QM9u/qKKoePn+yCWQRkJe+HvDJ5Jzv2tXvj+1BlgA1Eh5xcK
wK/1gjooWlVrib5Vw0drVXeeVt1k5BxVT0LS22RJcK9wlKf4LphZWm/oZ2DSiuMNn1J52NItB7mn
qOvOYMb7qs6omMWSxdgJ5C9HyHBb7gwEC9UX46/oycpYeK8Wj+A2giHYbK1Ve+hduTnlXXeCCP1M
9rOjVfEFI/WOb4EiYxY4jNYSx5fkKJOXskMEp697uk/AED8vDtfGewXwBXNHhP9EWMEgbN9Z96HD
oKdX8NhPhVvuLXZDjyxtUR9Y1/ox6xxF87LhqLQUJqd6fIgSrhrBNgOgc0TEBsTb7DRuMLsE8aUd
vo5A2tq39pFb1N1M3VBsau5vL+1F/pq+2hSwDJqXwjqERFW+jJCwxHO7Kd/aTf0IOoCeV5kOaXaj
0V662bq7CV76t1S6pw2uH5OX6mW4T16ICxLWc4y9wKlkV9pEN8EndlLRRCC+Sqt1rHs9Wy3oxpzp
NJ3axkycDkz4q7aft8T2OUSFGG9meDudWNrlR6iMQeU22YOZ7lmzrzBb26QIepfo8O71tgpZRmfr
ff18T1ev+ko+q6ve3jb8mUv+1n5dH9+DrbYuvMg+VzfGUbxdeI7shVefvBgr8Tydfbfc1Pvo6H9U
406w6z3G3Kt1zy0od2maDtNx8HK38nglj9hwRnFlxLzIu3ffvRh2vnkHZniV79iJ2RrJgyg3wUMv
Vuo11l5SJZ8WrN1wq82TC/0rYrL/mL7K9+1Zc2swXvprSbWq3jDcqQ+Gf9f1W6gMutNNF1ZuZeZ1
7+oZFIFt9e8mg5WoJ+Qy9mLEqJX/6del7ZOz05kEngKLRtICPR2oOTdTdcbcmwROx0dqPavoIPmD
SBRUAQgCW38v388ACotUsbUl+7z1kiZ9u6dKCvN3UYcSPb2WgrzuKaARHZCE0rMqluXzdDtdE1KW
xmsIxLXes/TDjOAU2dY4LEFukzNG3mDtaSBpsuk6DbC1jvQR6yRo2GUO7u7CP6NHrT0aDSEe4v3I
0MGdb81sg3AMjtF4EU8S344y6SAcoEbTgJMo2D5LHyBcIv1GPqryNkIGpumPw3Dp0Kwma3UTKRTN
8rgOYe6KjOGU0U53A9FjRmGTO6KDNxj2Hccy2jk+CMV00gnIjVZKaVN1U9avjOPEksI885/ljUFf
ikhWcGTwuSzuq3nF/yLbiSyNFjE/WWv2yFxISPZFQrssvoeKSwxAMezF4No21765RvCXeGlZZ2gr
dS+fGiWDQS666fzUPyE8cwOn9ALWrwyv4uRDAd0d7ubPInZJeXkpbnl3YNwdVdKt98PqJrUfqOus
f253LFo0m9IyByY5g33ocsv/i9NuUdH/ctr9p8f/tGbF9YgjbLENY9SlBf6Xd4t49m8QS4hpNyTc
A4r6x1RaUVH5mwo7PXrgX0FGfAn0ETAYNqYgrdGI/p3T7k9S/t+eOu6AX0+7MWlw5uDz35MKHqI9
zuoCLZROtuwwZUDwhIEBM0gB5q9VcfYFYtB05mNRd+oDeZ+K5uIvSV+LTnouggC1WSLt6yJhPtuj
pfShyAayeZBKpoTCdKtU4BR9AoXq8lkyI5R9xLJ1sqcxv5xrIANj5Y4aIRuF8TWY52zsvjQkivkc
7BoVYcqCok+sZYzab4VWP09W+cS6koVdsTe4iMZKIchr1NdT/srB54QCXFY2pYkOGLIXPvtQOJWp
dFMJVKcFg72kOltMRJUhWFcV51NuOEKV7Qhud1TK87gW9gXztywdgFd3zvA99WkeLEKQyFvLwsJl
27CXjOANE9WJw5eMB6Qs0EwDMJFacQgbjYhoTnUz2VdALs0Z9nNJCJzPPKsGpZEwJY5bJIoCWUV1
adHD1vt0Aq8tKyg5G49hgtPL06ERQQoMpcKckRCwVWYMjp/5KL6FU1W1mw7sQaAzgUUrl9OLMfmP
qgdNexDlwmsgYUcJycnSg9/BeMAcSrfkND0hY0bl5STgJbW6Hav4VZzlezIbGRIrXiNYXpzXrMpQ
g02FZwBlsRDza910yK1ox5oQICRghyl8aQWCy9IFstLhMHu0gmdu7lJRfrSCrrpiZBGwPKT+XieI
Yy4TwVG1hkg2g0mGqWyZIXzm/fyWYo2tshfB0vZK3wuIV9VpKwC5uemqGsOViuGUtfNI+CC7G7dU
u4osFZYHBs2vW6ui7HQQkokpdWmv1l2trsv8Fu6QVyhjSvKwbCKUCyVP6XGdF8TrzUPAOFRnVbBQ
rNn9dn5ABzw4DW2kQKiEZMb3Mq4pptx2JRpHvZkfwr591PG/KK26mc3SbvN3Q2eY2WaeTDsVLDHO
I7xcRg7R1JyF6NYf/LVcPBUEhZt650Xhiy8Ou4q46KzvLkqY3gwjrXtgeiIIlJG4lIGcicyEod4G
h0gddgUh0Y2uEmbN5MEIhas+Zo8F8u17YuZOqSLllq1axDeHvTUs+OuYYUbRTIWI/rd7+gfPPpcl
niGi8ac50GXtr+/uKPbpSH7uZfC2/v74H72M8Y3+AZDkDwc7t/AfzlzjG+qapXvSv2v/f0rLpZcx
0dgoJs9paWgMft4vO0dVQVwja/KCCPs7d/fvRrHfRDS/PHXjt52jYg5SE/otFke9YU7uG+vWFLEi
ivHe4qOuWjULxChAW4PhVVKR9zNriiLumlZXMS5LkfmOfXFW9CUZCRMsCuBqyWfp220cv4cZS0Ko
ImgXoIO0R6lnsyKHm4hhV5Q7OeQWObjxNcRojUq25rpj46YiVcUnG1JXRc1oIjL0Rb4jMAYx624i
ELoSiLwsSm6huqACLhjqyE/6UN1nAUnnYlVsZLHEOB9WyWWqAVB2T6qh3Phl6fYEZtoV7qxuoAsy
S3wGvNKA+RKUCFK6oRzd6p10qMJhFwyY1Exflg4xBJlEDIudrE6+o8rNvQTMBgs9hk4ylPr8DpMT
0qA8TmxDTeZ9HzYgLoK1NBVfUijez7wObZS5nZ5udMJklal1xXmgQJsFyOvmaz0Ye4uNoWGNQGyS
GwzFx6BNWW+YFpE6WczIi4Vq8WnplSfNpAD45kps08ugEnJgveQ+UN8iPuZJ9Slxf6B0cEteeFXM
t3MkPWXjCAy8gy/8aOECUga+zMIFXnnG7TrDRDorqWOZndsY+hN3zcbumuCzC/dtP71XJVp23qWV
lKcfKlYya7xPFflBHPzLAIFD0CbWyI0CyWPEoSG8TCIoIQD/USd5ejzexAplO4mnllP70rrpzySP
nxS1J40+ZDGoRtw+C7FLntPxrBS3aNYa8jINT6qvYx3aucCMZslJzZF/VA3zIdxsVNGy3NE4zM4M
9ncM9V1vqQGQEKZhMVDSIRntoSbE0y/vjYUtPVxM9coVd6f0/iGZ6G9wjmFHLJxZA3mWpgMhPE34
XqjQlVu8tPOpFNirGqrJkZktQVr6sdEwJAZVhWOYDOJZSqWrUcpbQ0tZahkfqlwKBxX9pZLUJqvn
tlHPZS9kblGjq13cW1ECyJwtxcHUHuqu/QxLBU8t6GniwRTBlSKug2gTkhPLRNEJsp0FczgcaMFB
gSWpeVjcyqJFgGI5HcYi2nREJaoRzKNBZGEecVY0qwQqOKGwdi/mKsIA0QaLaQcZdpiqshFL0b+z
uy9jcC2C5wfPFWDsAObKpPvwooJDVicPmpgeOH49IZlcQxuJGSFksi0lRC9PSTd6YqaDUaWVUFBA
t4iCVP1VzbTHjPjLtZAI3pzCoBPgu/kNaavjszrqbA+zwitagaAwzTGlAmeiwXzkZaaixAlSbceu
ORryHDNTDyeyBORbMQyRvDfhuBKs4o0aegOeUrNVPHbOmJX+pW7KW7HtXhU1eG4wQabdLG2GKHot
mmCPPBnCUbmPY9/Ns2a6k+qJ7R9y44Cc0jxPxc1Azluv1SdpMKN/spZ0EbngGgNfzCCN3dpfNjka
IIvfjsE/P/7HMagvjBeNVR2qUODIGk3EH8fgwjTCc8zXabIWZNIPyAsZgZx0PB30pN9tzv8+BlkB
op8BGIu7GrbF0jX9HaPb4rT+9Rj89alLv/mVR0gBQWiVDGNkubiWzexI+GqFgIQNUXTjRt0KEhM+
5l6pEieb0MrdTrnkCAIykuYq8aPKMQ3k/qZEBhEXRLyg1TxWwr6qTHdKS7dLw51skvk1iG4UdjtC
3985KlXC3WmpkEjA1tjqbBgL4F4l4mYQcqMwvAw+oMmwjJwub7n/y91BziO7UA4KtmDLaNYmSXvc
svqJfHhxYnF5O2f3unFYmEkm/jl0ICNy/aY8q5G0T1D5tOm9PiLbGUj9U1TiScE0l4rjzyQSdcOz
LyBen7q1qBzMLrbFJPNXmknwYSNbay6qp14Z4R6QiAAN56ADPOa2NKeSbZLTZcrF7EqFcK+zpeo0
qA4V08HkJSnxuYx4ZBDrmPKBoYYnFPSO1aMSo2PQUy/tTGdBFaqQIIWHscE4QWmbNs+huDEYKQao
ampC7YbJMeQbbn+riEmqj0Ag0VBPol+vFC+TH2aDGaAY3WbaRdc2VRRuBtLHBy15In+R8ZU87X0E
folsbYSufxUk5Y7MJfqzUy6YqAAfolK/SVsFSl50p7bBNSL1+dLI9UYm9INUF8fCZKj27fRUd9pX
Mw6+a47TpVgogb1wmfTsSKV5+AdX04AJTCb3FqldQGz+WzWNXPi328ifH//jNkKcKEI7xvsM+Rls
/Iw9IEuMNDDUBAxffmXjUk2DiOaehuScWYm47P//qKYZoFg81R+KwL9xF5H/TIv69Zkvdt6fhQSm
GfeSNJr5Ltd03eNKRl+95NNxAk66GLkNpNZB3pkw9kBjqI4sGqQKyq9CHF+IVtyaUnsN0ywDmLo0
ycdW1Fw9Yr5KjGZPLdXdpRKh4VWBtakewIyyaShagLbpzahcG4ONrzBCD2Wf9dAr9yERwl0+78a2
iNemmJ5jGeLloMruNDAQNZvthFNR0rQnVcby2L8MPfFZCtuExDgGQvpWKrIn9/1eqSunjF8nLuJC
oZMO9JuJNYPfRxsgN6vMTNYZl7HSHPGor8uR0VD8OcTIclnSB5mnDegCqutsgdPRGwbEyJYspMJD
5QrKzARptkup3QZmv640jC4InRkAYJB50BgUy3HmGYLuTajgUvaigQbdgHkkJUDe7kYak7mhvqmA
miw2KlQV1cQVj5NGia6lgQO0au1WiJh4i1ActVU+DO+i36PXQxieE+8orTLu2N3cHU1koytVFb1E
EpdwTgYXMWaUbkb/1DbnJo7ctp0fpDE6dctGv445FRbRFFNhiVT6BlVWbigwkTvKtfB+oAJSyf4a
Zfm5DG9jIrysGqEEIkSxIzjR2tck2R2l9EGZtDV59KMtd90mV/RTPUiYDxuH6Z8X6c0tyIPHccIT
nMzQw3V5AnxLKyBaBx8Lj6QTHtOhdPT36djAn0dCVSHuVoevLKo3rKv3+dg+ymJCGPPgatN0FMbY
0+WCcwERnXACcOsschZt0NcWnkFEETa1giuMW59ganACdiqPdqB3RJ3fjVB0cvR2AMUvYv0YblVr
nzJakyuF9xNbXYTaFB6EVTDZSFmxgCmQSVXKcX+WCFR6f1rlI58D1u0V3qQQGZx8T+65UklriQWy
xfI25kMW4ofNFciyugAVg4ZrOLbGA4U0WSb9oYfBZFSvZYJ0PGiM5cPscY3Y4hIgJ/TRl2KgYQ3M
1CtESm/VJ+8DRClTKfBTiE20gTzrHi40/Z8yRLtON/qtWU+mJ2jDmbMvoYjF0JU0bLzEFu260SF6
sMgXyroLyJHDkKbE9OE+HvJ7i0RrR9PhuQ0EZp//n8XkqzAjs9jF0nhpJNVht3mY5eJzGEncJVl3
tKTB6XovZkRmysxChxrT9hxP9bZvgzeW3yQ0WFnzD65K0aShAl8mHovdCNvRX1alHDzyr8fJf3j8
H8cJ7iZmN7L83am0jLZ/VKXmNxCCDMMUOAragtv8d1Uq6ws3U+Fhqg5/QRY5vn4cJ/o3WcFFA/Bh
sWSRbP13qlJZWZKpi3QiKGf78b//w5n066++rAZ+Pk/mfDaVKVCNbWDUYAhSZs5tgNVgUvTlalKg
vsBkisvcdP1Q3hkaU9jAYK+XYa0zO2zyzEXb50hS+k1ZjfcNtyX8vQ3BYpWcslbMk30XmKhajHIt
ZFC/KASp12ZqokyQgMVEJMuXOFaVBCFxW3bz8xyanj8P3jD4MJFrzXTKWanWsul7bWTcihNaqm6c
ojV1FJEYjV9ueHu3hkFC7qwqqxbZBc4ORw+KvVUM7RrlyTWrBxgRIU+zDsLY9fXOGaewJhhYmrw5
94mF7eKNr0M6MNUGDy1Ks6cymlQPKi2x9ViKEj+pPyatkrA41cMp1n0k175xb9R6Cf17zJeZAA4N
fbTiTdYHBUlo+UAt3ftpARsLYRdp9+FyjTYZuXZARpGIJWhyDbQFnqX66ptaW0Bk6qzFTRsaAIU4
v0VGG7thZKvaJ0VKElwb7c2RBJBO9vlmRmSJ50pAadWI4iaf5ks1Gw0c0jJec96pGGFSdtMsb9th
ANiiYuxewHe342ChsdJSyLosSrteFRAjBv05BeNgm4J/ABZ/l2v1G/CWtS9oza6NwARnsSISJhzg
WI+YcjWwfUFgt+WHoOmQcoKplp6kQYBiIwDxZU6F/LvWaaUXsh7q+MLKL1XIuCJMTehCEIfrNc3Z
W0nAY9oHLNp7ChAYRADGeOGzYtvE1U2ih2hyC5PleGd+mT3ZTHVLbSHTjKu8LlcuJpbQFrgFoTUJ
usDFZGQo3Ro/e1bCcS1m4Ix4dkQlC4P+OidFfAviT3LGjjjnIkuz18IU563MQPTIPTgCmNOwUuUk
9Afsrl3drpJgfMrM2nJ6hvRunfLzhVx+VrLlPh90fOxEIsgModBfrApHUbkQc5qFmR0GmIBkI3Aj
n6Xu5BfbtFT3tV/cWX6xY82AAL87zdA9ScNAoZaXOp/vJH5RrTcfyHZTrYtZ11zfIrAvbchGi0L/
hrd+XKtiR2Qdc7xESz6MuntTIjIAVXK0JbCaUqg/xUJQObKV866avD55F7wNtTquKsMgCTnELagb
5dtIaQAUzrikbBHXpdYf56y8dso8swqY+nUrYW2qUqSl+XId0z+hUwsX531n1P/cxS2rUyA4DHdV
YLKodf7L6QFy59fF7X96/I/TgzQOgDgMLuTvbNqfZUrGN5MTgPAXbmv/Glz8mGlI34jvMKFDyzIJ
ND83I4r0DQ00i2AFkxLBNkiw/0Y3IqGC/vX0WH518HD0SYQrK8SV/Hp6YC20yKRIx53FutEdSJAb
xeo26z4FqfaxnanUdRCrurj6SCrxsyurs8YC0SjqxdkOroyjAIP5usSfPU3DjTp1n/OSrij1TOOb
3YQNSOq5ovUM506ar8dmo1AWzjrZrtmwERlYjOKLZVbkmokUUPqserWgvwU1wwJZwjDYo2vSIlFH
VsT3qeszMuyNgMBuYH3WhrKCoMJ/YWbklq258ycV607q1a1MKTgi70VB1HBW9JqBgwl1lEm2hApc
C9/rgx/gfx3ivRkpn2OO9ipAQ2oW0aesp+d6mLYD+PuVikS5BQcxCQTAZgGud6296HHw1M+dm1Mm
5tjP9dottXFXYU3kgbezRpyaLAtfpW4EhzEJWCkmHIZSMb+z5GiOZtMgpikrUGWdaZdxeuAJKNtG
bdZ6/JhN6i4x8QhW6HWqUX8oFKCo6XQTo7tFUVy/+QILiw5lrm/BQCoIT69B7RblUbaKlxGs9tb3
6YIdNWkPpWZZbstDETxBDdNacClTDtDLJJgIAnbzLo7j+p89jQA8C7UaBK5oLD35Xyg3oHf9Vj6C
WNR+e/yPG4D5jVB0tneivpR6y+Dyj+oRDC/lKqRfUfn/484/4F1Aq7kDKEuSD8IPrsof1SNzClHX
IILxM79Hov+t618yfy8ff3vqy73v5/IRjmCHxLopdvSlr8OrZW6TeT0RoOyfm+46QFdvEPx+1LSD
PkIrV9sEm+DKdLPCvccwPl4lXrkRUa+jXrsQjXwuXtIax+FK2owbNM/PpjNulEcFSV+xbm6yzUgM
MVZ3WWVOsJeQKn0K15jkjOfiMwMoassanPctpjnCkYdTaG2GK1E8cITAsR+BVeu5bZ0whq+tm9y0
84d6DS1HcgvJlZGnRas3aW9uibGEq426XFRx+az1rXSdTwAY7zPDxnW9y7hR7MDMqONupJm/FJ7y
hpBuTc1mI5NejY5yYJ23RgJorrojUgz8WrPdTfwJsbCLeYfrLbhp34BkOP1FOYxOutVWwkZfx5Ap
NhKX9XvJfAeMZeEqmPTTTVmudZYU1UvzynIGihmLzejLuhMfUaORYi4yHli4fdt5WIGztJkMoOnz
r2OA82mbghXpzvlRgJV4ESXM7V4kelidIXTMsILOQro14TihcE7QCBB9cRzUI0MZFGqYoeaXEH5+
71h4Nl0UW2AGfHi7qN2o6uFLxWtU8oyfYBWzxbEIs2zvE9FJ0xO9t8VyxJtvgbDRkLOlwr3PPDh2
A+PUSZsEdGWDiBzJhWNOGADXaAxE3YXvjTEArFWHF3IH7rFwg9kB1jayt1tEpdJdYtj1cwaaF332
W5qK7IBRmTmkXNRP1CWKZhuLF39fmmuyU/ZHRkW3LH+xZMbP6NI7go7FLY4tynw7CHfNJ47IFm0j
jJRbYodw9AvMcZm38/lp2BuTirqr+CIhfyDMetaq4qtqJjs9mLdSbGDcfPFJEMiUtdJ+5Buf3N0E
qAxcLRwMLjaXAqGRU2f1WqrME6JSg+2QZIv4wpg8sN5s+TxbX01zJk0Y5b4MNIVsFf4Z4KKwq9Fm
vmKypVPJxU7j9fDC+EO3UNsqRAxXtpxd8A1w4FF1YqTM7+KDxsgKO5FwMEmeWhXjG20RXyQ3KXfE
5hOM1Ko/T6eWzw+Ht8IXwKhiHzE3ma+uROUJAee+nJTFwVs/w8IywfEsAeP2zMSvrTZZtrfczNqT
4shwu+FQXxanlIcQe/DXXQzLWQpkTj/CgtE0bTRC6KW90OGacHN9Z6je1G8CIumFzUjynHVKxMAe
eiLXlxcmiTighRWbkiS/8lBzW2JmcYQJMqn9CUSyLpzrBGCSjNw2dPO9dGW/cJgu87XcSGhhw8fp
o3kW63WMSwolcWijLYVBBYcIR2EJ4mo+Yd4hUToE4sw4ym5bIHbZhq/VwLxqm1hemA/fQUbztc5W
75znMIukk05ir3E/sG61DV5NBcrRdFEQjhF3jgqTH1WuO+dNf+b7gjYSb4UXrX3gzAWDJOW7qXJ0
qEBoVcXIa+OdaWINOSXU+jSqd1Tn5GvjWRFWbEqGwZNQUG+FT5aoSYo+NzkEh3wD02/DT7f5XeBS
t3xTN/B4iAZ3AYwUfzvdjW7LEn6Rm+ydJ9dae9IoshVFAu+I5Eb9HY1VoDxq+o3KcI1N6mGEURfb
Ck5S+3MUbV4evmU5bWZ1D6QanBBUDz8FZ/KQct+H7HUpnnjyzXvxVPEXaRhqdDDyE6EvHaD1N8EB
E3uGeQcxyeLNzgn+I1ht5e+rC4tkOFsxYCyLjDF/pw77ZLukhK/6h4lr9U7ARryiaATrNB/HzzHc
QQ0KqjVoQRgk2mfrFdzXssg1LvCZvPi+Q531qL6UMHjJo9f3xYN2ZoLtv7Yxblf5kdl5shIf63t1
nzm1jbTry/oaItbJTryW/ZVU7ZGHJUvadasA9CofmOCZ74zciIKD//Vkvtevxd38Wp6KbieJm0o9
RM8Ynw/GQ3vqX/uH0Z7tYMsHbqGjPQXb/CvU3F5/YtEv3ATNFtKYZtoDj8ANIsp2/zJ/GuHG5IoX
+T0d0B25Y7yKJeQo8ptkVlODm51bCl54S+gQiO9etV53q7u46eINxwvEqnSd72pv2gQu6rwN2gF+
nXBNhbrJ+b+pZzm47zzey/OwT48EMG3SI+ODD21bvQnYqmPMYysCxtDQO3wmVwx67Fdjl1x0t75q
D/Pafyclvn1QYQzO2/orIBJt4oUprzNJ4m/tfYwakUmqFzgCb9d9fs+7lN5Xb8Wej50bnNJD8JAw
9X2Tr91eP425jWBy61/LDs804ayOdpGe8fjF/XqSNx03Dq5ypNDMJ3oS7rNV9xhDwOldM3RpuAkV
W+Xbzi423R6tifAc30TnvDhgszU021TOKEFggsQr/SRsC8KbEye/By0JUrl507YYn4/1fXof3guH
jiTvS4xM9JZGIj+WnrlHTX6PCMNt7wuHm6xb2mS5b2YIoeA7bwAYi4xT1hJp1eKq/mTlYF0m/ouz
j87Ciy74mTrbx3yACu8uf5WjVfER8EEBwfgFyV9PD9q9/wZSpVbcKWbzV+BEBpdsniOYLON7V6+S
Jdp11XxZmPlXk/ekckPBN2oic/IM9iBMO1h/2IgburduY126feBy9gPBegtfhk2IzoobAEhCxC/E
3rsqYliuHdRVtzU1yAHWve47NRPyx/aT30d8i2/i1hW+DPVZPHTbnqqEQ/40HaAcn3CYIrSEXHcg
Yr2qzn34xBcavs4VehIPMNis7fKv5X/wV3XJ3gjZDWEv1DvC/g4YBQMSGrJzUr5HLZsbBuq5GhPf
u1Uounh75Xu9MY6p8MUZY31kb7CWCt4PrR1sSZC3o3KrqeyG+n4VodvIhzsp5t1cD83olHSFZnwX
C5+6sZIRqsf3gaVdivC5U88Z7NFYWfxYS4kxUVfMJ8KSn1of3X5DgyNuvvQrIdzGvc54iGvhYm1h
X2jOsKm9fNfflHYmw6kBN7jmQ3q2REd+Mdeb+Jics7PCAX8MHGkLys3eS7dUVd2m2xTYNXDufQqX
wdjx3jwKe1/x1OtkR6coW4fbyQPJXZjufBlKr1jLHv54LHt7mloYcvG9D5BvzVW8mhwQa4kTHgOX
uy6HGJxULinH9AgDd4NbnoZT7xR74M9FjnyMj3zcRZM/pwTcFqwHlEqL0t42dv2LkW7Hlwhh0yPx
DVwLXF6awG8ydo6/5tdPn5JHDJNzv9Gcf3BPR1qVBAKZ0cp3Zv1f93QMdX7fMP/58T96OoMNM9Yz
tgisdxXr55UAwaymvnR7DFOWJK2f1PhMbnTsAUu2C9MmvsO/mzqGOmwtLLKNFIP/0FG+/J2hjsk4
6peVgPjrU1d+U+NnjAeTeoZOKVDiK9mLL/RHcznJjBfNeIjT2M2ryGk4Urtscgm/euyVPFuLdUc6
Qxc+DSZltILafdUZPvGYoJiTaZ/kqVe1CoQzlfalY/vMRs1a6biTiki468NxL0Rndd7A8lSe2hF9
hUFfZwJ+T7vYtYoC+9dHRC2gM52u1H6fdfdyCZ9ksEX1bGKaTVj66dKG0GJphJ2pPuMmWo+AM4O8
sDsU0maFPgQK2eDIVNeqHD/Kbe+FRXKrlRO2Tz3Yzmq9LjttdFq0XQSGEdhineXQ2BZ6ctcH0inI
84/cAHWF3XRw+kkWkZhEL3FWUi+qIvNoEWcAJea80OpB4mgFdEv2DhCZ483ICrYMoo98aCogsuV8
KAqNbBpk3j5YuEpscKWSftengFIzSqRAT0bMospFHOeNzzDKsoQ1qWVOp4NGCcpil1NBKSPKUCUm
f6xe9IImULgQW3PH25BtgnC6CnFzV4w1kzP5caLEJBlzk3J+BbmBqR0rIdAyUHdORm8yKSCz8pxk
DoXnrWw7gjmmiEk8syedCMl50K6BQEGe9B+xKWz60rqmZnZjSpMF8Kx+0fHnC5ibmqzELCaRbmA4
83iqMfmu1Ky4zav2qtKYsOJ0FOtqcUfzCftIS8U2RxYN+znz7ZyTLU04LxcxkcWiZsBY3kaJWzGl
Ng0MdwvRchwJ+PzMRYjdRntOCZqHQ82Kp/ss54861NYSRvAy8feiGL/FKs2cfkM0BeBkJohRJd1q
wg6U1z9494l/e8lc0wnnY5jLxPi/DK/U36fXf378jxsdwyug8wy39MV8xEz6l+mVzqdWQ1233LB+
UuQhpVlGytivmXn/C/z4x/SK7CnWqahpUK0vrt2/caOzlGU6/fPu87df/ftw6ycoR1bHvpFXPpZW
7iPqAjOojrNiT/EWL0dLCkd7YMXvz9u5s/Vk1xZnRhQpqKgR9y3IOiuBUIQ99GTp70rgyV/q0pBw
H5tPpHJW2a2fbFzZYAqj6dQ+T5O4DbpDC42W1DKrWzezLcLqkB0TgfuCRnJgLeHPJ0e9sxX1k0RO
LDDhGn46Br4n693nOoqAbL+Mjjs91HfNPvQW0jlBukSAap3ns+mv7JEGHpMtJCKFLn1lrOKMbAsb
zGEi0UXwHVvQejo8Bg0YUuCfSMC4o8jeW1uDUcR+eBRU5wutAfE96kol5gKaVUuJHoiFBxhM3wlU
3RQPgP0YkQW30tv/cXdey40b2Bb9IriQwysBgjlKFCW9oBSRc8bX3wXP9LTdvjVTfnW5nSSSIikC
OGHvtXPeCJmo7R4TOyT8Zmud8P18SM/eJX7j7SvyU9Nsc3oLkF4CzhmdOUTf24O5nEc0w0qXbPk9
xYbbnnpUGzZsisbfcCveSAEt9FbpdxWKfvlDOExbvKdmAQZ/uHA7EZPiDN2tDgKdeV04RcWJr6Pn
RtchpwdN3hHtfOh+J/NWX83XrNGvkK04OYL5xfhdBU4tbyeXlOlCXvA2lU/Vnv/pwAkwz2REthHm
X32vufI2euS+s4iJzcSz8sy31WhTBW+pgIKDcc9xTmblzlZ5mZRviDULzKDLnMZrw03SN++C+Okj
27DbLeUtNSgwzQ8+bJlP3B0AbM3dpW9ByPak2VZI+mVU7aMFooSw5SZ/6ZyIN2/FXiRMaCVkZqVV
SILxE2rLuLQlcyV9eGiam5D6EAHIWfpAwwhaUGbwMRPweUeWw3PyEAff7bjNnzAP5UHomOGnhiJ1
eFLVB36pTGsLWuytdKeHCy7CCzCZYpUCRaTWZbkqUH2jGnEzcwmHtwC7XbgKF3x1kTFsjZGtuhJg
NgY58RLIPTkHDDqZgjH81JkvMgSL7TJ2cigd2rFrdoxnFwOhBjT89kez+Ngv9gChPnj95aqcveAA
MHtIkRrG8gXQME+YEd94hrs7+DakWmO0MslgsfVzQ8tn87ku7roCNn0hvmhH5aodvb1yHF/YfTPS
YcLCDIMG3XpjMiTrm9raCl+FvERvxRxnOrbdTlOe4ceJm8LCDy2lXJR2lYaO1ClJAB9EmJaPPlfX
sVr6MCloEgxXY4QMUaJdgr9Wqy18ayM9a+QHLVhbMzJUjCNTGrLdiurKs07Pw/SiwT2hDXJD/xqM
i+nSFQR2db8rpsh2CXXOIyeeHXw5dF44CGcvRWNhakARVtiyMzH22falM54wCJPJvuAbBpLbda69
+3v+Z7oIwV0xHoLvZlx/KCLCWszRKO3t/AMwyyHEZk3HjpcYC9pzsgu+ey7Nt5p9FMPIBV9CYQ+v
zSZzeWSaKNsB8+zyoxhxHryp5RpH47jOaelWPI2ye0DrNuVLSZz/YLeRM7doXf2RXzjiXJhCw6pS
V4a8Jm0Hy2FWLPPxWXxBVRyuGEDF3aP5mHdrmTm9aHuP+mceOT36tkZdhfQkV3T+VD6pxApqUco2
VNp1cu1uNE3NrWadGNsiuQu6TXcz84De83xu/jlVi3fI50Du40W/GO/9u8AB8o4oMbM/1XRBvDVB
1TZMMNOWr9I5sqkVaUB5xVcoTD2glcVn+a7RGVobzmNOe/cd5gbwS/t1vwMgR7i8+PsEp7oRtTnp
lC+IfZeJsCyerHSZbtidWRcJkUuzZ7w12dlboC9wUGIses43xja4Rldjq317z8Y36Q9qsxT3Nnl0
9jbYyftxE+3qc+4oSzo4BH4SeL+9twP0vlZu06vxFX8oisvnpWX8eyqrZatvlFtlHAGriiBtbtqN
VvCLiHrsi/VZ2PabBoR8fvaR0H03QAagSmH3f+L8FT8mR8Y8pO591DTpNTHwDFRs/pm9QeCtntq9
fzZWM9FuM323gZNvFNpqmzHe3IXW+2p69c8ll73oWMrEMZx5DNEl22mRjveufIqOubVigCc7omtU
i4x4O31Xt/1CiDY8BA/Gt4Dn1Xv+zc/QXJ5HdPSRFZnvItkcpPPu6pqjz1GfTe1q6bsu4VK2iMlE
YuWauNN0yt7Mj9550bYVU/52xQ3mZ8gD8YdXwVQvfsw3/IsfpED+lla8Zh7RiO/CuIRMNyF7Zfq6
UidQrlvSRfkyjwURmMfixfOc4enwruDy5Os8y0pYNsUxwqQmrmMO7ZWXv0Dwmx/GO0U607PJLjcM
PAH/D8t2L9kA9q4RuxxbuNSUpORKrHjAiXP9LoPYe+bVQLprYdPNQP43uAJa5CiM/xh48F9e8qxE
zqQe+542IDrGytsQnVnPIJRkxPfOWOtrntjfOH/Y5jX4IjRkU+/qdbTylvWaUefacBCtw9kr13D7
9vnuU7zSaN2rCOT8QjwOJ+9Nv+m3rsVrfMo5Wm2MrMt83ZQI+i9kU6gTW+/0mPd7MhYLAuGZNUw3
r3BmMu46WL8wKfSgEJT3IVpG4b5qCfrBEmtrngt7RE03RMH7KufOc6QdS+3kaycT5f4nOjRlA2GS
0RskZmneb/1zJxKSCB0W8SZCC02m1f/vDlJM9L8U6v/P/X8U6hoBripRUAYJzDPW5g+FOt8yUSfq
pgWRAMwcw4Cfa2Yw62hJ5tRmtIrzz/tZqDOOQKLPSELiBn/PQQoB95dC/c9PHd8a3/9Doa7Fwkje
iO9tsmfDc3vDlg+m0rjjBVRdf0lHu3K7El2fo6fnjiWPtR7KNXVS8GidrIfpY+aLXMun4blxwyf0
8TYikX0ksLQWbTMirRVZ3kLG2Q8IduG/mQd1pa4mJtbtd5K4zFznr4xbQ97TgJfkiRrrodo0oM3y
TRCvmBQiiuLDilzctCnsccTPtI9ZJMWcLV2psHQ34ZPxYOmEkS8KdQnKNjQcRhKYPXKDsBHYo65J
bbDUD0jJi+34ACXV6U/aFw974bp0SS7pSXwvbv2dEIqjeRVTJukieB7HJysBM+ADsVZr5TFLCe5c
dheuAyl5RQuNtLqdd8/IPBecWYzfLlqNwn5ZPbfaLiF/L6CniMiYPfJ8i4NROvFI1hsg0qXFUest
IQoMxqbJTohjghnz6si6Q6fO7sKwg/10Gi9K8GoNZ0h2ZUGilhZAOpE+GaSyIZ4+GW2SqwNCHn5v
soOlauP/kWNo7EAJryBzpPFp/OqKdbtKt0q59QxSUMfHf8ULVZCJTlhlVrhFb8QAgdeKXGV80uG5
SHDIOMPaGkgjVjqHzGnaB5MSjr+xk2raTaAaAG52UcQ9TBTLjosVnD/zqTvH+d1s3Eo5N8BYT5FP
xgPZfacuO/DI6B0zkMIEljgyqgSyhnYNaoRmDSvngBx1V+wGKsy1ukFJsJY3ytHvSTmx3hrkjPZ4
gp0X7r21cAPB/1zxLrukaNX0FLZ8QqvpgCDaTqtiyWe1SJxs3ZdrlNqqE4kr/siPVI5sDw2L3bNj
2MxrWnJ3HuVNLmAHsMffK1omcgXaA76KPqClZKOGvlCUAUD2ljwLdS4G2VN6wX7sJMe4zWMf/xaX
0O0XQTi7XeXlNB4oQ3X/hu4cbvmaSs5bB9/IUi/ZuuNHMzhnjaU7wlM2OtSMUukGrAGo8fx9sita
GRYhPq6lDothR9nHpnEYD8mOJ8TPpjJmDIQQgmCbQ3EqThXpAjvtneYRl4G0o6LM7eyUuOMXugZb
Z3VxOPHbNG4cBKlTngbstSayV2cAgJTbzRcJlQ9qs0gf5N36gQbilG3t3CWshYvluUhzWwxpML+y
NRtREgywhH8NF/Eho1J5Nl7JYWAd5L1a4pawAphC+saHF8Ql/Wxi3VzrFeRnbF/6ujbeiKNSdwzb
lMUHyC2fh/Nc1j2LZBfayoHyMtjSDYEqCS7xg16wVVzJkzPXn3fceMGFqjNAhQX7fV180Tqxeind
0B13KDbWBJSGJ3xic41a3MR7h2NmLdWvU3viW7q6MUSgPs4tY95/ZiUoi4viy4sfhTP0YXpj+i7o
dHZerUROJKEb0e+S3cjXq6+K6iBezo+4K1YqBcalOLAGWol3nunv5THeNRMV2zo+FbfgNXplN4Tr
hMTPe3xSO5e7qnRvAkuHhSyRGWXzeNwzfvjXzfRxz+vlZ+XObf3QxyfzRuXLjXndHpzOCzEDgAq1
g3gWz95ePWvNUck2ND6mdfAn9ziUO+9NfJU+e1bteI8iKCBPuflCSprxObxoj8N5vEwn6cQp88F/
Y2WjWIsBUayrt0f6z4L0HH9+Q0PHa49ttm3/0fpTYjfYJ2jiTOMBEv9fJ3jAfrh8/gktYfzl/j8K
A/035GyUGqZu6hoTtz8UBvpvCj8TOoRsklhJdfCfwkBRfkPUOTtmgej924n778KAb6mqTmkCe2J2
8Fl/Cy2BNvGXwgDXBC8dawUWQGJkfl9l/KEw6LJGDYpBHLZGR6yuMoeMM2tMV3mtdvDZiQFCJbow
Gc5hIJsH4E47cGqUg+RpINUlrUJOneJ7U38FqXoWIWotIwX1kzl/Q8exswjrGphsb5y9ON1qAxkj
IyGTbVe7eix9VYXq6HGZrdNSXZu1wDbiEJjhrcm3cdbUbiprxVKGy5cwGnPKWj5hXPV3uEGwCpTF
q6bH1AsWLQh67KXEw5OeuMmMZo81CwiNPDz2Pcl1eXUk5/CQZdWj1DNkUTpGXtbYHuVZ4A6yJtLL
kX4ToninLZPI02nTrMQRtce4exut2GWmSuZSGHSOl2nh1s/rva4zPFMqpUNJB2cnk8WHAlGNXA/3
QB63TVl9h1O1IJObNKVX0WzX5cTJWEDF4BfXVMs+El29BjLUQY0smUDSdlpmoBMn2GUpDuAe4uqB
JayDKxbhWAvowiLAO9IUgnHZc9TNCDrM0k9GZj62jUQqlyImy17/wLDwmVflSwTxwLWAGQ0dEA2A
HoHdB5jEOrNYMrxf6qYqMH/s1pkO3Bdl1gT3omkM3LzAMcpubTbiZhjHk95X4m3M3/pOXgekG4YV
wwMR4LcwCYfWFzADMsAYTQTyJYHDjZ8lLofEKstqKBQw4oQsOBJTc8lHrrBFq7hMtTGheXtcWLbA
eXH4KoO3McXC2+hIWeLxkA5Poo82ZhDWNUnT2kSIsbH0UTcPXXEJWcWilZLQMcRCHq9GmXiv3NJe
0W2TMqcPVxWAJYEgZrGS9F3iydc0JA4VrrFtBUm+qxITcq4yXSqPJNKueW7llAWvJr7o6bFUI28R
4cBsZELt+mc/PKLiB96wFOXXBAtPYr0PiCFBIx3TRliPNQygShqrA4kw91xh614rZCYTKAa/J0uo
dJkE69mrXp1MRmhZj1pMrMc15sQr3QrqB5F6RNDILdXM7qgX7bj657Zqsywe2a0lst81ODWzG/4v
gmBWL5xX/3xG/sv9f5yRgf1oLD5Y9v57dfJzp4JZgMwReeamQzSdncM/DAGQDDhVs2n9D/7gx/lY
5ixOU8ny51+sU/nvbFQkTt+/bFT+/ML1X1bHcZKUcg9oZdvrXb0qUJ0U8HzGQMVTWQu7yHzTRurt
QTZ2bQDsJJmMt6rwV2POMMEvzbn0CrNbKHnHTkfwWfbo7sxKuioiIZ1xsg1bEMde4Za696gi1QxG
0P09ExXmMGbWMCiMyAGl9CCKazTiW02Yw0TW7pjWy6nFyNbDetMyJhMVe01zFXmK25ivFbbh2oyc
QmvtmPxQU/LtCldSQAtTtxqD3cBVOIulhHLMYsgGBkzTc0SM9cVXza0RpeswgWMUzUWTcWohiSmx
geqWkQ98hYUZz3ViKkFcyKyrnvjfhRw/VEMaQ1Ag5rUrmaOkHpi5goQjpzYS0KfgFYpebnflMGRL
a6QkDgSksr5WMFKyzLjYSTFzo1S4FbyXakmvRasGt7jEHMGVQ5+xsESiE2oRsif1h00jxf6uZMZZ
54U9VQyG2rI5yBCeW69eifK0CqY2sdVg7/NrOVipEBzCXmg+AmBCOs7dDi1mAQ1v7+FgJilUlCpa
NUIppk9M8E5hQZXt27XAoFqCXW7F8aZSb4Sl4d4wV1UIWa55acNnuXhqWjbG85wLGB+24JShXpju
dGA1qMJHeheLvPOBFAUlfhWaF1OniY8Ann2K4mmynqCL2HJcoRGDMi4DnCSjTCz3CbIxJb3U/Zum
pE5nInAk+US5p5C8MVcR/cFYmNY4aPMtZNll0Wz98QXjs2vm81zUM50wgE2JeWsyiMgwCZAe4JTy
FtAIKAzF5NpkmswOCCB52XoPXSoOuLfJPZMRQ/YtK4sc7vdkjs6U59TNWRujSm7Zo+gD8sp/8GmR
bAZsDIYhKwa2U/F/rJpBk/1yWvzr/X+cFmcys6lqOuvhX3nOFiEPrKCh7f2u5lEYLv2cYKns/00R
q9QP1sPPCZY850lQFpF1jtHl7xmlRKrhX1bNf37pv0ywIikdDFFALtrG1oXUBoJ4JqBPHfmungCP
XZ1ii/zQUj+Qr/gZF/0eTQMbYMM8cHjhZMhK9LMJeWSq+CoosbT0hWhbhtNqGpod5EA7Yx5dT/lx
SAwKjXtQqZDQ5M0kYVGUoHTVieJGE6XUwPDF5PyKgJfIx4sV4qo1aoiEVRw7gji9dxK0s6ibbKFU
3zO5+p70+jwTSWRIUqFgHpJJZVXQ6Rzr4FsWBYBGLoNoReRH1YJa3jYPnS/uE0Hel0l7qMb0WUxx
r2Z1/E323FevDW7aKxfT8i5F5jPYH4aNDwwFY1gGxIpSPki6zJaIAGh84kPD/MWQUNszjUgEDy11
f+yj9iBKzcFMWKBg6mxunoqgvAif6lxxorSvd1n25lXBRlSQkfqy9FxPxUWFF6xHL0ls2VUih1u1
jFgXot4rWE0AQhTsMp+u0KneUjk6yxX5wJIggg01nqd52YSWf7IIg8qk2z/5OBaZQiM1MwDHzp3e
/ypvOOT+VN4gcPvl/j+OYyBOKELo5hgdGyrg85/ljf4bFZVC3OdfjmNITdCbgFjgZ6QjRTnyn0n0
/C26UwkvFCY1XE9/q+FEa/eXjvOX5z4f6H/oOLNYCYdSDrqtEO97fcGqnUj78Oqv26P+Ra2sklfE
cPGSXsJ4kX7hSUk4Vr/0c37A+7RLzthyu8f2UH8NniOwv34QPsyLpDj9Vt4SJyZ+V+FCxKrAFtdz
SeY+dudym5wmIid22UuzD48RQR+rdkC9wNR5kjiN7DWkwsJn1y01hq0QOpfiVmLAC1PtVEqr8M3n
0I7naFzTTr/bLZmRZ1O/VCqTc7m/9UG/6LJ5ZGMu5WpX3rNbRIb91L6m4mcRrpvXqnoL51Dk1O3J
fmICST7vnukNQFJUsTDTtlNx4I3QrAWiXiQeKiv5gmVWbT14A+PjDwE1KYNnNNceanZiaibtyPyG
MVRFjzmW0lqVsrUpvbTWUZK/4fQtQ5gUHnPVjKV8hDc94MzpP5jeU2W5xLI3oxO/0qTo+hnQXcos
EKnsqUI7n68L6b2+RW79hSpQBKHyMDxIj4R0dBsC1sSn4rF/qt/Kt5LmKFzQEntMt9bBcDeiV4E1
l3d4VseTweyzm5U0eEGxTkMToZniOZlbgZKqhlWwYM4MyX38gjD/2JXLWe238RmVstlEWz1u02GB
FnKMZ5WFGD9Jdz4WyCMWxal56F/H12nD44Q+q0ha3DkwLlDt/G1OmAO/Y27MVZktfVJRnvu34qwx
diXOh4kZREtS9RgnDtjk9J7hOB2YzASwtFAmpYfEIgA8XtU3hBNILNqcISI+DbsmdYugNVQZK8w9
Kvo5Zdlfx4n8GExzsyuovHJy/ITtGqL2/u4CB9lLHW30asbcHxCgsyAhwaV8a/YDUplzeoWFQxIW
7hgbwvkzeXVYp05oWu689Wp8lLRTpzHGfYrjlagudfT8JsllRmOdotThKyEPCKA2cNS6X8SbwnDY
RFdrg7XDFixOBtzxpK2sw7RCtGDdGNps9JOUrkyC/NIlcfNxiKSZ2clSIgLsJPPr+65SLmexSlTO
7NqiXKfa7HH+oW802f7LTwofq4gbmAKkZxST8bYOrlI/sdRlkYNO0zLYCoBC5OZB8gAA2Jans69d
1eIRnPJbN2sQw1uXEA4Pq6haJAhruL2VgsJZJE+atI2e+K+Znu+vFmStb9KVhS+Q+SYHuXwWgyfm
BkxEHkVl8aXHGyQ4arYshSOYoIWwIIPMt56DaRcp2CbZMy3z/MHU3feeiUdDLt0iKDfE9S093y5e
pkdT2hT60nD1wWmvirdIKy7HTBZ4d44S7QVhBvI6J8g6ZPhESbqPw90sKv0EX+0G1LyLcIvS5haR
q0CSBEodBc69IzS7cFizgmHtouz0KGIX06KK122GNeYynSMfylv+FWbvuRFu8q9h7bktaW73KHmQ
8nNtQN95qyXAj2TDRAbCeA0JnYlUdloHiGwSTkzW5DtZfedPRwwFUqWuJl0K3dqJY9Fn8/8dsBha
tEumYy7Wr8X7KXOVuxfiH+/YhPkjjUEIHraC0tGRdaxzYtABn/oYMiasaBVJcdoyO+rKfhwfkuGN
6j3ANS7SBiSSW2RLTXlJUQToseEKJdDKDZHhMjf1id1tGGsn5OyMu1APbFXBOcpnPmCNVigoBx3Z
2hTyAc+HoT7WyfQqNU5ifWqffFTGaB8j6ltU3zXJ6dkOdRR/1fvId32a0iin/9Qwoz01L/naeNTO
RgZs2m7vPHEWB0BN2+TC4KWcANJxjs6Rw25CyVaP0pkmjg1glrthuRKv6U49mAftVH/rK2EBNuSO
gWit2vPUvGcpqb0k5Nvvax0fVvTlF1spYj66VrmjtQ5ohQF4upgynWGj7ctL/zWtu3VrLAOHmIvk
lDnyEpKQSzW1QrK1nvoLEph0unL54UgxPuO7/46d4al5DjV3cOWLd0ueE9SAmBSWQD6Y2RMNn+Bh
wBp6ED27i5YlUE4Gbydh7b16r8W+fPJNB2aXcMr2yknYDee8ORt76l03RKdD4FSYPMvmS3DDssB7
0ZDzQVyo94m/51M03ZQsj0Zyg9W4Kp6bZ/9tzuWr8IqENrI9AgHHa7kjwLrJ30weGAOQ4W+L+jVD
G9HmTsT+ooAgS0p9j0NkS5i8NFtGdvl7fecl4BaCtuhUK3UXOtmK9RQrJ6daFJiE6vdkhdGVPC0Q
IGiGwqW6V+/FqkVeka+9r3r5FBEz/xo+5UsUUUeuUBqrKDu/e+rKNHgMjnrvHYtbv4Em6HRLjCIs
muqW8163FF0QZYvyVByG/oKtBFPqRAjmcG4BtzpA3W7jSnDrtXlF1TSf2RapOx26y3Gwuy3mQ+kq
Pgy2tK2eZsUOoK1NsJMO4Yf5nj4QHb0uIztaBTffERf9p75Dcn0obv7JPJZrY597uEic6VR9MJ6B
MIDYiZ0Va6Xs0j94uyBdBGtrNfvixOeOn9fZ5md0p3JH/YIY6NG7m+8Y7ooDz8zYCI8OOx8Rz6/F
ES25EvGyTrZv3OHM/KDcYblyYke/g/RCmoquk9HErl2nO5ZVC+oN81Vc9Rd9GRzM67g27/1D3GKN
tocDclskLGz3t/k3RC69+PQR3jzrr5WrXoVHMXeaYZViwpEP4iV+SmbjLxf3ZCPsEJmkC0VY++Me
yXpN+OaB87l/5dtTaotgG2D47AdXOQ2n9N5EKwDu+R3iUOhMgN1wNT+Lx+lFeJx6O/nCHbbLXdNt
MsQuZMguumtzwV6FqWZ4ISYg5VL55IMMhoy+M48MBrobYyocXJvoML3MW/K78IlbUjonvB20bt/0
XJvqWedsj4CNcI6adBcW7Q/VDVUuZrtaWjKyxUn3T16DUZnPQwAoJRKLp/+Rn6H/LmX5tSv55f4/
uxJaD0smoUOFqYCm5WdXYvzGFBSgrSozLZh5kf+ZLmDLkU18PKKkinOmh0ar8GPsKrFXo++0dB0G
C8AI7e+MXXEN/WW6wEsnV5NhBgoensmfmxLSbCSJMWO5bWR1gBKgXQahGRdd2NmgV4kaaoKrmEmY
VBKMOybWdmN6tYQPgeBioz6YVSSBdqJ0HRF4TQJuPzD2bh6375MyRWy4tGYTeOTgpGmJ70Wrb0LN
LFGCb6L0WyXKCUOKSMAjhbWRjU/LCKoL8EnCmiwiONDbkSAdyV8JJpO+6Zw5o7ckccI0OVv2iF7Z
8KQSFWb/VgoFwa5n2fTZIH3XuIIWjZFfxVKaRXRJ5WgSKESFUQjEBpSFsaFsSq02PiPUeRFHVCxG
4NpT4C3TUgpf8vRNVV4K6VpM5FSJe8sivh4a17qVuJ5MEu9SGISuFKlugck+gLA79NSdX2nzVEKt
aIdyKfnHSdYXhdk/Jti4BZFCS6VqReVMJS55p7HjZCDKut1h2mT9CtCxvRpmu2pKNNWeXtg50Ht9
MCZbZn3TF+iE8lS6BRNnOlW79FW2rtT2ZdAwPLOQLYiSzdci+OtGlq+JHLtJlB7ZRkLwZNAjTWjw
ulvLWGioMeaHyIr8W4LBPuvqhzGnMfCQSFjEKdZijyMBhnWL2k6wonddPXltss3M8rE3Ytejqqj6
dC1kTqmTdmvM9ljmMEFMBLeu5MketjmiH5aWCxVWD7RE9I5tMRz5KKAC8jXWeaRDILjvIHJ0GSGc
fvVW5eG46UbjsSETsSMlN+3sEC2t0NJVRLemPVdUsH32lubCxmdALbb5omyoZucOo97BDqbifMvK
ack6mUXTVm9ZPPZzUQYyP1v2bb32BZARRMLoxaPph7aevgZSfq+FsAWHimjFEhEMV7G1maZoR+6h
04CZbOPA7aZ6Q57KekCOU0IM0fEx1Mpn7w1OzQGh84uILExnfCAn5CeputBotH1v9hbIVIvvegqV
rroxvlro2kmWGM5TlZfI+4uiPCXj+6AfCsboevISeM9CEwIpUNwsTFdeQ2EXym6syOiypFVXBlvd
U/cRR4U3bPJEdFqaf2EYGSB7rkJVIFkmHXyaHIei45op1x3RTEerkjDBjex8s5AMMxpUwMattW5j
kkenkG1ABA+VFMTN0N+yApNwIK/8SdiQpgOzfzuqhtsJkzPWwFGMDnkzG2RtH8k+1yvTZPHt0waB
1hw79x886ALZbanMuUSGTgpTqf8x6NI5Mf/pkvLX+/+8pJimgfmTNQXAyfmM/gPsY/yGjoELjYEZ
a75K/OGKMu/xUDmIbAcl1Jrzeu3HFYVFHqoBMELAJucLyt+aV8u/L+r+ZI368zM3fhlzETfje5bS
EuAtCRVBrWSJwSXkxDLzBib/lFeJ3agVpsW7L+UXnWykqYbTK2fmLgj7j65nWJHFSBQZQRCuBPu7
rZ/1KeWwnzjQAnJ64PGhK/wY0TMQQ8veGAugNG+3+aRaQOi8s9xwrAccEP3gMyEjQ61CJSgE/pnO
E51xJeCWCvTQFo36XAnmLZIBf8gNSOOUs2OhSYjgI8dPNI+GE8mGIeeLsUF2Jb8WYfUgqsSKtydP
TEmpZ07ia9OqjaQvwyB1PvqOVWWvWbQBie80hvygWfeJkZ2u0P613bM2+Sjl2euFVndMQlhddU7C
/MAFLFupVs6EJUFjKve7qQlWVZ66YYZTBE9LG0JqV54Hcx1m/QN5vXYfrf2eSTeNWFLCf2weQ/yj
6oCqMUhXCsgW0OBkVLRO6fuJXXC1qzGOdTUGgFRlbDiYu6TlUp8kF6QEqAdVNxG6N6PT3YmOxItF
xVa1viPvDZnEUK0jCPFNlh46qPGAMmEQGKjXd4JvHOIZLl+WnR1Z52qGzlfiZ9gGjLOA0VtnHzL9
kJjRGg0u03A0rLDrBxj2Hix7EVJLDtve8Mr8Wjdzx50f/A4J2oQuF4h5M9PMm5KPMfSk7mqkI3NU
lnDQ2eIid3yF6Crf49L8HKvxSm+j1p4KAT8Az3XCNl8bTFB1cd100q3pWUoYhU4dL23ZctC/AZqJ
pL0MD0kVH3QiM7vwIsdMx8zPwoN8jIuj1ARXLXBTSdFWFMsnGvXMy5cw3HgSIOuxxKOZBT2+Gcmi
1gpmPNFTEmXYnpFfFp+p8SYwMtH5GEsF13XmPFX61FnXmvhfKXPVYNUKrxXLGjF8D/THpLtoPkMC
lqDjRNZIfwlNY6Ol8KOEcFh0SbuRgCt0DPpk7Wp0WPeatyIlKmJbFJPtTaRQX0v0hpUqLJUsZ51q
LuukPlm9RvhnoTlVS0vp6Vxklc6aQ8VvJImQJxiW310E4SQ2djm0nqqIPttSX05Cuex9LuG70Qcx
I+9lJIRFeu9D6PT6k0ZksYq/N2cC2UfDR5mRfDmZpzoElxByxMdljH4zEfC44Wv6R18eFAWvKiK3
OfX1f+xBEGBwvv7l8vDr/X9cHjRMsNaMoFfIs/gXCODH9UEjsE8jGhYIsAGHadaO/NB5KDMTElwk
VwaiNbDV/rw+oMlDqMcOZKY00sv8LaEHxIFfOw6gk3986b/sMytL67yp4BOaCd4lCNplFpIX2klz
CbzNMTq1vb6OpYsu92iY7l7wlVW1E09EFEXmapo++hBatWk8yCWZNnr5FQ3gzyLMWpR80AXmj1qJ
1lfPbqIkYNbDjChQ2asYvAfDSaoW19M0PhRJwMRZFe61Nz57XAlahLJe9t3lb/VYXMQo0tew6KAC
Z05e56vKD/cS7Fyyrlnjibqw7WBlRa3ylTOur2vfVfynssGcZ6Krz9CYesl6VLw95+lILTi10YfE
iP4mqsMWEbSEkt3sH+rWPIptuU3rDicQQapBxtlcibOnnDXoUvcyLh9dwto09jm44BLEGlL7cXJ8
9GYdJkvRK1dWKxAKDUAqvnXSlzdOjM5k1Lg9VHFXwIIfic8+GtsmE6m1H1Mq+BwaWllew6Q4d2SN
VuxGaqkbABFbL1FfvQhM1VGEuMPwMWfSTKgfMxYbCvresTDJQgStYpiu0UOCNDASedJGFJLv2BQQ
QHj492fiCRheyZx29MDHXvO2ZDCqEMnLugWlGy0N48Mo1UdqHeYSbJSgWSmpvB4gNshdhqc0fUyB
jZsddbDmLbUm3mahCTz60KnBNqkqak2Me0W4HIfR7du9WXvZ40jFXko+ZyEmXDpTmLLJkfIQlgo1
oouHg1BNsM6JE8rfU4K9ZiaagPMvzmXbrBUszt6aiG8DSbEXbTPfeIi80DGGjxAssmC1xBuB5vPx
gJF+PtTSt+/3T5n13EMDSCTSW72GJHphqZKsmzcvgxo/RqK/1JlalkaK9Qu8ip/BkKtPZYQ4O0QI
Uzx7bNihTmDxC0kvh73EKihBO5Nq8pumH2k/F1Jd2dN46wFVaxm/Ya6bxf9xd17LkVvJFv0iKODN
K4BCecuifUGwaeC9x9ffBc30yE3MDb1KLbYhWSwH4OTJ3HttpPYPk7pgMW4o7IwE7kN0n/qTnzN9
wtci5KisFzw3pQ4jiRyyZzcTETKB53pjimlr2ckv6Y0rwVYs+tAJZOvYakTHViaRtfmXhDhI1JSr
Yk03a9nvQNoLgydJu/rEAMQH1V+qEtb1hZGl98dQqzzmJdeUnVu4wFIZ7i1Tlbg/lOwsupjJ5WiR
0kaVVZGzNt3nmIy117jHENDdEOxulEA8cQC2aoRSFbwdk3eRE6+VtibIMz3H51pwUrINN3DpCj74
GUD1moTNQCt2YXEV9WhHyYsfXuAYq93aekjlFM/wbEfzPorZvtYjpubKSU3IqPiKa+tFgDHY+ZNL
vo7GyTYu++Bio4XDdq7nO4naDyG6pUHm6XBQhbryoQ4FdaxFukIt1T+0ckI/y8ApAbs3A2Yy5ngz
y/ExrUFYaYchtBDOw3A1CU1kVCDBAWDnwKGmHdpqXJtqeOmk8JbF1lpKhnveK+vWT16sscPbHBcf
mhouEGhmTdJEzLDKYALhfaNqjqAoO7H+yugXNDKGyoGNs5DuZg27xsLJVh9E4SIDT6HrQoXcrMYZ
bgpWfaqQEy9/G8Nn7N6iDoRBYKCwyNct6RKm311mBc1uYroNOlbCOU1CrfKU3rlA2HU1XFsIc32k
rnU1e0I5u/Vl8Z5MvEMBQ8/B/6jL/GAZ2bA2MzrKENiUsDvUI2calemxCthvBj0CCs1MPFX9wbV9
LXWYgOY63qVp+dSZ8zkNlbuA/N8cFBq5WnOrsS2NIyV98ckae04lzsVRqh/KpidLImw3ftjHSGlz
Vf2ql4yf0mKM1CtHdcSyXpj7iKmMoZYb00ifp5l98BDU25Gxe5Vano+WNzGjB7HV3oPe9yQNbraY
h2ez0JF3janrm41KWWP4jhL1+B1esn6v5ueEq8QMgaxB49KI8QrCqS2NIjQn6LkpBC10YqtO0qBg
VS/wbL5j5Rr2ouWKM5YgJTfOaYc9E3br6z+4MoItzX9gZiF/0OikfPgfAlgTdcafKqO/3v5nZWT9
suj8qbZox/7Rq4il4BcuLMoC4tbVf7Vpfyq9yFpQRAJ9uBaKPCbxt52zbCKbFVFVw8xFCyaLf2vn
bP61FfvHZ74oZH+nDwk1S08L1Ka7tFCZqCkGEHfGKwjPJ5aS8ls04tFlH3Q1fUkjPg+nXDmIjYmB
th1PcR1raBDnEuotaQSlxIw6UkjAPLZJgBsrgvEhTsWpIbKvNFWGI6bUiLs60I3X0rIyDGOj30Fy
K9jQpL16SCMVXrVMIMFWFMfgLZIlVKBVUB0JugUf15EnuSlzazDWpZJxrRE+c86DnsbaSRTEb3Ok
A9ukrGijz1QiD/JNI6WAFYlK7iOYndZObwJ4qrF81Zr5WnaYnSQGgGV5GS3hPY/psMJuo8ahR7YR
jfAjU6TXMGCGKFTv5lR6g4Dnu+3NvewTdshV4NqR27fSGg3BTCu9dFLOVJl9bT0IH6PGPMRY+qSx
0ovwiMpuF+apYeFKa8f5HglNNrxKvoZ+oaqF+ckaAjyD+T/5XMS3S/QUjWSY7zK5Iv/zXFyA0n86
F/96+5/nIjHgusgZ9W9hpfy7Lpb6C2cTFqClf4ZvZ2lw/dylLCQzRh9LnO3PNL6fXSxIZgg1DdpX
KgHCBAv9nbkI3ug/71L+9ND/1MWylLKUc19A5kcHtClYmbOKZlKBjgEq/3tmvBbSDWtuRzlYdHAj
1c7ftLm5DiKan4gRiUgGXRsog+/UpbDpCJGtK+U9MM3XZoLi2RbFRc/FD2lKjlNO8oecglOYT2FA
wBbO4LS2nhIfwA/eTMKWF/iPxdaDLn/2xVaE2x8Tk5Fu9GJ2XwOemElKQNImj0yvXHWxgMb+nunL
Y0dgxDAFuwqNO4RvAqCAtdS0TEj1EEpYXVrtVWRaaQnlum4ecvU7Dz+m8lNGoiE34Gh9oWUc2Z+M
GmplyL6/rqYjqVkQiRWvNj6soXXgGLVJT/hnudZLMge7sT4rw7cBVzapDVcuSiAIGnoQRWTpy5A1
TxrhfrQC51L0ksYSHCkvSeSFpzHFIt2JCtZy16oDnWSubLrcXEizPqnxuMqAbteNTgmm81plJLD2
LbZqA22Vkr2QSOZ2qbKS8p7oVqG4xfNF40H7wnNZ72sLinAKWYR5T1utlYQ4Mt1C56F6o9uCKLOi
TVDd1O5YEKXRowsQKNMQwdlq/0jfncoTx6NB/a8/lMQGq8Gnb1AV5OlKla9IVJFetKtsAsCdI/rm
etbjzpkz4yoY9VmIOSagusFE8YUveexOyoxqQBgQEBA/+jzp6uwU+I/p0a+SAs5TglaqtJSjOXZE
3CNYTWr9LkQCeVDaRYx916wShFTFe87Moh1uZX4pq1MuNztfqsAPFVinn0YNuo3wKfdoOnB/BdK4
WcZjDfo73dftoUTgUaNQFc9jHrlCBrZCnS+Zhkm0pUfH/ryhSpGRk8RYscLat4O42iaFuq1j6Lh1
z3AqOEpDC7m39PIAEUSIwogYxUFkQpGVJ4PupLr0gQjGmp6LIPSMCNNtjX5MYps9AlFBRWiaN/Js
qMysVaTr52WHGGbjY1m9BVzfTe2lURFuSFGyD+ddjJ6OINUEGrdJTV6NqhcnAbIuALpFTdHFm2MF
mzoL17KIcKHr3Ww6k0K/tARsc35rEKaQUbYAYuNJ3+TZ6OrC7C1qaFN7b/APz7jsEVbbNZsFgnBq
2DllejKRROu5zy6UjQ46SCGM11IDVlN7nBl2BfrNWtSY2CTG/juNH1okcpWyEcU3hfCdOtwo4lHr
vxK0Vgx4nGg7F9+VgaALsHvb3XufCOj+m4hgacRwwO4qV54U9tJiRFBmBCU3Mfdj1sOm4+xJ2Qqy
uy9QIVTCscXCZ1TYBSx2V0Gio2G5Cn1lK+FTnxmoK4PVXHk1GxCjKTmivyAq4psJAYOgTGZ6J3fW
XjJFp8yLvYCzfVI0N+9eE/NWMIQb8Yz4A+K96lKivwnY+FjEF3Eht7X5ZebogwfAxrDQPqt6QI+E
FkzCkMisb8RAGcJOjUp62l14mYTpEqZugkgwYbeh9vGenqMbRXBJIqyYTCEnY/CInd+MTeb9Y+th
jFcUn+SxULgyuRGXhfJ/1MPsFfmG33UK/9vt/70GL0Uv/D502CZRXqzz9Pz+3SmURBQIrKVY0f4j
QPi5BrNykxDDFxd32hIf81unUEW2QPFsImcQ1WWd/jtrMBfNP67Bvz50WoVM0YjlJXaGe/p9QRyN
+URAdtvs4UMAfruNaVFddR3sjHocEq2H5x9qOtz7OO+fS3XZWw9VrD2POcMPUL9bqzBOGWp/hew9
A+1p0Cpu24K3KZnQikxsgtzc5rTW2qi7ThUcbtoKfvOqExvdSIeMfahmlJ5Qq69lmez8Uj3X4/jd
Dmilm2iXEajd9sgHGb/EMzPuZg7RziXqQzUZpLyXkHRHKMWj3jETAUTAiFiYDVIaBk8n68Cc1Ysc
5w9xFKwj1KpyOt3k7jhqZMXEwdpI8+dJIkmiT2OnEZjQ9qJbZNg7AVNWyrXCfjsubqJ0WnVhSTw6
U4VIPaesZUmvecls2H7xPcgWy+5rEhXPeWAFjjxVa6EkFV2d91WWradBe6kiqBQqzlgMoWGPmiNr
r7UWPkUt7ZdCFoD5TOF9StjYaiDBxnLeJgGyWnN6DhBq4P7sqI00ksaOjVDR2AmZzyF8sFghKzE8
dhUZnIRZhnHhxVJ3NaA2BT7wtD62EI2Cd51w0E3pY9IEazyqq9rgwQnRGlkJZKwIOGy3FYfSaxhv
qwbtkIUbl0EejnRqg1l/nHQBqSBOaamwTsRVPUpBfsS0WnQFXgztJvnVIcYo11ggDifkhRwjrwkB
kkz9t1MpO3W4gNFFFO5pupmhuGfwD6McAtUwI2zQHcJ8T9owU5jJG58pXJEW8CuMIM9Q6VsysmAh
rCBU0K245qXgs4YDksgE7rRfpnF1ItzZeBzyONtZvmlLenMbSIavlZQx4qH2SQ7pG2mXZPSzC76Q
RSHjFVqN2qS+yHm7KlJzZU76edAUVwH2ZrYqNVDJ8TegFzFWqjXve11+9pt5PU39ttFJdjatlVKP
k12b6Vby/Se/hTlV9NcW0JMGBa9Mmh+SbyEKE+hL9wrM1IueyJthhhNeWa+z0XsZVhdmTLtCN5ym
Iu+N4rCMvKFhkmr06mMm55tons6BaRzMuqVstDiBNNP2e2Mzoz1mMsqlXllpKlAbJpFB+xUUgje0
2bH1gyNs4Iwuew9CeqrZMC5HtlCkOzUCnZK1GznFuB0Ea2nOt5NCDHMQ7bT6PunlYxO37sgIrxWe
Jpqcgt238lrD/ZPOr6PYO1z+UFgjiU+WGYLyGDfiVaRASaRTaWJ7QvejRQhLmfkCqz0KkEJwqdtN
V2yKrNvomrUWhyXaunUrIk2aGgc4mEejsB7asP5OiUNoQIRHqFRrE1sVFyVFmWCAlPC9qotplhdd
kDEEkhNnsDj64ybpojXgXMUurMQ1+iUxtN5zBYKICFLGZI7Iy6pA4hBkgnhFlfyMu0mQSA1LxVf0
ldlZT2WcvdSCxnBWOoag0XUj/YoHck/GvriqoX/wGYh2RCkahHPH0nYK90IoO2lF71C7l+hKSLdC
/4KyPl6AMd+p3LhjioJ2pLVQhA9GrsMQGhvomtRQanG15m6rF9OlF33APtU1G00n0bHhWyIOgWEg
farNgSr1U7YSfHT/xMtNRbMR0DjOsu/1IaQ7qeRELOxe7LcTY8IxFmEBG/Mmi7TqmNFAdRorle+W
vjBTEjYxYgBOMmn3acBpwOUvmbNPLiQkISRvfceIPDFfSHFcW2Z568bx2KNEyqNgi4znBxe1VYMs
PAtFyo/SnoeSBiY92Ow6YVPQNYz/5IUsEphxgNOfy15IOaclmFGY0/vltqgeWlAIC8WYvGBXQLyd
Sl9ixkaJHZsRkMGuFesRNqvWuFX5WiZXg3DBuXvHvUrtzqgleyFOD0YxTtMcemc2ozt7NqVvXdAe
OuSBx7AiF8Sgp6v3QG/C0zzRqkQdEKXVphhj5VzX+QwwtcmEaxHU02NSIwhttIZMW65g1OCN6bth
Op+GkKqXJAI8OXu1K91hDte0Vd/U8DlYzL2y9RBXFj4G7ZP+Y03ajTWXG58ZS1Ex28E9tR0L6kol
xQ8rNBKEY4PlAsVVPfReK3KF7mKRIUxx7bJi848tydjfkwlqgD1DM0mVs/Db/0dJpoMd/kNJ9t9u
/7Mtsih4luA9Ha/mr3Tj/5RkFnJRBX2qgQtWltnEU639LMmUX2RdXtLDsZsSqWfSOfzZFuFLfH4R
eBo6Gh9T+jslGcbTP5Zkf37ov8pJf9ej1PpeaEYmyLvSVWykAA7sKnvaaTC+3OWvlAEOF7aVFa26
5jKeISkpboQkjW08LfOtQRWjHLVDd8NtX6LpPGkHHybSQTuYTx2385CdbfmdLRP98icWOn6ZT+qv
/K202/ADxnPeXbPku1hNpFgeJJTV061Bpt9ucThF6j7BKt5tTFr6UrjPMSxNi3wC/QU/UGVEY/8Y
7/0nOyd+9mG8k6jnqA4nfLEmpW+qT+2noTrjnX9UxUrpneHGw4ex4tbP1TGpITSzs3R0+oT9gdZI
Kn6RmzSd4awaDABDB6AUSTfDxffSveoWcOM/VeeMxvMsjxuiTVcNu2rYRm7njbsQXvT41kkuytZf
o4n2Sruu5q0OZqTmNZs429vpNAteelCvDDsOTb7Xid6yYHRgG4/JFpFXZbPWNsIzGRl5SsjO1J5N
tl2465Z4n/lGIJEBSNjB1eNvJnZ+WxJ8MjKuclfNDj5aXw/JyVk51isAqMSaJYUtXYExnRkXbeG5
givTt9ERJy47XHG4+ltzSxSvSzNh7Xvr9XwTnlLMCJZrUUFzDc62QuzJ8klp3mUurkLzhcZk2HKJ
YwxLtws2WYPdR1qPu+yQbBcys3CMthJkMxSHrnznqggENunus7xlPmu0F1ninjdGK4C4xPeFg61Z
18xTVcC96kbUWbfIrWeORd97V2IOAP85Pqr+ib83wVXf5eKJjXlNL2SX35t8tXzG7jHlnOo9fRks
CnhH6sWDAEGyXDdYmQqqqmENOK1F1BKvmP8IphMuYDk8kLsSgBp026IgcqPzSO/+IuzTKTeYF222
GpWwFtkPtHejwT6Y7IX2WuivdBBBESe7lJAgS2pWhrY3BXUVkOdigEg1Sy/rTuHgiq/NwUesVR3C
3oLl6u+XvspRPTAEY4cwZhvG/VLu1uS5+8tn5Aj3EPyKR0E8QEijgp04V6Zb+yofNQZgy479uUzw
CqTgrvGcLSbQEdD18JB5PU5lF4C/l94EdM7RKsWAOG1l4gJCNlLiXrVc39oIxugwWCRIoLz24T3S
bGOPEY+wAIb3BEF6lWQPmDO063TJNxT4eeyQdsUhiffMcJC7fiUvcGRHTl5XalhDvVK/P76/70r7
uX4MsbOI9iltLkm0pg0Qc3yDtMDLxRbkX09RwBfBuksxy63fBxFxAz92InWWZsTX8ElfI/uoXtvr
eBrf8Fq4ZPBoTNLHHy1ypodhAT8Ke+wX/FlgDiGxBPueDZrXBRvMqMOOr/m1eSg8Sv8lhRkp257H
keIZTTztMRh2/KvNvWbXC9cayMcu77YVYgK7lM+8Ezgnn6SjdKxeS8NjGPoxv2k73sqP4LM5YDX8
HlfVNvgMXqfDDumeI9uyneSOyUg8JB+PUB/bfy8M8KnWAW3Wfv6MnYCj66tivK28GSjFjtMN//r8
GYmPOcP5+IgqLdvwvxa5OqI1nEKkHZ5pVwH4njtUGLa/+hTIkeFL/juCbu6q2UEB8vf97QTt7T4y
iLGtp/42nHlNKcYrYy2QK7mCIc7GqKk2pnwTeZKb6wYBBpSLM0I55OwQYJvN52B/8kG4mPNJSpQr
uMGZaKaIBJyvwFvChTDo/EqLXW5buv/g2gHYKVQj6BBYP6Cy/j/jTWitf6od/nr7n7WDCa0CmZYB
kEf69wzzp/DL/GUxxSMmID1G1NTfEdfITNAoJxB30SnB7S7+JvziSzgOqHAY/CyKsL/lNGGE++fS
4Y+P3FhKi9+VDgkjm0Edono3VldDbdZRoiJiQCREPqGSupJZ74xAE48JChx9qFBrKImnt4q0Mi0p
vSZZ90VvXs5OuTgOG2ska3DId412nQN9NSgdo3W69ZFJvOAA5sxUdo2E0VK7NjW7ebVVZXU1jyIp
LLQi52jwyo6OeR3djBCFixL7IVVDdjCk7BDFRHgmiH3iIFsjTLKbxFq1Y+Q1IVa9fmafELuE+AY6
tHXtyYK23ooruSJWrPTdNkYOUYv7AXWQP1SeIQdb3rSTrKnffsY+yZJeh1o+lcNjrGUPcWqMrqoR
Jw//WMREVuVvKdbmjMiG1DBWvviFzp+oTEE+ji1BZHWEh04rw7XQLoF4b0pQHiULDUylbUVrH+iP
ufYjU94tTUPj5e/zeZenqFmmmlmVGacfVTs/ykrSOl2XnaWR/bJWQIBTNoFMioASrDsVe0xNrnGo
dsQs1skz/djdhIY3Zk37J5+8nLNgizXV0JDM/z/aBF1ftO+/68WiFfjL7X+evPovULmWHi++L4NT
gRL+58mrE7xN4c25+a+z8D9lv/zL0rVF7kworypT3P9W9v+a401HlXNaMvipf4tdofyq2f+Dpv9P
D5yLxO/P3aEbRjEslHoXc86qHXrMCgrSXaTVM+GWnlDxSOmr1LHTpcKyrHMv/5Cj8Nrg7m+ExGvS
H63+mQcmguzXaSLngcM3Cp416sxcm52sfsvSajfP406AaOj3Le7nzuu7vSjd1WgzKzcxgmElFW7v
v4pTZycjFKryHoJ0qF8h9qVLgUCLyBDJO7F0z5LJlWUDrpfvs2KsxfYHARXdSLrH5GM6OsWIzcu5
29Qt3WGWR0Sj/nju4m/N/8g/Ws1YGx1RseOPDgumT+cKoMEsBYeJZq6dB+V6kLWjpJFwqes7URiM
TWV9NZWI731wLNk/yo28hByOh3l4k5OnCHThGIcbg5M7Nj4GSIIplGSZONFhfOM0dU0NNyddH196
0y3meFdJugs9SqIZaaxm2KnW7yagxOYEylAVVyq0D01h0GRBkowUq3X1cF/mMsJFk8ku9CmFrqsO
6H1uv7PljG5f9XIfiy2S7Ii4FEEAvUdUoB4cYy4/UqiMrg+GI5fQXRAJ288gHZSQQSb1Fn3gLtdk
26geub8PsYO0jspLHrQY3L3Mtok2kh9sJWxeSAeDjRXgMW6yyPHN+HloOUKGuCXusda3M92DMFZ2
hdS/oqnCTKdWdzGDZCGQdLH0XXucI1mfrmawE7XSE7hCRklc6vl2RrFoJti5DGVwM9kYCHXUG3vs
1KsmSySNVe3KL5XmKZvoX6mnGufW3HSfKKze6HC+T2mJLmt6q2KAu2rQHDEvufqoQI5gDjDWT6px
HYfJNZedApVsxTZMzTRXUnATxzqmsncdcoTFdT3SEcPCLa453GLlGJJtqGb3hJjGQqxcef6BvTiT
Z5xdzqzcpf44SaNLfxHnBUsUoZBDuvH1mo7mbuncAfNE0ojxd/ah9kKY5vgPM0em9YygBQYIycpa
6lrCk6R8poFPL5BiPyNruGeUIBLSE0JECRhZxG/m+JXQO82WsN6AXGmGDiNMgvkjqE+BX21Exr2Z
dJMVtA14C/r8jDxY699DshsY3BkVRI+Q6rF/KDrZJgzJ03yEwN2AsPeZHjygMnzwzTh79ODEjF6q
Kue2kXyWYi7fNbG0UULMMqQH4c0kSGTUOL9vQyvZoRi9GgINzWxtCOHnNA1gO6fb0NGijab17H+G
+uKNA3WOua+3DmX02ISvBTYDJXgHIeWlU7T1+0emwHY0FKswBLth7Hl8tBqwjWv5sYG7EOTU40zt
k/wrjjYZCHGmR5ceG2mt3HW2QllJbguB3Cx9olivreA+YHbR6DmOgsQrUFxmgwg4KfYync1+wva1
Kra6HPSnQmlpTVee1B00QhWwDTqx+VjOu6m5mMHJmi9RzCvQ0mUuEC4TjaSxtxboFIP7CAS2OETN
KWkHSUJwFPoE4V1BVxkZ6L6t9xqnto7uK8N2GjJGZ913RuPVD+hOsBHqd01yVFjO1Tnd1Mq0mpdM
TcBypmn+k+tqitRlwdV1VUHgR5/rf/XkNFH6MyDur7f/bWk2l9WVBV+R4UqZLLO/Lc2WJi2KJLIX
/+3F+60nJ+rYLEymqz9v9VtPDiEhbrxf1YR/s6xm7PrnuvoPjxxv3x/X5rJBb682Cf2TM5fhVbkd
XXG3ZA4MO/+RI3OLtNcW7PFAheoIZ66MBEmNnmbLa3ktbOT16Im7f30Puo/OHY7KYbgRGu1WNtt7
O7GhwdjfxAywQSYn15M3+S5csdtbs/k7muTFXy36Ol7icqlgAz/YTJYIF61WwXt5gIPgcb82wnG7
cdAje7FHBu8tW/c/UCOQ7pSsUpfS3NV5JFiEXeZMe+W1eV5SclJHc3tvwVIBdbRVB/UDUPjGOYfO
ndt6mdP/QMTtkmflpRfZKfguSDEEWHFd9vpXVAwe4MViBWfSWx6MuhtWmsdO+cBVyV6j8XaWR5R7
54wGH67WFY0gj7V0LTpkHG4U4rZtoESN/SPa5BeVDmW20h3xaHlgpuwAPL3qwLHYCp51EO7xIznC
ju8A61DXIlyukQIHGBOZMMudQ91pHPbW62DlE1hlrBCUrKS1sfpif7FpN/pFfc3WsQdC2ME09qDs
pc09sj0uSm71xGpEemu65hrmMU/YKNytYve8fd1qftHX/3qJRlfeQTRdRxvjRXYMm9QFcomomOzP
kJsSbLXrCSMTF1/cmlFWfM9O5T26DSsAQAv9S3JppfJR0ck8kjkB2L79iL5l2jcf48U6JM/s25j6
Jt0jGKL62XcJ2XZoaPEuYm8EHCPzwVHo9C6BL/TqyPQqHYWhXjA8cr/x3foo3vGsMRDL6Qpbax29
OgeSb4cgpAZwaNq+AwnTvyRPwal4gqVFUZCdesBpqd0lG+L1yLkLP2EWHspLc2tuOtYXD3aVSNRY
vWcpjZ6Nw3Tz32mn7NW38BAekm+xdATth2aH5joBafIiinRHUJCtawmImn5kv0i4RfJN7TRodvCk
v4lXHfIKtn4u3DzGq/HgH/2jYc8fjLlKYxO8G8FKaNdS/irk54aunfRadw4MQPQ0L9YDVclZOWsP
yjncLr+Og0NyBAfntBZPvBX0cuhD6ZxKOBuJ7+n3M1nwX6hy+mEt+wfWrcFwWt49eaMxRqxXFnPJ
PV83QDOHHurA4TpcSclzx7P0MJ/la/mCCMd8a18GdHEfombjsi/IrqKsfoy++VE1lhK77TaDvDWa
NTfeTYbDVxIvXwgDzn4cTyDBo++5chfbOE2w79obye9hLkk1sXzXlfvWH7lLfcsqj4GFl3l+GB4E
gWQSGcDVZkb/V+/Saut/oRVT0PvXO0hT4GAopsM9N6FtxlMBscLEDGTEiu8RUCSwBtt7PqZbJK4F
0U2F9UScHgkie7Hysvo2XMfLfJEuAQv/HkAjGIeNT/XvSp9V+UBzixNeVY6UBq2LZ59heY/iw9Vc
azM/ZLUdHtRjeDCPw057KL7B3/W8URCjHrpvFPhbKl/iWfhdqTecWVAeNO+lh/37VH37b61nvun8
TnjU0dqoxyeacWteF/pwKoS1zXIY8qbFtITpMbKjgIz0yd8IV/mI/Q39OGLMebE6p3MGnU+WJITQ
w2UJvzCbnM/i2n8cH5iaDLeIi++eISOlZ5lzzQpoQ3ereljPjFeZA28rFydQjJOWXjmySQYIj2jT
sBTR4k8eLRtQqP6ocsqYnzqZTgcRale6n86EdTidF2zpyBNLMYYOeePxD6XyggMZKXtEqBy9F5i2
EbdakZdtfdGP+Kh3gSMRpMrow54OTBFO1+8rQDkoccfHd2fFfwfIQ8ojbcPgleDUyO2v6Wabyxs6
LDT+S0BiII5eefDCO0q1FR8GdTa5G+NwYpKv3HmO6qr/HJT1dGFqETanUd6SBdIIW/QRFn11Yk08
hgPZhii5ZBNtJLBelf32A5Wb9yY7b8tVcLn81Nt6+7ZkXtLut2w+/Uat5MpO/tlum1u0T6WHLrzz
gppPIli0lXgS9s34w9IOHJu89NHe8hR/C+dO0Q4MjXhLDJNp8irb6BGsstrwCoLUP8QtDeh9CQ2L
A7/nTIKnukf2elFdDlAGLNFRkS+18VVfegs6XmYzylhN5HHP+xAa07UkmW7cF8d+Y6wsxgn4ZFbC
CpewOzscrURxyy6zdC/ZLr8UVguEGvaBidgaf/UmWBdroFGOxAV3WBFttKrs7Ej+34rYPLdgyWS4
5SxL7Qd5lDYzmxXOOo/xxDp5nPfGyd8qxOd0a2VfOM8mID3cAjyLwcXguxFY1MEUejXLVLTOnNhb
1kJeX5Bfy0IWej4P1HB8l1S91bACs+SQhrci4Ic1i2Xfm9bSWV9LHt/r0HhjqW543Ig2XVDHLBRk
MDsSC4i/bRxxBTDFw7hgk1i8hQ7JTxn4qfBJ3NgVbv7ruAH3yLpsvAR7PudhkjjwcSweqZ5RctaX
7j17B62J4qVzXspl2HOe7S+T10tYjTY7EKe5cRTc5WQnUZksd1Y5lVNQmzCQuWUO1E3OKdO9wPc4
sCFl2bKb4/L1FsiZnRJHiYSG6kG4mTyPaK0/zGvrPd9LTwhH7vVN+H6U3eqzeA2IkLxbTykX8XN/
7cXVcKbT31yg3PMMdZv90sl/SW/RxYcRbasvhNcx9VGgWnZAZsE1wX9DCSwcF0tRX5ySdvfsPxSs
QT7xge9S7fmA6N5BIJYpc5f1kkC3Lt/FiO6hjf43eH0vLuUNOs0+YxS7bjBrIexCsLUtonX3Km4r
/ZFdLv8woit7dNoR+cZ41BBgeZ3/kb30oof0xCRxySZtKdUhQ0ocJ5i5gmtUegVbth/xQ+xWX8jK
22qVvQG0RKy7vBv5wprUkBpDIPhhmW8WK1KssMH9GgqDlxkE6rUHeA2UfcatVdPQtI0fuPm4p3E+
ZNdg8p5N4omOKoJpkOqOxsF9SHrUMbDR3apZRZBMl6gi1LP+1mKfdvgImCV3770YkODxLOX7pmT8
CCWtsHG3FQbzZ0f8KA4Ey+VPNJ287owuvX3LV8RpnRvOmQf/OfOqc+JlZ2zEJMCusemLymcTiefJ
ENiQcYrkuGrLw4JcsCn/Mv/SZCvk1VriQVahzqhTR0TrvMZyGS7JS3bHNfoTDxia2eRZOMg3cJYj
G86LcLdKWxns8Ch33/ypvYZHFeVevonTH3H42bZnyAMSSYxb/YDbLo93rULubjpi3nF8C28t/bEl
4G7MHcx5jvI5sdXEBI0CubmPFBEStENXlh1GZoWLVehIlh/IRv8jlUguXhf0mR/ycUXc+ty8G8M5
YO6U3gzdk4FXRqs+cAhByubL2ByMGhOrjNbHp6KXV+OWxUmy78vpsL59fIjZIbWfTzHDpLF352qv
HrIPGvoVYi9jPbXHiGsSeGhOG/C1hFk+Aq4TMLleWI3owyklbbl9deShIxdcNt4LTmcrr/LDaDFf
ZyK7p3RpwICa81FbYSTgJUFNfJ0++QuCvJDJFpGmIrFErpauI+s23kTzWObSlgwSW2uIIsRgcYny
R+VIRhZYpmJ8ka/qlUoAdCRXjeab7Dfx7nPcftUP9YG31RtW/WF238AbUNTPL+Yafd+dAhmhGXgk
FhlaO+xShE39Aq/2/7g7jyXHsSxNv8rYrAdp0KJtZhYgAGrtdJK+gbmE1org08+H7M6qisyxaqtt
WWRGhDudDBLi3nP+84tp8dvAxD8kCzJZPOkaeoHNj1NjXx8LmndhkY4HEToRF4a8DwpnfLhEHQwu
RM21cCN1uZpqNELPyDCwG7l0iuee0UZwQuQASV2aSHIoSIkQLt4abmUGxdIxpqb/lDLy2BxRcSzv
oz+Y78noRPGtJiAJYHRWapF7UPrPSLAJZ+VQkACGsBOwNcsvI7ae7XagMNoWN6xaZ9IaCEVaBKto
9VzARMV3wscRBLCKa36WXKBQBd/yPZnXa1JyX+qFvhQP6lL+Gu44EN7DK9kG04A8IdJ341MXboZ7
Tnk0ct8q1P+kguW0dwBY0NKHPeDHbOQ6CayTap6exO+uyNYK+uVjwkH972I5Oro3LPUpv0teyAtC
4zwWFDegwxlmX/SgXubgDeuMDgoSLjT2O/uOCwfTZm12gc0PQwXCyux1LZB8Ja7zVUbfGnmMWuCt
UIDYkCQ80mwd4nHdcEGJiqdg6FJ68BNUSTRSR8t51djYHvyqHWpUorimkafAT8Yu5n8zafZwS5tM
YTZPn3fAWbKpmtgsJnYFxlCOSdXEZH2Fh9U+3QYEeEXOaF9821iptyne9AE9Qt1jE+lly9GTZtie
efUscTDgdUgMdQ32T2E3ZZBB2XBFr9xRKS+An+dU3DaLmRfddG5nOzsYK2uFp9alnxPcuk72CFLP
1bk8Nvua7w/L6tCgRMAfRFlJoLQ02V/pwlz082avrtOjesVV5kko2Hd/MXBv/S5X/nrY4+EC4vZe
PiBzLmKsiA3cfMudcBRvxjhLFFQmTs74PvQKlAAM2B+bAIPrzJYP+kbf65/lOwDcSqV7Zqy0HjdV
5jXPpwcCnn3pLqY0qG4zMATHly8PeZ0/7PItO7fb6lzt27fnpds/du0uP7GPVkCuPYE1cyWfa9BA
k4V4U6mHPsP3+D19f/7ot/o9OYybbpkuKq+fkw53wYng2m7FtbxIvP4b/maauJ1PyMasv9NDgSRw
VTWbIFmQYVPXC3wHHsMVbnVA+re2LukJ7BBWjeUQgAON9NX/Nstz27/4FmX5kuxzS/IGbQ53TnAA
ccG5xUWHFnmmrqdz+Q8A1uE/ZzH/I++yQxGR/vR//qdsMCH6NScAHMiUdVGWZEWCoP8nHMgUqgrc
28KKorYhvbINtZ8ibRwNQe3oRzW+mhh4/yRvdKwygdLpDAuNY7zBQhdbhOeZPs6Aq/UxvA/vdT9X
HKRAVfgSDvPY+qLteR5pysRddFUIOFbISmHzAiN4idpoKpeVjQL/HhdcZdNF6yF7z6PeRcti4yZM
Mgrz3KZbJPlFG6BCy3tGFnOgn1VXzyCEkQYuabNPi2RO8VzcYzCYfqMEL5XxXeluigaGRlfaK0tl
ab0YB+vuu0eNW68GpjC3o/sBQvPcpPvsIu5ppBfMoZaIuxwTFCfdCBthQRK6a+0dhELSbSsf06Vy
Fk/4bq5ZOIiCy11Yl7N43V9YzZ3IOfs2qTLzE/YKLL/0RZSGs7syS12sA9wv34X14PrbEotafdcQ
yhceoZsv4GcDuJUbjzZtQlG83hGxVgaA3pXLdJnYN3gdbBWD2wES0U3DixDXOOhM7IhlOLcO4xqX
3S2i15CKhDRzQogJldoRNcA7hFbhYdQ6UU2gyUgza05q156N2y7nyd46RPtugUPAx+RmKp+GKaNv
3vCC5m7AeBaFl82ndCZMsAIQC5xym+DI23oTZ89w2nnCGkcS6kmmtR0pnPGtS7dUOP+2E18SQVDf
mCqcCWayjFr/G/UNBjm/THz/f8//L1h5kthMRA1FxDzj14kvJAxooBbyWMDl3914/k71VH8DgCYE
D7Me2ByEePx95qv8hupG0f4+KP6///vz8R/Bd/Ffy0fzp6//cTn5s0vP9M8rIpRfIvdUlhPjT9qb
vIkfQ12a/brJKhyo+02qUTEnwSgsVO5giXg6T0VLzp2mpTgFhxmmszESUnH0K6JJevQJMCZCV6x7
ZOv+w2fLH3NFW8RZhT1Gr+S3rpLhTo1HqQyhaKta/PkcZaqFXoIh2JhYf+E+nkAgqzAQw8nL8ipT
IrFeEmNiT1Wd9hymspZp9U2qjeL4rEv5VilddYzhXj/tVibwXR7M/m5pIExlpgC7plJ8VqtECfBC
1CXsvWMYZqKlUI4/1dDtTGjVzAL9Hjt16yUa5LUYEs2Oa4SHTP7Y5AbecnkxHysGfSD/SPAq10DZ
7/7b3iXwGkziLhSTS3Oy0JX+OSEaRfdfeBF/ef4fwxcDUhPEmD9uBKYlfxu+8JBFoMfv/ri/ZJaJ
v6lQnVCWT5Ro8Zd7RPwNypU8RfNAbPrdHOtPN8U/u0mQ3/1l0/31k1t/IjUNbWq06jBUq2bVMA3f
Mqk8DXj8rxnIycznXrTqXo+TueHZgCkc0NMDBuge1TdtwkHDwl11GKOKguE+4lN2KilOdK8QdmRG
FrA0nxnizhKne0SaJijFqX4RXwVi592t0q2eGy2yC1GexTkG/u1kZL5Kn/7cyMNFGkyv8bSWY7rI
aH50r+GO0dwEzJ6AL9v8waD6LQUNq5dVfq6KeQH72XTiu/iuvgbrftkeHi/y+/Q78oZhly2sNaDk
OHucG/ysNMHhvZWyE7/A1kAkK9ts9HQu2XOmoAmT9Jm1LzfCuXiN3qP37id77X6QmOoMlUCQJ1+f
YY1NvwgOQ/ZH7ZS7p5vcZQr1ghqevYggEvtxMdCiYFZv1+oJbSqQefOu3aRPkkI6l+OJ6FrGEBsf
IUycxlvbujge5k56b3ZggxsO9D3PvWo1vLXlMuqdYlWsjHX4WazES2R/8BA+RlDZ6dkFFBf4uate
9lOgv7Ufn78PIN4Zu0qfj5t5FM7Pm2PY5hGLby2d8eaBmZqf6cHup3eGn3JLIc+AyOBQNcU6NBcc
H47NA4ffTERT9YYKEYG9OKuJhiY7ASjtJuF7hHz/VUOTUs2eGZoth/kxZwMTKnJGbaV1w/4WLVCz
kch7R4VSnDh3TE+01kUwDsegJ0OgXbDmYTKZfo3vEU0brFgSKLf+T3xXl8HWfyn7mZ7P8mQrCnM0
LHF4DNql9Jpn147XCpjTZ8EO7yytu0twb+cM906wceJdD7ikC7McYOLWF+uOTpDvk3dRkpKQ3grq
JvPFCO5pD7LjfafatlYWlbEZVLAd24dnQYD4XIYdb6yGjciYsFnWjwvWjAEKLeroPF0YeC3L8yTz
6qcb9fMuehehCpV3MzpJ6aph7zmYuAi9mC9Efpbxi8qYfPB//By069Pv7hC4xX7RX4XCsS4hQ6bR
FZ0quUA7QEJIIntDU5i0bikurLmMGzStKynOyZZIS2T0KS0WryBx6y24j4TQm0tAKA+wlgUPpOre
dEQBotB4E1x+gJ8nmEc7lMNXu65zoiOggB9KAKxipWObz7s4oWls15xn3JpP/MeX+kHi8lkGq2z2
TQONngvw0twUnzR7YH50LpgjznMka8TNYST6TfTodtwqi2Erfpf78QIypqz33TY7ArMp1+5SbZtt
uk/PDSkJ22ob7+M9xAhOUHwGZii24fnxAW56eCzw6/xgWbn0a+GUbK1Te20/etOrP+prz+hxItLf
zYPaEq66t3ZQPRpjw3/m0l8WCOnqD7JpCVGQPBtpIadYYsOn8UU0ufaZQuKXGizg05s5qSYEZeHi
4GDGpaKV6n64CnhiJ60D61UnW0vhIERMJrBvs9Nmnaj4OthD7/I77yMnPtTY1FdePrrw2xPKjukF
31jg4N+WuTEOpuYcmDycXYMDTccmWiKgGD5bEGa3lVa6BKQ/7/SPdHAGlBXtXFG9EaeCyiHTDAuM
H56qHB8z/azuLaDd5XeBh0M5w2PKHj/bH6Jg3WypzbX59HsGcEErXhEBTCzSselm7Y/KCreSVuY+
ekFYuqNPPEyZDuEp3UWH+NRtMN97LTj5h2oZHZSfeKetiGZYxTvrGO6GbqZ+MvUA/Cxfqw3KrmW1
1Fb5zlg1SAq6ZbekV1+aRAHkLgAdiEQMPmlez/KinbfzdFV4+tq/QoebyxNNn/CH4aU6WLT6ygyR
whx2/YyD7vF5eFOiN/0y5v7e38uf441cHLQdyUZh0bt0n7ZmzMS9uCR2/pVRBrn0U0y9yCUNge5g
7PSDfiB68oAxoULBdap5FMeqcpET+a65z3nlYPfndl7j1VgG7VWkBGj3Oru5SfNkk2xAcPckuyjz
4ebvy1d/X23o7nVAb6YaTDuc2kl6L3Bg348fpJBfpqa8fSu87oA0FEY/EC6d+xdGeS8w1qDOS+7D
bd9ZFlIObCrP82iWnkbH+hmdjiOYLhANSNvs/tgld3Im2hnmhW7LwWKXXoigIMN1uKbfFuvcBTYx
V9+HrizImQgQUpPYMQ+IAbKFJSDR0/mR8UW6xm86Kx5xFKgDcKQVgcNZkNE12d0ZR4ZddVBmACgC
U7KeceTr+FKw+Pl24ZVv6geB6t/5N/qVYJHO6am61vYNFvx5Ee+ZBW35Go0j/+BeXJPC0V7wefQm
wCrk8LCrnKfnSGREdKLdXa3enZ5kkGhiTXAvvrBedjVd5WC6hEV8YeFaTSdrMYi2cOcFWm7Amejf
ex3g2MZdIds/k/lTRY/DvGpTz5Hdqh/yNSLsnW4W7cf6mKOnhwMJw+k+fOQXLG1kd+BtetZdu/Py
FvEpSFQlCA81vsNA8dfqammzNlj5O/rIAMzYCVXCJYSjsqo2sEVxMBaO6fssepkuyGJJB7uUvQ5g
hl97bNkTaA84N4pYrdv6gg3iPFy1A9h4wCRyPQDfpegNSBAhQM1mzoE1HgfZltwVtvpevmq37UVc
j9d8PizAiRdABl+1J07DxSicQY2+oRVDwgR3BWbjWjkQR7b8MpbDgtAWPmrDx1oqmFCcBHpx0KE1
WP5M+gZ/h2qHfnxvghrFLolo4PD1ZYongfMRnLsrkahFdzjGBCE7HW8gn5XkvmT7/Pi8qKY9AM6p
drlqQfLitbypd6rX7oSU7l4Bb8z5v1xV++Jcb63ALcwZv2evD/k1E7k4iPIYnJFrP3MwykQ2VEKK
wX99XMlXLBBGG9979SqvGQkA12uqXb9Z+iz4rMNlWQGAr1TcJZnkfzZn5bs+jiH0DaB/dXFp36pz
/bBxyU/28QpfMK6PesvQw7SxSuYdX1DWj9dgP6yPxj2dS6oTX6hMm4WGfg+4HlLg3XgpkV4z1raR
hjjqzp/x+YNVtyhETj/HmPussn+mO+s7fCsv9SUjzYhbLdlxua+M5JCc42P4Fnk/GNA40TlwfgZ7
WGh3/4QjUNKsqw/DyVr72DGdIxzHunPrEllzEBf5PDnDWBVeUbHXMwWC5WU6iNkZqPNaXqjJrsK0
07ic3uAc7K2lSZZWTFjXjMDG5mocRskViQQHDCfwiKrg0F0Fx7pzFwh3bNbGYjkhJYOxit+yhbiF
+eElBIRzD8nX5By+/YwfaUGWD5dQeumuKffNtdLmEmY11mGS6jkcL/0Uzhn4cLO2SB+ZRLwg+dEc
gEN5++/cOur4i1k0a7SARLzSGf4TLa0pK3/m7QGG/On5f7SOJsoWuHeqKOF6rKKo/XvryENgGxZ9
Ky7Jk872bwDLpIcxRexW8DZBEwPT/28Ay/SQKCuGqeoKOZNQ7/8VLa05Nb2/Ara/vnVr6i3/QRAT
xMojMR9FtUKjTp13Ufb0HBGKyr1/8nfaXTs0Cy6Zl2B0htzBgXSToLXDxvzIPmzMJuxirixSyGLJ
qqgvRXkqSu8hA68Gm4dA7WpnP89P9Rqvhus4Iay3QpixCxDBFO25w7gV0otx8HfGQTuYu2kSKQOJ
TolgCHdfuJlX4xFLIk87g+DPDchMQMcm2Klhyyvp1rzC7/phMqPqa9q+UV41r/VGH5yU9TFC9YXQ
kG2UloGul4F3KiJR87Crf6IweW03OuFHL4g0aYcEJl9FAk+uq2YNsVKa14NZz3PKI0av0DGIQgze
k1dF8EosSrVbV09/AaGXBE/bD5mLiQmzsidODIaj7XXcvDD4m/U3gaJi1Q2OsZc+R+Jed71D9xla
F42kS339QMa6N+yg+IEJl7a37P05etbegIPiNCKjMMc8Bjuq8WE7bCW7eSMglrFdlL3mbMb5MySt
kQbsu0zujLm1NVG3KpkED1gCySo7TgNxhuQsov0h0ClnoFepQT2L1YLO2c0RQnz3zL0jL+r3EBMz
iHvyUW83FcehpdpAbiTiwPLEDZj0yEkrpcBTdgpVhFeCFAOqBXJG3LNiG04FU+ODzLDOdFHpWpJL
4Hm3C4ZFjdsLFO1l6JiCrQtwMLPt9PBF19cQ60YIkyNkvY6zgG/ZO80V1AgJ8JoRLpTMN9B1XHlp
VoOdMO6S3XSey02+0Y/Zm3nnDMFy9NG1wpJ467SzhiHEqDlhO6s1nBgObbXiS4j7LV6VxKCUCwUW
5ZFvxISWJA5BKokbPPCO9bryBFrSzEmcLN6UdXfJz/n9Seu5p/Oh5YkFEloOnfCq1JBetOvIUju4
5EWmHnIwDjXBWJiI6DMJnogIk6B0kmNPPCDYISJiTPkr3qc53DuCQauVaW742SGEUPhWzfVDl6wz
+qpsq2vXjpM646vYUa7NNxcgZ0seV5Gr4B0kQ2ehbgvdEjnwLq5mj9G2jvkrFt6vCZPRbPZI7eAQ
7+IdW3e18fd0JTY/hKceZIbBw+FahdjQeSPcphsJa9jYkHuGdxadONGhEH925euIDJuYyhf1Fhy0
1Rg6Hb0zd5INYSt57kz89xXoPZgAPlrCW3BpWOH7oYX3GLsMfVXi2RUbb+TwlVnoCGQm0aMRXxAl
xOU4BAzJiavBchJm+OVp1SevF4XvIk5epLzvi022HKotw8tPVozQTd8xykN6HTotvceeL/gTl+B4
+n6AUzqRdin6Gpfv0eBkwbwUDi2zOLhzwkpC7NLcssc60ITpMbqfLvUq5DFE1vFT5p5/nS+0cNY5
dFe8AgN/YjxHejH/jBtcscuD7TNzx0//rB3hc+h7k+/DhzEvfjt/Qg+hJTOIQPosSKYUt3wzleb8
IAd9MOd64Aa8dzgbOJfwtl9BBCybW46Exg2NvqtQWEH3IUTnrX0uEUMjl3AGL7U1NOrqnscGT5mz
ymh2tES3TsGrzMyHh4/UsnSDJTPzuV65Mp/PI6PwzLQ0mHzebXmBPE/SnCynjNCRdtgl4Q3ftBOJ
V3FyiHrFmRt+EZdyMFNb9P3bSWTx7Bz+8ynZTLf95qGp+5jVc3n9xG5mVr5R3CduVS6JzO63/XOF
/qiuNkgafEZCb3CE1Cv/CK8MG6qysTinneGRC6t/aFPKC073ofWurCysA0URF+aVMo0qLf2mOSEu
8InKxb7xf3dVBOJX8ZqF991cu7WAgfmaWpA0RT/aWw5lDl9lvSfB1DmgZ87orHgw8ykX/dOzYA78
yiv28e4JqkDMFkDBoQ9WWr+gcsalOoB/12JsfmL/2IbH+JssEKnwGtQYgBGkXAarqTm7D9ipR1/H
8WrF64AKi/A9feuPrIPCokHdJRwCdZHzMYRTfqGnGnyHGez0l4bPR9tElSZPk9n8W7hHZ9SU/MHr
0FLt8/n0x5nMseI0vYR6FQ7DYshuAhQ0tBiPL4rh/JvOiJYwdMcr5SHxGsm+T1zxSnNFziIhUm/Z
vtVoEDCYXtFYUVtzLshS3erXmIudjEUaSpvrI39i9e1EEpfomjR5F8c//WOacXf4836QtpWuEwln
TRpF1/9oo5/M42/8POeYn63O6Wr6ZX4s9Ku6pozXr0Xs+dkxg4pQnUci1VvM9C70BKjuBowpnpsg
eOPv6Uo07aydSZgfPeeZ02/FcsH1E05vq4u9SRdjE+gIRUJdPLaBueKamzhRU3/YXv6NK1bm7Iw4
mI+hyBQt+Z9XrJqqIJb8RQT61+f/UbFqv+H8oqOq/8cxB6EdDPspUkUcZ/4c2qGahsQkEcXm7+mC
f6tVFXxfLJQnU6wTxnlY8/5Ltao8jft+EYD++qaVP9WqYoEw+ak+u1VHs9k1o90SUSlHeLEiKbSQ
qWE5lRvLh9pfEj1b5ZB7mimfVmTHG0XXKum4kKdlgzxDdo2V1XIwwSypWsLvh/VaxxdMXcnmmQsJ
dPca2hQVQ4dWrxs/zSc2ksqrGkKO9UExKRCI8sPOhdoNfq+SwMhsJCCOj3ggcgAmUUizF05cYVjZ
AQF77bzRWS4DlT4U0WMC3UjoXbxJbbIZcHIlaZ2VZQzox9BsC57u71L5I8TpUs1WOvAaZZNF2Ich
HfpGsxOMNwXm7phHtSJam0c85wDtBIw5okSn+lBmjWYtGljKLfBjWgiuHkku0jFnUPZFhBcCMdHJ
W/hoHFmsZ4UlrYkwJ5oCCkZ7y0dYO9FkUAsvPwHXDjuNcZHXDuj7TLxM4ERTl2TiXAo+gv4yPj9F
FRGM8Do89gk4QF08bV/ZVmyhSVOtOlriGK+HUSfd9tHOUGg6KmR6g9JBZUnmJOIH1rU6I52j2h9K
MhV7wSfS8StXXwa4PUPLEvesva75FtlMzO5qKCfJxPCwYSEMGWl0zUyNAFCE6zNilIsdDHYcZq17
EdazPbMrrZU2YjHvsEMmPmAuRTpSDXJw22kHPiPEkEQ461q5Np8qPm+lk2N3ITVfKVSVrKoOzzZ0
MOtm3cPPzpA9Xyu9UuzmJriZhko0QnjfmwOVV7ISktbusOt/6k6EhUca/VTYkOjyRSiOZVVsioi9
sEFToz0XsnbHIs6VsheyDmftAB4doK95FqSOfSgPY20JDeyeY6P7RKTDoc1lNxnL98iXQAAf9hBI
syGTiNkGTSvxVWWEE2vJpiM/Kuv6pfL8yYlqSdlg/BrD2kGyn9a2BlBv/EOpWDBp0SRLh7GnQJlS
tjleXUKOgBwC0IlLuYGnU2wz+EiGv9CBjloccMfSVcn9a0eobyFZj+rBZypEnLMybfzG0nqqLj0C
6tWLj54zD4JVK+ZQRyPHst5bFMRjInj4NT8MBLrPfUS+Ze5nTlDW8C5PgslFxKhIVanbsEGYjF5j
9RBWIo4IbipT3hjqVq051ErgPILR1vX+HHWdp0HnCwKQmodwUQPsezHtkZkHKGSdKcHPMAQreVQX
JUmO05iuUm+xVJE2pRDySO2Smsg0cSv6EAKZGjKYKf53PmaLAoGEL6i2+IxXPsli1cVMs1mARjcY
I5cIb7t5SN4jYFP0v9JnNRe6F7OkGURT3BsfpRzM8xShx1gtcckjoMUVaA4slpwsX+BL4WhKBV/6
JmF/1gFdq/Wph+kVtqL3ZGqVIjZPTcK18kWKyWaRfz4bqvXqRe3a3XOKun8igZr8I0c2+fjVQtQQ
GLcePdIovk3mck1Dbgb+ECKK20wQZ4qJqDnCjRg2pyauFKVyBNLR6+JdKyBsYfjWmWu1VuYR+JZP
nA22zTFi+Rajmap4fai47o4Y8fpENgvlMSzNU9xki0HHT0Zl+glH2hQKr5W4lifKdXhD3VExD27i
Uwgzryjn/Uju+7LGVghM35gYF3K9UMNFC5WuSpDSdYxu6u+mw5WXs/54nNLH/VmsJfEi4gunhS+D
nHBzXbG3EETVzcsV0nI3RaKbtAzXjNBRMRWszGWmjGTivWntj9WRV9JphNjsq4kCOsBIkmNcnN4I
M+TsZu6j3zUwAdthZHSaOEpJX1Uzn4Vd+KxkejZWo76ZVQGigeZxq7q7ydRLA04Tt5HwHUE0l1lq
aZUM61CF1azzw3Wo+Z6V4a5RM0fhpBBtsy0z7EkREzUPSOGTdygpmCZBL/ZDRMTxSHDaG1Aaxz1u
pplaHywFMQwuia4iFV9PNTacYvSjqxToxrxPUK/VFmNqtb6Vj/Ioi9WdVBlio/NbCO9V77VZmC0V
hud9sY2Tkn3TvMUxRSXxy9bXs65mI/8mm+atTofGzYfovVL8N8GCKCcLr0IHCoTR8yeT5IuggnuU
enXUemOuhiY+DAHCEo6NZ2jbJHyux25UiEE1COBhTyouAebPadk4wePU9dTmNSJ6+S3TybcLZxme
DkVAzIKvOw3BtYFMp259ql3q5KQq5do2K65qz4wFndNTaVGOn/PwLZbShdTBNC/wLGBUy+CPiFrn
UV5jnyqVk6SJO5PdQ9K/jeguBN1crtqlNWywHCGndIDSY7o50rSHdRfB163qs3nIi7jjbcto1qSn
lwFXxYi8R9hEtf4+CtGrzmqjdSD4ySZm9JKC5NPlajGiGu6pgY0w6rd5trGiYwqrOTAQdzBoVsSC
dRT+rACFlTAvUmMxl3eJuHD64GhV644Nd8iLZRcJS0t7UQPULFnuKJKBuWaG7xxmNAgZ9XffxJE/
hwFYrMYH47WqmbfjSfOP1shnSDZ46pBtM8+Ll0LfxTGeeJE/M5R6JkpLLcMJDLeaED9iSqKoeu9A
t6yAvCF8XlX8ajGSt+XofSTnN2bRUxnpZwLWWzoMPdKSkuizZ/DkG5ek2FbMZNSlatDBprinAhjE
t+aJDiCWgmUWsaF2EZOeeCxPVfjAwlxG15IpSDrjgETLHnZ8131qmHhhSU/71PnEhOkw/h7x0mfW
oIoPryH5XEa+hE0rfPSyZm0ywtdEQhcXS8QBqEQRWA+NdqZKfbzO5HznK1HnYkiMSmkoyRtBtdbq
rwQHLOOHeCwq9noJ1DKJXL8nMszEnsZPl+GI1CeSuetVnHNWKngcgaUzWSesKhSpGS3zuQww1niE
Brq1sZ5r/u9wWb7rptQcAuJ+FEw/hImnpj/DlTaksEqsbV6iaobYVZZzv8NM1dq1UriocSLmUzvd
I4KCElROCzEnAp8X0oHMB4nwdA4kDXnE6CyNOyeuLaeOP0VePY2kYwWaZgZ7sjF/+skODt1/27Sv
pckqkwPembA1axQukn57pK9ajUutUTlDgsnQA5ciVIod3Pgo8BQVk5MYlQO4lDhgGaC9xWjdRkgD
jRM2t4jOk0g1wiRFx6gOUndPlU2pX5qF/kagk6W/GgzV0kHEquw7ie9RhKJZwTKb93dusL4r4w+Y
FBq0m1Y05oQKzIUnc2khJcK5X/b6pwKVRkllB/bcMpOxmhvgbNeEaXMU/lepRWZf+AKJnyNJrhHl
WFsrvtcRjFSF1jpXNgkVySNCl/0YzqqfOkrYktcV9Ii3Ai7/HsGjGTyT13/jltHULSw7sVOf8or+
u3x5U5z8uX5pGf/6/D9aRiKIiIpXia43VbyApmf+YU6AHxhOY1MuvSFNzgg89F/mBEwymGMwADFk
WKa/ZhpZv0kT13XKrJ9Mf/61GcdfvAmmN67QtmJURIdq/YlFWsSmGBLFVa6wMBQ86fkcZtRVr3IZ
r2MDUVQqlOegbBZGmCrOw39S52K6WEUDndOjJvhdfQ3FklJW8copgfZJOI9TS3Qd+H3kbETBhTZB
aNpVUXUw6EKIJm0eXvoHxWIQ504eL5OpdvBJ7bLYmczan9dheU+T8nUYG6drOkbYWI1SD6ZgVqh1
I8Nfxh1ja7nvvT73KV0CkuspvB59+SJpT1tOFDtoTC/EmQObcRLpVNMt+pucbQh0nFnFp1krN7XQ
PEq+a6u+RUxQautFCR7cE/Kz2OZ6QN0VGix7KpqjlLTIp4kzJ5rlFLZs8jAPpU/OeRghIQwaekRd
MnAFT+ncRn+hKP66URC4GuY2a3HqYUsSddGJU0pFLe6+/41vNQOk5HcvO92YsoX+uQ8ItFwu2V9u
tb8+/49bzeCm4TbTuCtk6T+BmD9uNR4iGAz6qzUhNL+QUeXfoI9L06jxP2eGf/fXU2TSjEhLMFUe
m3K3/yVvXktnnvknjOYfPzr5Czz+D/PETIifz7IRnxh/hJtgR/tDSKoC9YLJgNy7T+kLS0g6/HFp
PHYkgaRoWsC2x4P5cOmIHoknzsctizmTQ9KRe3UR75Eoe9aOVK91cCQqZWt9aGuvOSob6YVKPGvs
+ID5zsiG994u+5e6tKkmFPItJbsDpilXAXABBgco8uGF+Gtsrpb+vbpgIX3sTsItOflzIBMsLIx2
FvOuGUd178EaO2Ceri1xJ+0P7Yv8gx571/2MGhHM5JbAKnFv+jF69+eK90GVtn5iQyEWnpUc432+
r46PZXKKD9ItQmw47mplhpsFCjoS/vKdw8fO8u+O/IjOBgCCGyLhk4k3hnylUTuZ4T7HKLdak4pa
+DPra0p0ulMHNCrF2RMfcG8iQcRrDVtdZqbySVq2ClWpC2XvZJ7Si8Wcz3+eLChwrAeOgZSx/yLb
VT89YBg5XeRZrFYMizAOoKhjiue7NZ5WhR1+9eVeBFjxoH+UnyMKOICUANaLRdD2+CUuKsK9YSau
FTRpOAwcupl8FKQNHSGUEPHnQTEAkiICaXiWNR/Kb/HhKAQFwMBIvPrup+D6eGmgNcX6DJ0K/hXw
WA2Me/ex4Pm4xKC3Yn4Il8VskNiHK/JspXkwlw89flZeWLk5hK38EqEorKFzcXBVs3MFUJS1tA6N
1SSTJhOh2BgP31YlQAHHPBc9HYrtq+Tbuk03l1IHk1nSpaT4pQTwZ2II7Byg8Kf+uGO79o12WGKq
DJ72iotYieVUhdr1LHy2qNBp/mGlzsQ3YwmUcDG+qQALhtrNFU4PnPxbRaSOo3xqKVROJwFmec4g
7Qq44BLVqK0tZWZQ+ffzCeo7jDt/WILmaag1g4U+19+kA/ImYcMNcxbxvmhXD8aL7xy7+l7uq0u4
L94CHLyiRbkXTgOMS3YBpKLIU4NZ820F1PIwITf4uQxgdkd0ywp2yuJSOqkTl4722MWnmR+2MHX7
Tt7SvSTCvsXDyy7QReHST2aHnZ+ZkM2rGUUjd+Lv/E4HxzKHQZadzcNsmzJWpm7UmnO8r7Ntph+i
4R5Ul0Beh+VKFb4axks0ZkPs5GwZ2kxnGHG3dNKN3RanWzrWs4YzJMI8ZiOMuIEH63u/D7g1zgy3
sfVtz5yIDkIaz2Qaa/w/7s5ryXEry6JfBAW8eSUIgKBPmnQviLTwIBzhvn4WSq1RqTTRE3pVqKta
ykySIBPAPfecvdduCA5D3G1TNGr1arhzyFA2rllj0gPblA4ZCeAA5raLTa/LYrSF3/IwHnoskgy9
SuTPrhCQ2LW4fcHC9PnswKvxvrGUy/el8V5BvuEzfh2/bgNUSttMvImGYbnODoC5+iuoazQOlguo
ZdXy67rt+0c2X4f+u6aRwcbL77b3aaHonymqCZ+ZMM5B6D5CtyBNV9w18BIEsNU4YPWt8Mgpzt6q
e2dIr7yna7aJcwVynVb0dRDz0kqxCeKN19Eh3eVXoXMVKEabGhncl0g/+X4E3HDzuZ+d1Mf6hcii
ca8+JsfkMj3fviVyzvg1wl+CQqHTBSSCiRuZiUaBASQWaubmJA6ES9Lp+3W4Nz0C3rhqxbcudpCQ
M+Oe5t+S2B7w2XZOc53hR9BMnfbYfg6+tNXcaYs/1u+93iuQgtyvKZ8yWdecSK/Gu8TEvXeKQ+hI
T+FrviN9nVv7yHTdu33Fw8oKkCaAnCCBNtrnKhRjTjuJLvqzcMhX2HP7/BCZ+1p8yIl+yL4i7H+v
+XPD+7Ic4hp0rjWuAzir+YJfd7YZHvojJ1ld2piNs/nWRyPGpnHbFK4c7TEnczdIjIUaPnb65Y5N
vcU/WATs5DfjZ900C6zbA3QhGUZISIC1Hwarkm/HbMuWTXYqVi3mb+6um/4YGo9lc2xexs9glSzQ
5F9re3iNOHk9Ce/dSdoN+4IDU5w59fhMPMQr9go32LTkKFcu/MIWrwGFpMRkLGOsJa6BTONIB7MN
c4Vz1RFboNF8vdaXyaKFEGegw9d9QrVx1c8/kSHBhUzJxpjwCpaT2CE8COXpB9MAXoagFZBKLQ1T
F7gscGqeOP/QaGJb3Ab5TW2sLwHHMCspX+cxPGf3ML0WQDXyR3IzinxjDLyh/nPaiZfukaOr19Yj
mRUeE5iFDMqCYvmBp9WuAFwaXKatXY4+hyeH10BYDuqGb8bc/kebZzKFZV87Jqc71jdb2tXr5jj6
96P1NfrgsQ8oBhYc9PzGYBSxxbSDNwwYVrTV209gNXwhsk4gUsroaE5XelyEp+CELSAK6myvX+7K
EWTLPA/nbqlfMJ/I+97cTca+oslZLa44DxzciMg8CTDp0lVgwrvfIxEgDVD9qLYdlkxkkYX98Ig3
//Y0HLBZYqGcteE12SGOvrpbkt2ijP9UduJBesiQgDOz/0Y1kTJkqpzadCK81eI7Y1mEhuk5xRle
e5FT22z3gycVBujmDtMEK5vp8gurfJ7+9qhP6FC7N5KhYIwb8iubpBnEBKBnyQgaqhh+jw75d0le
+KKxLfe2b7fmQ70MvwH9lNIZLxmtYNqlsrqqbk9Jvwbae4TVQ4gTpw9Sh6hw4DzdyC7edE4CcQOH
/4f0HZ2IEWejUvmNryP6Ngb/X1vEz7UyGWNk7s7SPtLPMH39F1EgqZ+Uwj8V8f/X4/9TxM+uSxM4
Nk/6v8zc/xTxv38LTDZkbh0Or8yT/gHz03BdWliqqe5JWAPq9+egdf4WP20phmIYP/b2/8BRJqNm
/LmG//XIzV/8ZPU4lMZdGZkHZrAwGTOKSxn9vSTbFSwktPdAkwDOkLug4q6fwyrL29P9hYZ6Zv9r
zxdJklV2ZnRY9LnVwF7qv54vSDv5WH86X/6vx/+x6TN/U8iaVfAfmqo2Z87+3F9REY/y1ZmtDhjy
p/4KyOY5g5YoapJXMA//JCLVf9NRDXBqyzypyOP+yWBe1n8dzP/y1o35hPpp05dobSEG1s30S2vd
daQwAF4yYkhpMhFC9WRHZrKCq1bLbjYwJlUNkojaDHa6jNwyQad4DETxS4SMpWhfUQOfCWNLaprc
/yNazu2wyguZuATGhVPEII8hoX6zvABYsXQyL6rg1xsAD/l9B45r8hsYLq3wkI6rhsWI5ZGmRDJX
YIjnUjSeO6HwtfsxQIN46G8Iu/vcje46XWWcXkd5oLipcAWSiMQQUTWAOWL7ue/b28qMPgPr0Uz2
RexKpRPdVkH1anKMjYmnv+ocKdjQoE9Md3xB5meCMrhfKCKa7K2rCXViV3QGO4NaoVkIBgAVF3OL
clvLxZsqY9yYUPLgJGNkq1XnVvGhQOkUzXacn7L0uUsetLuxEkRnxAEgeCl9mQnIQ3cReqiOaJnk
CQJFAm5nE+K64LuIvoslQyfDAnM21VtSYWbcCeQQdppzjZA5Vs0knzC5Ys7BtKfMk8FtIc3JHIai
0Z2FSz9EkY8qB+9BxnQm+NDUNWMd4grlhn23ubPq73HiOTOnpfSQYejfzqB1Jvw97YWqYjDlk1Jt
TEVYJiqiYaF2eZahDghKXcLFb1Gtv2brFo8RZQjbs0akPmINCxm0B4SG+SliWIb5GeJGbjJR8jzq
fkZBJkYbVX0XqeP20oxXuW2qSwng+ao3y6z05GmTPrcDfXl2TsUCwwwWVUIlZKrpntmflTF7ZDvf
bfIP4YY2Mtnp+mOuX+uZSNMcKQFNMHRFni8r8VHun3tANlP8cIvCJcT+hRro5H8MerXK84OiCYty
eCdwI1p83za0w0roLCVzVs70wvqEMxiZ3wX+bjF4zmP8lEy3DYMgId+qcXdnDj225b/3BiqytNG/
khHJ0w/mfvdfb6Dc0f6mafrb4/+4gRq/KZJOXrcps57T4+KRf3bNcGmL6OwtHXLJj3vrHwuu8puo
zgACumrwEX5o5/+g58q/WTIrNE8o/Sd/9B8suPPK/fOCyx345yMH9fDX++dQjdGYB5OIgv6UmxFT
8JDdDOG9BUHFJbfI5mwJCAZ1Ju0YGFyjmDaiSZWZsMuZcIbqyFurPhuQPdzWsdoj/BMI046JAyLl
vs6jDeNlqHdZ7PXwzFKg4SGpw6lWbxvwTXHCLrXWB1fQGX4jCMrC4Vug3B1LHEp1emgt3N4G2aXC
11TsFToqjUa/OjeNYFncRCKa54FPAllMiYKKCEwkV0FIIFUc1NaHfKs3QRl/iQpG0Vk0KifbqIcL
GVa9hr94xMkz0gTZ9foIKrMfJdplGtJ9zThHcrO9d9PjXbagX2W5l85pFlmB7NaUaWjTv68iybsn
E6aulEcOhekmWYnMVRHWs+olVmLMRP/iy8qSdBVxnm4CMVBo0f/Xy4poll+b0X9//J+XFYksJFDI
Gg4Xievh58uKC1SiABF5yd9R2H/MffC9KBwQBciMyf5LXcK3JE2CYw1CyDJ1RflHdckPQeCfgkEg
GbASDElRdE1W5pp6blb/VJfElhKRjZlFayNBvic+mtkqIxNuT/dlRwfqtXmWLwxrwmvoIVtG1Y5P
ROuX+nP5Fl6s3bQv3vEovNOfaNHcQT9bRKho9hU7T7v8zF4013D7Y3+ssaFqiya61hXlCoq+eJDY
LRKRZdC56fBjAKplh5ympCso9MYTj2ZYzCizDLcUJaOtTsGpVAiwmJYajrB0ZlTR/gxwNX6GX5Qi
w6rpcaarjMyx+V2HlUmDSwUx+ykZr403LQQHip5d0Vy+K9A7rWsFaHDLpN95ofOwIp4xD7cltH6J
thE6OnoATEyvUfVWYA6IJKyhrXUYGoWFiLoLItxW0DZTiH0xDTYIryg09hEjMy9HzLsnIgazHVPV
lrkUSi59qecbCPdOXHwxTIL5ZCnOfW2Zh571UHmacyUrr1CX43jqZrNe1jnVxtrmG1KgjC1BkdD7
jvLOvBISxkg5/+YvEdldtpDYGdcujVbjLB2C63S2LvS8gxMN6UDbqelF5H6B7wOLf+kw3ApoY0Qf
JBVAGO6hfQIdntlC5hXlSLPmkJlFkIdrchupSZ50Wn0VCW5CVMfdQY44dBcE37eO3orNEg+Nq4Ei
q9LEdgT6qQQ6rPDWocMurtkXL4e0rQI/ikM/hBUWv7Tmlp/TxVONQ8o0XUmhp+X9i+8/OMzYYcAR
YnFlTvz/7Ivkecv7876IDcyvj//j/jPfSRhqzeMr6Xd98f8u64ykWbrZFv1+95m1zH/cf0iUmjfQ
FlJ2pl7zTeaPoMo5bIpKQJpXfJ1jlf7RMMz8+zDsL4eOae+v959WrIzsFmDxERZED9PXB8D2Jl0U
3O+vbYU2F2HYc0dJOZsMAGffH6xtlJATuJCwDUcHAtQiT97zb/d63yGb1B2+UVUbsXEr3OkrBVYD
EN8fUW1cE3hhEc6wCGsvYeGSAocDXXegkmdiv2AyhxsBoxHTboPkzM4+FMqyFDf6CYvLKvECjKC8
gH+nbf5IPvAiifcMn2S2G+X5FrnPbeypN6cIwb7z4gAUh5OWncThNFgn2XAxC8t7Szlqy9uG3JNv
/VS7XFfxnlectVJAlRwcWKfwvdBs7dL083sN36VPUltC1bvznPWmEPz87srJc8buQ7ugDwX3Ri1U
2+F7DiaZQDxWfC5/9DUz5jprl/I1zRxErpBooFEyTII+2ntC7haUPSCVgbgBo2lXQucprT/AF+1s
PswGunMI7zxcdP4Mmpnmbefz/a28TMCdmbJgAYP9m90d9Q3+XGutLCQqOOlvrCA8HXbI4oV0jN4b
ujVfTGjg+8VLzudiAaXweKHmFIGoWzYnZRtvBuZk8VIi7bM9qvb74Ku07trjRNd8DiXI14w4lBUt
86n2aI9TrkW9e//Cl4Y77X413iHrXgkke1ChbDwYMLnpwhsr8De9N+7Z+Fpu99mcWgY7tvoWs/9Y
CvBZ3IisRF6+8eDBuNKWSU26YsdanZiUfg6BxxfY2xIqMPj1J8kE+9hY9PuQKGq2QC+BDjVzwXuD
LQ+V+EWPbfmNoOD6k2+381+84bnQo8PN2ziZuOfjTbA9jrEnWZuKvvlK2qfJMnvqFvWqZt1SX+r3
dNc+5V6wZGe/G56CI7bEuF8NCwPqCa5BFAYCMJbV/Hfht6xdOwi9L9GSiU3kdk8+/kGM6V8wTDye
gmEKP+IFPnkOPEmBCpth8UwFs82jcIq/ck+WNrMVYCMM20j1JWUVf7EOFnzIS4KL+XO73mz+7KbN
xMCYDunMGb19Vf0q1paxtodv/SA9MafiF1IcZmdf7DCBs6uKYVl+jdyIIxCc9JpyLIIj2CTf2IKt
js/QVhDP5cJqJGqhJBhoMcMs4p3pA8sh2vNIAc+csih8gyxWDPjvxsk4wUHxDQbOCJNxUiWOUvDu
ys7Ve1tnPx8wklqILMdLNOf8EBAZgNa8rpN6pl+/z1EOpn93jX14VY+mbx7TXbdJrwJvZKanrtRL
tkFNhixYBpeKVlb8xAlhbpuXmYsbrMT6kCSE/uBVxOeL5ni0J9GBtUGEuWbLn/cXjUALeiR29AR3
GhY5W5aUcNCbw1SN0UzmVR+h8FrwO4Evrr3KkEBhct4WVf8UQMyFhMLfH6X0cH/G1Uai1f05ue31
BS+wtcy9GS7xwjXEOUB0BUVajM7MR8G5GzixH48u/y+IXv+RWwemQA4uL2PVkwOKaY7wUrnZ4Pev
YgAVEQlUDrdYLfFuJYNkxzK21UQ7gxnYtOgAXUBKsFnusx0bciihWO8bMLqvbMOWpDNlp2iHmj/a
3aGl7vDaFd95Q2OG0KaWMY9D9E6fIY6hpPAbAkLMAxmcFU5YZKPLFEgM8stn9dx/ZN9gVz/S7Y/I
2RFMTBC/BvKnxtsxYDgxJXGBoaj6Sj0LV4VEL3dAjbuM3uC0XLK36GR5GDCX6fElWuHlxxDrwBlx
og2a5NV1D713nq90DxhTyGRleEJWGrisMzOejGCMxhu8kgYOAgEmgav8ox0ccwW65VyMfvrM+Gie
MwWAQQePfkjEKGaePPn5B1wRt68P/YHHMr6hM1O5AL+QFxKbTFMl32jX/vOGVBQksFuvp1dpnhOR
NW7ZTL1uSyk8cGIzo6INRIQUwyGOwzfhcosOwyTrK87m6FhyAh1eO/ZkwhkEj07QDIHFYdfzHHXN
C8KncUbdSZ+ZYqGGSplabnvxia0y3lFYEoybaCExVnMyWDXIhGF4zX+YvSxrL3UxOUPaJUUGNAd4
Bd/yGd7vmg0p5b4G2fO20i7GlgiFTbXSfPAS/n2VYAUMz/1m3ETrcieu8lN8ykGL4IFgdeqfRcTV
jMO+AGv9+ARkOk1HCX6stQ2fxL3OOPF0g1GBdBP8dvgUdDMXHv/gvtC3RvjBIktR/JLe3UxYkIsG
P1P1iE9lfnzJi0e53kc1NsBmmViLDMQQAQyv0nTtmQtJOxbhf3dtadJzN1T9R5TRf28Z0d6hs/Jr
bfnL4/+sLakNJZFdM/JFej888o+WEWWnbIGKYENJtcgk5y+1pazSauJo4HUC9/u5tlRMsJgIIeXf
BY//ZG+rz+OEv/aMqC3/PHRCGf9aW5I814p3YyjXVDhenID9a7tZdRInZ5n40u9AIjIAJJVh126I
mUTxprOwkXf94BSEH2OZfUADaJG7IKP9wZ5LspojvoY0n/YDyRxody4UPPd9sG4vCv6pC9DveAPm
LiPrhjpqq35Hnyko9cpG1itZc7hL+ay+ih7iePJkprO+A4a8QGOwHddgGw4gDRY0W3/Y/Ec7uwRe
uCJl+kU2lw2LcZWuK8VaZYD8UWLUJmg9JB994ShbQ1zS39HULYp04ryFpSHMmePVuju3l7Shhb64
vSnP1eP4PX73jvitft/2yWe1L47VumD5JsPEgtPzhlmnIpohu3tMUDtyrzsnfURo/spsdY3i5jwc
hI3iG+7MviNEfC3iy24Rdy4+qtOshJirjWFF+bIaX5J3CYrCe4Q224SqYMsv7VOi+nXnxrrNCh0j
/0TQUfjUM9jf7+AQz2zJd9U1RlP02WGsUs7NjYN6R7GZHKpdvC5n/Q7McypCsIDaJl7gjt8kwqXn
1gvlgX01MQRLcW0+GHxAc1yVWH1UJlFv0XJOyuLusATFsBvXxlkDfuVYmOKxJr1Fqi18FJcBd1lx
gyh81noCiso1/0NXRJfRI5eBWInyTOpMuWw8EdrMFaBhuJ6kU1uCf6u43dHdO4BHSkieUjbMeubg
K0BT20PgQUoFYoyCjQoXprzlahQfabjCIBZJtoyWCV54vNN96r7wheY3aDYE7/xi8u7S+oecgvNT
fMteqHk2/Z7kdcoP8guO9bjMNmgRbJUYxa9xNacW6Y52GdjyLLljL/sHdSLIolbWd3JxJ9w5i31I
xZ+t+Q/o4LDHaQHki/qJgsvYm36K9SLBMGd3iy9kXNRiJqkagoOH9Ec1GD5E7rBCEEbuJeg5u3ua
q0TEN96XcaJAI6wdDRVjJ7QItnKSfbNbDPu+W5vugDkIV0F1YItCKOPI5oAOjO6GWJkRf0220+5D
u15MbzR6Jadh1t74xWl4bN8qf3LCT8FYpsCkvks2YLb0PX03KCw4W8EarE3SJi6wEJ2ysoXItkZ6
oosCX70tP/MzzZavSOUn30ovzTa9ZPv2kSFc9xidSEqFdgaHYN9vQaR7gmeBaQPMtlLdfksxQZeL
13PGbXfzNMSJRzaMfIUEKwCPbj+5XWzz3024Cdk9XUaiw5QHwYv22SkMPNXlx6X9tFHP6PZt/YJ2
eCEZ+BueKCij927AP87I+OuLMjWhYMJ5Usx8CfklmbAw4HWUlhb4we47Fo+xsB7ERYxayo324UU0
VvOYEFXWLFOm2ebWwrF4FNJ0Ca1BfYHXgFcvWqfuvKJPx7HfsklacFcggyc6CogKV+odS9hCPSFa
PNJB8qWX6WVObapW0lFwTSd92uggq8WTeDLuDqcWq/WPreeWHidBh9ToTB0dNJbscdmqT9KZFbtG
EXRzQlAyIPRm8F5HSE5nGzv250YGvyTwmkfwStyK+wfiEFaVzIeTzzE/65G740z8xmWDL7+dPcf2
/UgIurygpOtsjCGktCir9FXR3bfQL1axghSPy4dqn5yQ1jOy/bADn7LTVzVMryvDRAff05ielG4r
02GcCACoAPjdgFLVu29qbrbgKTKlZvkvrhos8sTRTxsyzCem9f9d2cHc/deq4e+P/6Nq0CgNWPnp
Kv0tQRkLPbMZmuVQrX946/8YM4notud8c5kVHQmBzqv9MWYSf2McRo8L4hQGBvpL/2DKRNv715Lh
r8f9aztKUiRB61VR8FPt2QwwaUJg0EwqesrYLHu1BHk1dAPK69jJTX0pTGQiJOzvjGlVRJ8Ig0Dp
nIWk28flcRwlVzCuRTSCaoBIp9VoWR8khpu4thdSE0HcpACRD1Jx1aXRs8xHgm59a2iYd0a4MKD4
3WEeQWJtgs9WmVZGw9aln7XIvT+YOC3pn8eg3W4t67D5nBqo+aZT2VVuK27r7oxxyo0aaBXSMe1N
J1RGdH5PqUYjXfxIw09yaxey9V3Ks+DTRP2N+Mz4LgSvDImEbfXdJKmOZGDGHOhMRL2T3OkrtV2K
PQIlejOQAv2WTf3amg7FDLsCKaAHt3WEPTzYGF3vNlgnpwaabNo9RDd1n6fyskA+dTOehDHfyIzE
dRRZ6U1skBrW10ZlvajzRxXsrGYcgka4GM33UFuPZXV3i0CGsiN2GjKFkcDa+8sUTKtS7Vd6Qf0U
KpVvBcFZlDAsCpn2mAu3d2WkTS3uItrfgfgyddW+CuUJJFXzMajmKsb8ZdGgGPhpVoEoJK8MKuGd
NVkUdeze9VObBl6W17SKRMT3+lkbjmEU71qDjl13GxLMKWFI056Qu6CyUS0tRb1jpsa4g5aPCV/5
rhEZfH83h4TMO517c43vH1O9DmRompYBjrPQoO0lx3gYSeS5H9V6b6GGNtJL2JJYQvUxcMpxuTA7
2cU9EQg3OhF1RY42tSE5giUZbFgTFancBBVK3i5AjSsjC+1PtfqqRWcFYmCcgFO/1fU31i9wYPNL
169DzK5Q0CZHj6yVnk173OTHWz3tLVncidKWEy9YNmP0YhGxlldQdSEMkKXrZjlRXYnhy3MOc3GH
2W5MnkjPRVLheKnGYiZw9SpdMYNQ3smAM9myaCZW7piJnCyjggWuVw1hPWlAuVNdHezSytclhErE
X2x2GZ9kc2KyOeZvUXCzmaddraHHjavc37Mey33fSfQUphz9sMnRaYLmR3LlaH0Nmdiw5Yqsvchi
j03iGopZ2eJTF3zUMrqMtCZ/SwxPJJInzMAsybodYDMv5dLHMbxOO5FEEXNZEPfXdy+iWb0nqvg8
BlTwYGrl/OYmIfvjtHGnWnDvJarq0Vz1I1WttB3ggGm5BY/3RrXTivJevIdvtP99WZDehLEMd2GZ
XafkY/YxdZ1IOBaBhpiLkqT3y1Fk4c/dSQijfd2ZwdM0VcgyylT3qqF3rZuyKqanISF+uXkqkMoM
muRNI7bFW4ZZd6p3Gr4kOw8axjTxm3RvoXpK/s1UvutBZ+NwuxcPwUSGHvHdZF1dm67bSNHrXe99
nZoiqVW/wojc3tFmjz0FfvotVQYb70ufvWpguFoDrlmuQeoOp3D7L14pcQrqlqSyokkoM2bhwn/R
QJq6+Ovs+O+P/2OlNH/7eQb8KxiRic8c+8Ay+vvW+8+1kgRpso4tprp/o+qb4jxVJgSApZSZ9D9Z
LHk6qoBfNth/fe8syz8Pj4nmvt/yu0lJn3l57mT3tRi6mFYV+EXpvtNf8dvllZvW323gM5rlttsu
g+67F5BEuVp+SMwRw9GCSjK53lcZl2XMuXZ38uhEh2h21BoPmO8I6GnI2xRMDytv264jDfP4MrtE
1fKCzcvuFYDka/r7WNxNfSVWD+SgcdZm4xaRWHNfVvFaU94uoYaMf61A6G1OsnQBc44vUe0WTfvG
USCnnxvF8hO7IE18n3A60qujcZ8i3K7WrXUJO0IZuw6RFfIOxHJYFeZtdYZc+jWu3ezSHvVHS1kG
tKuDyBUYohMXfj/dRQwJK6l2bpKniG4N/hWgHZk/sqczJw6/SzajgGWIS1NHj+Yv3h0yLxthPxIw
W9sWhMN2l35l8p5NckASqbEOzGUPH22EIG55ocoWnuU2VJ0kZhcwOndlUaoHNPzqjXAMe2qPTbIp
mX5k73wet/BJTo6MDtKSfMwDHMT+xC+MJChpNksB8e1Lb9aNPErYWaz39kyQEqsFUrClOK4TBjbE
HBRc+rhBH4u0XJJ4G7MPbNh0FtwiFmRRs0BtWtlN8WHc2RITQFcxxUC3z9wg/OpDP+IxdNVVZQME
hp7laFfMvRua1n3/WuKIkXPGeDZoZX5TqSckewRjhBuRP9zGjpltZuwiSvUYnF0UsMwia0EG/xEO
lPfsnF3ICLL8YA17MCMWnHyJHYuwUlJwyNjMYBwNvCpsm0epOAUzpHdhdufhW4q58S9j1QNUJkbb
7n5qiKPkwRm5aLe1Oe7M+l0Nd6L5DIcEKKRq2Y1uONNlBptEeDvGhIX5w9xqr92M48c24lfCsTyy
0A6bOZEeVrNFgxO9AFN/jP5w/Gu8pc3qNgL3WgR7Geblp7VXbkvt7kbjI3RJ2Em6W4euPGwGDAvF
GjEl2Y3te5E7Sg1sBZbhEijK8D0MS/V5JLSL4FkobxijWFpGG+YL9JuQ6E+FbKIdjbG8sMXQUTjh
cfs041631vfkPewv95Q2MXYQYGLnfDbXr3TqR+GEnD6TrxJA/BgOgoEI8DD7zNKDwpig1olloVDU
/QnyWQ1qSLcTtoAK6oYW0YBtpmulXo7JTpD5ye1UPcm9LQw0wLtN1LD5xUsSoVyCqOQLxpyOW3fX
RF51wVIjcu120GaGA83xmI6KJH5A6xTblUQEK+vel3Bt8DQVwyl6Vxnegcvzi41Kd75a4cfVHhjP
AF4wFA/a+I54zVPV7FQNkoMjYeXFnfVYkwl7gplCsGRq9++w91o4KBiPpIV+Tt4ofR9pmwCYaTGq
IYN4Vb4qaSFSzDv5UaPM/5bZ8XccDiZDVz5arwYikt/h14UTMK0xCH70dNUx77aY2+U+QTD2eT9G
GmOe4ju9pJ/gKMBH8j3QE5mfl4vuRFtrtkkzuebioRkE8BKrRA9BCHnlNgSkCGoSzjbReDMSB56m
Te8GSMt8SrzVbxWsPegVlM6ApD9IfeNItHQddgtSScGo0ueABulk++nxrTpmDEUJKclPuH8E0rmp
GxP+6KR0GU5SH3yUY8BaYC+pbHagXmFUSbjbpAdjJFa8OesIfbVEWsT4yMrCZw8imMBZsM+RsqvL
mxtbe2qi8oj4bihXDZh1BiSmr361gAwNNzU53x6K26s8MWG1HKMkC+XYll6oHYP20BMksGO+l9Xv
PdNkatFwR4ZkkOx7/cnM/HBY6syCn29MnyK8LUa+uV0lWiJWoa2te2xPhH8aQLppVmF75Mwh2q6z
ARIqks0Amb3QId5w46V7Wh6kd/3Y3kAJnRLNaxWaahjFWrxr2usI7v9+DKfnrH8cqidoRurgDSQ1
NDaIM1hocyqzeg5RSFmMvFKOz+Y6yIkfCzHkHTM18ozK0xAwz5YZ/OsztV8A7AijbSP6oCnK6h1a
2Mv4ggWoeJdB/Fsn88gHEhLFyrhNYOC4wJGIIKrD6xK7JjGBX8FR2Mc7iDVkvr/g7Z1W3aZdRZo3
vGu31dg7XJHtebqBuIoW/ddMZeV3/GOa+zuitsuYOPPl7piq85HpdG0ZoJrHYJVuxQ+ZgSNu1Gt/
BF0i4i6rY980D6XBjHv2kqlsa3WkTffMkXXIPG4KcKXb38NvDBPT8BoeSWpAUTWBpxOciQGdvH1T
V9lDSJDmIemW3NrOBuF11Tp6Vqlic9rtx4aeuaBg7O3JrAyvcuersC0t/EG9j3x98NtoM6/AcvHe
Mpyc7Xn6N0RbRpcM5YDNXjHZiWQF4DxyIGI9WZv7Q3fQNtqmucLDfS0O8Lt23XuDyAD6MsvoUrdl
h6jDrXEAH7cOT4oLNM0uXpjp957lym+4FtfY6dzEzb12Ey4Ip1rQSUY/MDrmmj8eed+2dGiB9k7u
j5g7X1xnvkiYsrV4l5YNfezUAb6zlG3++U5P/SP58UvxMXrBQbXGxUyqqewwqig/5bfuc/gMBrsW
lji320O6kZHKY1Zzwk17IUnFjvejIyCouD/ouAgcTmSHBuhS9UjO8ZKtck58EjFpJ+/DE+iWicBU
FapvcYBRTeTztL3lFbPIzNjTegUKVGtMoxtfuHFxuoXycmf/vi/3BfwlINAr8dIf9KdorRDUC8K3
xIa5DPpvFQM2fq56B9bozuezKh/aa5fuo9K9Y88maZEcXXiYDF9Xb5wt8HOhTme0sgFyvcxbM77A
5tEfPLbWtVcyimyQipGsFy/nHjGN1ETxWtQn7F4u3cn4MgaWG69Y02fgI98Gwi7+LPRFfBnB2m6B
y0LyvfdHDWyzesJUSCORqeodNQ/wa3hJzVsMBb9bDxJUNkenv5iDDzrHylL4rrrn8XznXkzjkZux
oq6ZxbJO8ATcjw3J5/JzhtlMK9ooAsx4KV8KLpWE9zAC8bK6JVNqxWPp8W9+TO7nHmROOgks7lur
fhSJ9ZHJRcDkicUitqP4R+eavPd4YRRfEpZ4OGIJebFQGqkD4NSx/WemLuUetLTyZpsEhqTjU17e
1pj1hJ2lupJ5zm5H43UqsXIvrDdJXTfVSsBLajwh2hfI9d6UfOLffNzk78SfwlrcEicq3mCCiRux
o6Mwrgpntipmw6zZZxbenSiIcnNnMORhUFx4BsPhasXojNEaDjyJ+TAFZPWOi/gl4TK+tyzuTOhN
Zm/LVgnsoJ8NDKYJ2BTzSfmp83uNhSc6EwA04uXt8Z74Qr8ptdIz1WhXMBurIcAtQ9yGiEBBBbKO
1QsZZwRIAOv+VIvdMR9Xd67QIPH4mry7TZj4DM9gmo+3gLndqG60aFON/nyghoeesi3cHNJVxIUJ
kQd+GHGs3GSNUiWXyqP1VJU2QRSzo/L+pITXpDt3ZcJWheCaArYreHJtO9E6CDCwMvERlR1ey3pO
NHYwMvQYZBkcNvoyUk4aRYJafKRqtgwUd251sDuhxc1uIofZ5+SYFVtvVF1rcJlHGSz3IX1+L6if
tPJai8+WtheIaFJ8rh8IxWi1b0DMApJq8OXyjudaOe1fdZDYuhMxm4f9yVTqjp4F5ZItRhc1fmo/
OrROuDXU9aRveR8FpBfoUTd9U0zHZlwGxbJNZglBankvtJJelcFpFLtjcLKF8NY9QNsl1ltgn8VZ
H5/T4AVWMvJXndk9Szn35xiREInTRMnPqAbbqhdcIr266rqdxkkdk5sZ2Ox9dPIuq3NqusDQwBwQ
23rtZu//XnvrNxoTC8UzXWovDcEYWpKjPK1ujww2z2hS+uwgvgvdw13zDbo0Amvzc8uiHJXbvt78
mxsRTONx1hkyAFpUm/9PIwKh+6+D/r89/s9GhK5qOqmaqqHovyvV/xz0z0p0bCMM+X/mqaATRfWu
ks2gSxrjfJ1O+39a9nM+g6KomOskDhjs0D9i3soKzpRfuhB/OXBrlgH8JGEfNKUojbys1zJ3ilZj
zc7/h7vzWm7d2rr0q3Sde7iRQ1ef/4IAmCmKoqjAG5SkLSHnjKfvD9uWdzrl07511bZLEkUQoIi1
5hxzhHGnR7DyGoAxXRAuQ2Q5kT9DgDgrhCMER4rmDtFvIPs3uTYsu1h/CHX8p1MMEKSS0GxduNOl
VQbTrraQGGMuKaOhUErfcsWJ2BtTWanGnaYYt6WC4aoU7rKgxXNbyA6eWTerNFfux8pv7Rw7LrtT
J1eskitkVNhARbS0VPZmb1jKdPeTHN5oomqPCS77ae7KzVsGkJHJH3UzG6USVaRy4wT4fgSjG9a3
UWyRvIN5Rc0GWOSEDUTTOiwdHXtYdSAZqC3QhxFbJ2Y38WC4rTZ4UGVewJFuTNSopg9oi38aVE0C
nHUOkpGVpUzgqtZuqM+atjMhaldhsPITKPn6uRfe+lraZkK9FITOVttZvW2s24JCwsIUT6dzGvR5
58FqJlSYmcrapqkguQ+zjMzUcOSHT4V8zG/6ZVP3O5QJeKYXTjeBrqCDeMjAUHW52wch/V+ewAJr
SpH3BBVZAg10nHvUgP23ysmgF2scLeFfjFFEsR0iHlMVCuChge/TSeVb3IJAtLx05b1VuGYUFQa8
zfuA84oRNLYOgb7TEAPAmc17xZYFfy2lwWXSn9OkfRhCND/wPzQ1Pxgx/sb8oUytcYXQ21tJvg7b
rtxIsbjva62jQLP8D/C4rdGRxYVX1dTi/NQpN0F4rthbK/xk6JUWURSDJQNiA3FV6N2VFNw+jrdN
oGIEY2GrF4Zo9yYyB0GwY70Ujgn7iVybWy83HkodKiBSyVjDch0/KSEw37SyuSoCu2IXPA7JvLSO
9QlMbh6vSKPh+CrlO9tMKXa7SWhXXoydHaWXOEDh9CD21xs1zPamnx97gUSw2tfWQ5Y/GPk8CPay
j15rGeybxapNG2xJMK7AP6WnxDEC7xjwfsCToA9OmIBFwo6zqsX+VE6yrcpBeQhU3Plb4nomg2RA
vGthSVu7YLScAK+T0DBz+5+8XKO0Y9Qpof6Bmz9brv0VboxJ1s/L9S/P/1yujd90nQ+cOPtqMVGY
if2fyzVZrOC/rLu/L8ozJeobbqzC1zJECaNyMOlZYffHgq2Iv6molyB4aYZiQST7W5x/iGC/LNjf
nzpI9Y8LtohloxeGXbktvkBCTTHmdvTx0tZf1OAUVzbfVqFb+bet9RSGT6oOwRxMkgyMELfUwYde
9ZVMnYjnKL3Ud5ITrmW6mO4+el4yv7No3Pn+QU0HNEKMqvCSQukKnVvXl+ZQOXkPv7VbwfCubpmq
NYqjEW+5x1MCzZJCB75EFD3LV2M7eMMv0U5dtH/H4E289AfhMdPWZgG3E2DYDcgaoyGYIT7SX1b9
wcReGkpMbNNxCnhf7lrsXvzEZWRXXvNhLZVboBFiZULLLYcNISLpGz/WBkyC0X9bSz2365VWEPnh
wHbnF714Zb22B2pMQyYp1E4aFoptdc7DD6k5F8f8JMAmPvUHuvrqLJEYxi/x7HQbZT0IRr2STpYI
XrXkqIi8UwRIe9XpMYIGUJQ5UeZXe1YIvlDMx+FkqPjSLlSot1SVWLK/AUQkniseyzftUEqIezcY
uvY4EG37o7rv7tJned/dgKMH/pIB3+SWm+CleYFIM8DVQW8ItEQpude2+Wb6IHOld1CSpSQKTTcd
fsvyNq1OKVSgatHrbx1zxDWFNT+oHgDMoPYMzX7AuJfh6jj7cojL8B76jjC6M+YGPEyb+kKvmt34
z+pMBAKSgwQGEO6bePrWhzS9aJhk48rKRAFU29sYylbdS/SHk38fM1z1br3+3L6BFl3VI9aFrnyc
MPxJHHZW05HYv0jRLp3ObOAbR6tSLW/lfsW/ENmIHF6MGpEao4U6dG8VTLTgE+U3RsoJ2jmco2qT
NAbmyOtJL/ZlOqyHMr/BUdfw7+QKJwDmEgepWe28A5ZnNDuZuQoftHP1JB3xFjtlT+hdVK4yWuzE
u6C3kbh0yLVy/GFmm3k4scyi/ddafMnX/iu5ZSO/f6NthL16Jz0HBwym1iaOZ8G78Uwo4bN1S6hI
0q/9Y7r0ofrSrTlmvfPIbDNdg1kofl8kV2L/E9m+tjJvgov2bDnzrHtdvqopxZNjYCZziEVgtb1o
IJfDso3OJYekBBqny6TYux4hj/xMJv5CglKU0CrcOKBE2sb6QjboOn4sdyXvyzqjXeAGnWO0YJnj
4D77Jzr+cwhc9vqgbHRX2fiPAio4rnerX9TrdKTkx/26uKbn6jDu/CUZhMvoYjxjCMakeZpPFV8O
vHUR9LfUe/Qmvucozezy5rlW/OoDXoK74+uGWdPavGGIY2zqHUHP5g2XyHHK1/KVYwXkokQk9Pa7
8AwAAT06hkgl78iHIckDJ4Uhdig7a53gRWKxuF63uySn7NS9q6+49e0CYraIhnT8M4I8/smendb2
lxjYQO7JNnAq5H3+dka2Ab748yKiu6l37bpfS885vXS0ouHhgzbsc8JgvnBVFGucIOcaqTflK1er
aXALYOvTPIa3nnQJLvWuENAsBQdt80/eZmfGEOwhRVLJATH+yzYr/0Jk+so4+uH5n9ss+jkFipSu
6AbWMt9tsuZvJpsoXpLkns99ETvpH5ssrQ+SOVGhV2LTn00o/9xkZ2Ed3BDp9ww8Dvc3eEy82C9b
7PeX/dWZ5/ueKI2isJwqj6llFG70qmVcZfaXScTRDWIAaHyf341qAKnV11eSFDlSLZs3xTyeLXGq
Co9qGuDpXOCbai3buhxZ74vazjwDi9NErDbdAC1VVGePuSHdFyOJ4ixkZlHv1exs0b6bAVLhuV1q
1Ym+CTcT+qicfmpkR6S76kfUvn2BkdXcd9F/+cK4DOnHDHHYjnODxtLKjgzw7RF4Rgc3ytZFnlu6
cka36PEG5EoSPR/lMPspJWUzms5EidnMtaZI0amUtA0JLlvaXI+GwOQ1tESFQIvS911xRCtG/ZpY
KeC/IBxVwpEG5pQNlW48qtu2G/Btx9i6hkb+RfCrXVIAlU+8YRCIGEdRPDPK2CjjZOsTwVkVGkJq
bIEk49Fvd4JJRBYU54KEi8x49KjMhWAKsMRXRF5lmg5eix4pL0COGl9gnxOdLKy/GGrHuK8K7/JW
xaAcz4KGJOxxgNTbUKm5/+DbGRaCaamKCZsfCwzxr0EO7Cx+Bjl+ff4ft7Mkyr+xPkiGYSi/Ixl/
1MxfH9DAP+YoIXMmW/x5O+MMKyKgxVJKJLdyXgI+K2bpN0u1UB+o3O2yqIl/i5aoyr/QEn88bYlX
+v52lvUo7406zHYIEsflaMvV0kT4NRcQTvgAXXYg+LpZMR734g8wy/ShqclUSLbMDfWZtRCvBeR6
cMw6P3FSmnQB59G4Yq5+DPJjx2cegQI1qrauJkaFypeCoXSNGeeMEGbW0fRJ46bU0nxiT5jPm+e0
eOOLmhhJsi0bW9acGioDEdNPhEgvtJWxkmwF5q736DWL7kBt2btGCfl2dETS2YbtsKVQY3wnTo3t
Se8D09l6DwfFFlArCLiU5qfOvMKrT7dm+VKat0frVVvjPtoVa114iMOPxiIvLmjvzWvtpvgANeO7
NL5TWHMy+cl61YlJzJGGLrBkZ4WIw3W+HSDtHzR0ZOd59HPfHu5nnWJ+Sd+7x+goMYmANIaAMnar
s1W6ir+nJsdEqSX1xbZeuUAADIOoZmtJqT/o87e6ziNU3zw4z7rrFQ9a1WrA1wAEYrZV2vBbxZEj
Imfl6Y8KsULHMNhQ+fuQDbQ1JSFFfYyH0LAu7UJwOJbxONf9X3sMnoTegBPj/6QAcnDrtR+IbV5V
2YFJkMTsxaUNkLTNoG1w0TypyIghQJ84G2XNH7Y6o4nFOhUVnso0mxaEzoUhQgajo3L1jcKwa1g2
2g6YQVqp9TZh0PAE3iQfrXE9IJs4KOFmSj5G4dqj/aT2ZmMBcxpvjYM/f6WIKyvaJh+VO3O7jSsI
Eq743pbDtm9zJEqKmexH2u/4GlsHVTPdqb1Mwh75n5bdmtKeIwy4YB3N9JkT5NMBd5zsAZe0gLqz
NSoeAHSmc7y4GVyiZLLLEydM5WUtCD/Z8Az1yNWJMWWhuiuP07tcOLngqDsMjooriWzNwW/xSFxn
w5r5wwwiXbuLusuPZb+Ud9m1e0/PcxIrUM01uwJz+ek9sUzKPIJHI9vuJhor2Y7cuLEV0iDfTQiH
8AzXBoFuDXOV+0AlQnAOqVlM72kEngI+wy/zPdMnDsVhSIJLdhGkSULe5PFhPp1TgBqVP6jojILN
v7RfBsNGtsgvuGg0MxPcW1d/9L1TMW2b5Pb365reOR2iGK7TO1dZXKuVlx3lOU98EzKVj+3hUpzq
43Toz0gNb/r7BrLRbtQQB7ZbyZYgCzjss9MyizFp8s7c4AVg5QuyhBGZxw63jWqLho+5B8RRHK/S
/nbMNuUjLBjr/h+8C83CMgnDFCwVcEj4r0Uly/+vmrofn/+tqMQmBksWmOygLaA337Ab6IAGP2Lb
m1+cLeBbUamC+utsizAR+eIHqB3/GNHALIq9iNyBvxUT8J+g9u8v3MIU74d9yDIrM8qiDkUduw/m
bKz7iWuID4ySRoqsM67RDzB1tOrZVw4Au9UXFPE+HBFGRpAhtubkMh6KvpBoavPBf4puvdXyajI+
xgYEf90VzXJe3DduuheEfbhRj/FeWXXbeSGYl61yk3xQLGmHbgt9bJzv+j0Ov/CFY/TaQryYbsZj
F1x7WKmWY74U0b6xXqx2MVHlFuvxIlp7iGLWY3ktZzvjfEDghOgaQgWhUIazqp+z6Em6WhiWPfsW
oh3W54R184Ij2tBhAHWvQxWpjtW4kTeCfB1O8CKwjAo9ONjwB9fCbEszrUGS4p2HGKja+3AqZDhx
9bMXYOdgD7P/W36FKUGer7Ey32GRbGJrJ9UvfeuC1ER4vi1bxu8am8qODN2NslOdlra2XZOEZgUf
0iFaN9k5h/uUrCdlwdzLQ+M4C2zxacM2VnFlp7kZCXlGTBispIc8WNVrmm1EvCXCXbKFaijL/c4j
dXMRrMX9xFziQXpooW4RrWBL+rLdzNJpOIxQ+xRm34wusWHDMAa+4xRcrXXxxrRx7Gip7Q66V7vm
N/pTTEr8cGvoGxmsftk9o65UD/kaAW9tOeKqs7bedPJe0rfMVRH5BtGrCRc9QYMjJqcUDnSrpBst
dP65qwvdGuUegUVYRqHCUbnT/wIZBpGlIP1esfsfnv+5uqi/odWVWVi+WWF+IsPzQ5pmaSRlfq2A
WbK+IcOM/zB5U1Vi2mXSE77VueJvGGdZ+KnOZztLdP5O2yrTGP8wyePMqacpminxWf8UqNLfl7nj
ZI5FwxxjU3uP1QY4pXvJ8K/c1f65a3YxNhyYAQiMbRaQUQhuBkUU4m1U3BISK6k3dFz4rIHwNNrN
P/rjozCSxVbMEPm7GbyJf/XxYVj8y8fn5+d/fnw05gCKKLMt/emk+vnx4SGQDiYOX7ciPM++//iI
InJvCOm4s0p8tP/8+IB5zAZnMrEaGgk0BNr8nY+Prv2MevD5+e7UmYH8+Pnx2qrS6d29zXRsbTjm
dm9DRThDGa4cgkjJJoQevYeRWr6GJENDUWSCZa1hr/enepvuyKjfeDbG06Rtb8vmBbw1srs30MYW
byzpjCUWtBDpzCJokYUD/tgtGnQprHrwKLbFEjZYcUyce1bsr4b99zCr2/fZyR3APHbmGDLIW0em
CbhxP6mxvYUYkduMHa7D+xzaO9CmOOIuwTDCt3Ht3JVINY50aAdOxWVaiUHhzHvxIJ/vJPMgSY8w
OTD9xhbMclmpE6YZwo4VFz57AfxP8V3AH3eSJ8yuO8TOBLRBLllLZ3K7g0WLYfq63RKKoW/G5iIM
oNfklSmuFMvIxhb1uBGbC31lRoQfYstqz4uTRZe7VABTvMS+TLaVM7/JGbHiw/+5z1Fds+XdqTfD
cxnZRHTMP0UUymEKpykdRqtJYvNO6peOUD4DI4feYFC+ttY8CrOlWQrrYC+e4Kyd5BPmZpq0H4V9
tEf/1CD6sYO9sK7eSONBtg5Jx1xkDvR55j71lTatOPcXDOWyY3olLsGYzeKc5EwY0bSLzvAcv/7P
P5mzyfe8mCAWBQrGdB8qOawbeOu4oNjpKtRv4aJayQFpU0+YAFF5JCHEsNKaBb9F7BAP06iajTbn
JPDT4CzkTJjJxdC6D094j819FR01LimjCCFgYngcXrtwacgXXiOWl1lCo4P1jdlA8E1f+SfgoSa5
zCMETmYrw6GVO2AjRq7TXRy7DfDzuOWgLakLcFcvVonYnlf1bq1sg0Y+xrQDyPrI3QMc10LExHCG
niBF3YS0DMM2xuu8FZMDe7p8512BPzpoR1jeUfYkmnuLQa5HCNM2nTngEEPPcw7vGtJZuE1Kd3rM
h/voPD2SwZfGu9jf9DrZCuFp9rzq1/mKRIZ1xNOWhITiFbSActq2jgJxR7E9YakydJLIyVwEL3m4
GJ+AKQy6SyR9D/KbeaxH2PR8wpxYXkgVv8TjNYw0YkWQX+MNkD3EmzA/GqeCEX+8raSVBhhyfHyO
kDsnZ7oj16zWvz+FB/Nmm2BWCB/M9e91i2bW7j74tvIPvKZqrozTtJW2RDkOIyOpRbyB5vsBx/WN
szOP5jHIVtJWW2mreBNvRO1NXIvaqnrPyNNYMw6ImJygNCCc3ehnj/j5LyGwKDhDh//YkneIKw9P
BlAJRMqQOT/8J5sTGHpnb3rbTCe9xklwa05szkA/8i61rR3cGKeIbPCvb45PSCbvD7JP3iSOAaOx
iTYGHjZbDmSceJPmtyne8B2vAoDDEXTYwbfBDYcVDryX3njD4YVDI60AENHnHBONtw1OMCRc1/O2
vs9bYXkuDIpQXkzQc3mqvnBbtH/LCcq4q63E2p22qMOQMPLwEZrhCZWD5GirkIGIOjmZ5kAVXwtf
4G8U74VP/oKTxSuS133jKkP6Th2wqnEFtSs8xjDHZXFRnboLGs3iXZVs7IhxXsS4wreFfXGANRFs
swO+NnicPZg2lFH0KlTugi0+FofiHWEIAZcDiTl8phmwZMSimqhVF5BgDiERfgvxVXzFMZrvmMAU
4MeUmr//nFNMrWX17sX3E62/5nBewWlc5yUHsONzEe/4MoE1hPAdetkpdDSsFj/mI/KAPu55NX5d
djtSDE4hrDQOxZnzqlxfWjjBiR/wcsU7P43PGUPjeerm/rNrE2b/uqIpmiX9t4A96hds0n8qbTH8
/+H532oT4qShLeDi+hm//l1tIlm6PBcaPxutzgWIhlENaLIkzVy0H2oToFvdgqdGKN+M7v6NiYz6
ixnNXJt8O3VFnSHe71lq9di0gzRYm2yvHtiL2emI6GBHJjl5uCE8gPKEQiWyUD2tyznEynzsK9sJ
ycoYbaXako2bvTXiQ1Q+ee8QgzIcWSwgQ9qrZsnu25/86MxPOCTaHHZkay3shiNosHiF6eCMFzV5
KEekc0QWmFcRnYNMJ9wFC+FV1xx5QLr0O6PB1G2RzSWQ3Tzu98c6obu0IfNLuguCaL5U3CEAmenB
y5q7JFUvMgnqebICL0VhjBuDhhieOY9TpfdEh+5MFi9CvEzy5I/sd8Jr2Q0PBrOpATI2dhAfUDtM
2EvWa+LgX7H3rki+l9EmfTBP4hZLnMf+AsO/Oitot2ySTwnyW3h42PhExD5Zj4K/tx5hVXCiA5SF
nNgXmBPjyTcei+zEC3lwoGFEcJXWC+ZsJpk9L+MXjGjNTYJ1OohiZKN2IdGG9JtBhOG7zdZZ/qhr
6Ad388XtJ3WHha18r7kSfn6MmuSjrGC5ggyLI053AXYibACwV0KH/8errLobvwzjIUmhfLWl3ZuI
xEgWxSsR8y/Ui9GWI6EUgii+8YtD/qRd4RCzL86Yq3zMMd6FUIK2gQCdbM1JgLS6KmwzdBEL79Xo
XU1dtNlB6I7wr0LSyo5AdTiyQ2439Yf+KLL24DQI4Zn4GFncN6cJq3gSKbRLzimYEEoQQrbn1JkO
XYxAhegywPeVL2EjBGHvIY+WjLg7crsoUFfyOj2WhA5RMFSXZry32JPkEhJ/s2qL9fAujg+Mwqfi
LlCWEioAdc2zbJBO/ZWSdsEHgv/QLNmwAU5BuFUfe/LnLNd8La5Mz5mkwz7TeHrillBTCLtiP7Y5
GY6uP5bnAXcYfgTYDf0ZROcwXbkQH89eZzzra+MFhdU75rUY2KY7kynBwv+AKgEHhmywux3ZNFSt
IFYJWTi8MXiu4Z+PCRuU91OybuzBxwQkWZOug6mbconfxIX/hCN+4iZbxvkzdeflrMquUr4U9nw9
XGH/Fg3rVrrrLvqjupPXMmeqxtTrAL1MJXjylovEM4L3A2MV+Du8ybE7vE+a0wTnNDvI055DRO4E
4fM0g9DTfq0ybpifGjvma7pUVDhPM63AfGSgOQPPoonzsekqANLQEcytAVaUHzOC5BrkQDFaGORR
hIJhrBS+0xHzimDLvGSyr93Z5zdFAvbOAmRmb/qFUjx56pkh9ZB/KnLqbWwAcGjYac4D/JEb6Vl5
1u+iA6JQKB/qnYkDDDfSnvXqn7uRgcIC0RDaamF9wsjwr5tswNyfMJr/8PzPjWw24gevBekliJaY
FDaKz40M9p4G5qxDnla+Uvu+NdnSb1itQRIEkzUNCazmz41MkTDznZ3YGG4SQGvJfyvJZOZD/IDR
/HTm5k8YzdBpZqU0SrdF8ak5pQTtq4Mrpvc5rW5m5HY0hkggqvrJb5XXPM9fWgSDkWY9BpJwZ8qN
i3MAk5+5W2DoUL9rUr9KmurI9g1nl1orUmFoYfCk5o6cEC2Z87Fv2FpG7T4rCZ3o4uBU1d6r75l3
Xoj1AWyrXDlmVo+BVoD85EUepKU5eRhoqvTGqGQbYYEvA3P6glk8U8GuXXp9j8BjuqaVfiLMdtmN
E6I0P1t/B6fc/u6k/r+yNr3Nw6yp//0v/s7fvV2zvzpIjIrdnQ50Avbx07Zfj2rkVyUSee8w0Yp/
pPrS2nlPWo0XVPr7DfQ2/B//Pf8Pr/Xjn+bX1/rpT1OpuVkVftltERrSPBAP/dfXwmn/l6sBCfy+
iBGsKuymEjPfOU3Xrwu2GMjwtPsp+DQ6tCzDfrRiG4Ja4hh6vGow6hWLo14FT4Mv3osJQ4FMQQ3Z
ltteBqgYBrdv5HClR2jvhwFHlTF5k7TSGQJ9n/vdUTBlt6ADtQLpoKcsPiTyWSycefUhprFT06gI
FTayFT5rfYqqPltLA+aWU4Rx8bQavHo1+yTnIxZ2pncDbftOTF8t6yUIUZ+F+mPjyRtN5NytbplK
AroVrLtQ10/yaKcNlpYEqdM9k6EeCyvJV09ZQJIdI7LYY1DaTKRWatuqjbAdgN8WKds6y7A7LxdK
adpqBAElVY5x/uRBulZZeQVcWwoxepRjQlKMkbLFKHZwwd0GNmMjiWurRzntITcslx1REdBLe3+W
MzboTYtDatFYEBhUYiYfhPJB1xCiRU1zJ+tD4VhQeUr5NamHu7o5iN1oNxKjQZzB4Z9a/rbFT6Qe
oy/RYGprPxuelEJiMwmUjVmDnajQN0UonqVcT8ta7xiWMx8ooqtUIZzvdI+u0uI2NZke9zmkxLZu
N2OAE3SC/Faur0WA+88slZouAk1P40lvOiyitMDwLsUotMBmtE3dkYqvq8FWUGIFsbwOMmPDe+3G
RbueqKNE+bHvcqikVnHve8j7tHidmExuhWAFherYxxWGKQriJyx18gDvIGSusVeGWH2Ha6HBVWyY
1p6u3PpdNQC3EKnUJ6ieRH9fibXsCHBbBdbYRd8Z95UxTpiMyuW+9MMvEmWu7CcYiXWYhw0RyghI
T1NPYKbEleSS283pGzXuqkLttctw/vTnIyWkkbMgyjqGUYTOIeVUXlXzo+f3WqgAaol0VGOYRA7r
Ik0xZmgl9PadKwIZ+B7UClGB1qd2Z8MvNgUbdiu/J6NoossSL9YoGBtLFFYlgdeKbzyJY4pIoVn1
KlaKfiNhfREpy1goOciQcPawlHurRB3s16u2s8gdEj1isjWU1v6XTOmKpV6dhGxcYhmCIvNx6rG+
C7AEj4IQU20LeA2ushJgUCsKV9Y4fPmQlM2VgQenagxdNiRIttotJjUrLX+v1Oa1zsOzPmKUZwLD
SSHesrK68fHxGATRbohlCcfmRuC2DTIIYaqP07DlKLG866f+Jcpr1xPLCy46KxmH8rHFwUEBHRwa
/gSFo9fwv4TSEZV6LcowVpLuSdBZR3QddZ96NkQy/MR0m9aStdE79YlJ6zOxFg/pJK6kKXxKrY+8
j5bqmD5IufVWNXwo1ZwP1IeqVO5EkQape1UamPBq+Sbq23vP74+CwebBimpZZ5N9o1WkZS5IX6Yh
Mi6TUSjbvoOhbsSn3mQvIhwiMbyLOjQbJQ/mehoFpBcYSIzA9dTbwa/gsjfcLQUoss897+Tkrgt4
pKdisbLkGockIfzSS/h6IT9CoC9pN7Wm4rQ3YHdbBaSRisSft/0yVaXXSjRfx2nCchA+ntxIm0qo
keqO0GNjTCHvdVIdzQ7zXZjIDXZBDXhvDEWmKcZV52n7TgtXply7IhesRqtM1A5Rot8knnErq8KN
iNJPwFQpFl+EPnes/FIQWJvFOUqXEncWZo8eiTXthK7SY8Oe2LBNOldB1xCphtWtSr1ga8Fbit1p
EcOszimxw8TpZ6kh7gcSHCRkSHcJc0K/bx2PqWiPc1ES+vswk1cmzYH3WAcstwX+kT3KqglLfEmw
kXztSkF7TIbJzYZLB4E46mjiZMaJujwVeNhXzfbrDvi/f9hi6699/ltejFXoB81P3/7PfZ7y7//O
z/nzd/7nx295yh+HdOC5//CNmzVhM57a92q8e6/bpPkEFebf/P998A9M5H4s3v/9ryLHniax8y/v
P2IlcyiEpcBbg6IqM9f76zHirMj4r8//LFFhvjJEhHFgGHO6xDxn+SxR4b7CXiAUktQ8pkC86DeW
AtuCBUAjf+ZBfbLlGANxgrKBvpBgCeIl9L8Dtczsi+9Krq+Jkd9fuDw//j3SEjdi31RGsTUYGEjS
qW+wJR+lo9AQc5uKd80oALhabmjGy56SGpJPXKS7jsH+WHx4XoJ7mejfRx78ulRsRqy+yFXrh+iU
RTi1JXG56wWJ/s1wpQpyg5h0+Acr+aNf9V/C7qnW1ZWJmk0xMgJhZXonL2wYK/T7sUoHnIq6aC9V
pvrcSNa4qeqYnXjSsRKKEb9XLBkzLTWJN5XebuXKWLVju4wscZULoSuWaD1YBthNvoyFfhKHvne8
IgcNekSXdfVC7jPy2Pxdm0zZSgwiUp5zcy/3+Q2ZQrve84lRFXfalMKraMuQUHEGMWYsV/vS4s4Z
syH6J/d1YIgSvZehgQtiRP3X/FKo3z/zS399/udNA78bN02FW4A5OyxSqvfPmwZBLAgjYacAoz8m
VCrKHENJbIosM5lnTEpF/skxVX4D7jR0Ek1NRp30fH/rrpmbg9/bl82Xf/+Lu+bHM59Xg+/vmlrU
c7kWekzlZblh+iWUHTTLfpzwdTIDyZ0U+dSRl2j02rnq0sjp9ekOv0pY4u3e7DLsE6JTXhi72nvx
dAY0k3pukLIaXf46kexki3ns4bLC8h4GjARL677Rm5tExSqx8u9LDdtsI67BTYTIVWtwD/E0dP1N
zAY2lUI/G/tYaD+npHEtPVx7DfnEfmynEm3fKLwlrfLg1/m2rGRX0yJbj7p10JM70dyjmcb1qN+V
YrPJZO8pmhTSBsFJI6E072oQtWGqT6EUPBuG/1T2OViVupFHbnS5qSWkPAWLRst2rWT50vQYn6Fq
VE6VMqMzYExJg+ArlqJzKivDXd9AXv8n7ztUjNi4Q1zhU4UL3ddL/X2HnTe5Pzavm5eUzYuP7sxv
+R7jJ1v35+d/3kLGb5ZIR43znSoBjMy7y+ctZP6GjhKYBYDkq+kdN+43+oo2yyx5iMkA/Dg++Z+3
kDinxopQE1CwQ7uj3/3cjv9ot3/f/P9z+y3N04kf76EfT32eJnx/D7WdMWZUPtV2aARvVYYzBdaU
tvnQTW6dIT4r6tkfPCs/ikIEfpuE+7HG4RXSV19Mb2neb5V2vE3JXjHM9E4vAyyn6uluItaU5vZa
mf5rWzQPxNjdjk24a8XhNjDCVdGhokJte+kNE3hfeY3EVnJGz3rzYg+IUUHZwRx9rDCTeFOIbwsq
vBUE65apxyGMJPRW9yVgMEx3aLrsg9p16uulCMA+dJfGN6898HolvCTendUGroGTWKpxe8qLtsTL
IgaDbwkNx9M0qDqwB0YZqJPUU9FhEIHbaVDleyUul0XXL1qlXWkDFuiy4WpBQR+YbNWKiDK/w5db
w09fgqTLiwjKStL1dYeh6pDiPzeW+xbebq20e7WgVRgKOBV0Pn3eMSNnUkqvMgXPjcxsFPk79TYx
5IH0lqdERjE06BjMFoG5bfX2JA8rXAPoFM9WVO+k4UErX4sRit2AGe0ouD7WpL7JyKNjrB1JGHhH
9baw/E3adb3TUTrScqo4pKA31TDiyCpE0Xk6PU+1/1jkNNq1sGnFCIPpOHrMRmzzvO4hHIxuaTT+
eBuNWeYUk7ROp35RCwa5TrFt9sPeG4tD04jMOGsWWw3AgHAXYkRKmdi8onnvoBdnpPdUTIxwLdVt
X2FsEwTT9MQnbGOZ+apMQfPxPvhHm3KyriDKgEc7b7Xmf619f4Fnf3n+5xpE0DQhqH+UsD9oq+Hn
MkUECybagrVk3qq/1b7s0MCvpJPPUu8ZBfxjCZoVYaC9sN0+64K/swR9FZD9vAR9u3KdRLkflyAr
7ZqMPMdyCwFoNM7sriVpEx90faBY/biWjBcYO+GHxf05MjYagamcyhEZy8Oev2J5kxDmvCqe/BGe
PCQj9Tr3xkxhEieA+Hlst/4HlKIeFxtsiRhA4v4AJ3UR5fdV96icS0Yrhzx/a7dZuOcbfksXR2c8
cSrBPvNd2YUcywMa3n9ygjh7nF+6iZc1QYfDEWIWcRsqLkT6xPSygV0kwfyt7iJhSWBrRSL0daYp
LRLlrgQC890KzzAoI8h1mUy5PEZB24tbASivxWLbVWUiPpZttoU6NaJI7rI1vp9Sh25cXRY+dj0L
pdtpHSMiKYcHZnhLKXmWVYancKqU2u5j14+Dg9eQQjdCRKElJhe5wvNyo7U4+n31b9TPOr2/iWxV
iK6zzwQWS0cFQo2tmrZJRuzZHzGCKNIbM2LdRe0SggVibigK5gbGT6ye1eihie+FCpwhtYc1hqN6
fx9wVpPjL+B6nNuBFuX/cXdey41j2bb9oYMOePNKEKC3IiVRLwgpJcF7j68/A1knb5nu6Bv1WtHZ
qqySKJEUsPfaa805ZmpbUX8U1R/iBC5vqoF/EuelbRs0MhNT3b4kKyTZFL0rlQ5qG58oZvYhMiZU
/xjlgDFbb1GqZwLHciNYasdJbW2N/w/AqmFVfXeBa/CvbbaXZPPnXxMgavpn2duseHrw3DbLSHqn
fd3DAW+WWblSM2ig+657ZodycERr18EgessBR1X0IyBo0ITt51QTCn6D+3hMdtadTpcSWjbEzay9
m+kpb1bKmzoHhdKnu8q3nCQfhrmL9gfWoIGxAmrv2VvSbNOt8TKUW20nE+iF3BsQmrWLXtvcKad7
cxYPxrq+EH+SDpvStwMQg19okeDlMYqFnQcXDYdzfDGxGjnmZopu1vQBYRKpGgqUEwxPMXebzkUr
paFs2WbaRlPXRfSAuGKkB0uyWcWzapWX9wFBmf9W3jd0Liyafqt6lV6qJxxX3ZPwog+2ZkITnOiz
4WS3u+F01g6i8sM37kp11QaH1ywr1+hb5fo7SD027PEQFwdl3FAGQNks4Ew/AdhTlzovnVuIBIPu
inGydKGIZI6FvypmGDmscHiA8XO6FTBv5at9Kti6f9SOtnjVCDgBPgc4QHGHexJ9xU862r47o83i
4v8gcwLEWm2sRpL3QluEHHOzzNcQI2a8kfpkkZ/p51HRAjCzrS0fSVgJoVTFYLQ5p+65moqjJR3C
n2EiIU0wCQUMfbGqPJe3gCy1ej1E1ewsgXEmYshnb/9OzGU1LMGjBBYBGyr5o3v+ZZjstnF6vCf5
qnsHtAlXhkfAraQxPTzzZZAxNf8y8dQmm2ANgUARsKyQHiG9Lkgy4fOTQ5bJcgIsaG1xt3xOz1Jp
pypAGYcYDgCbwzMPAsPfTI5g8v35Wn5U3NnkoRjwzaECZA7QzOJobItjndreKy3mJnPyWzYsh2fl
kuYLdWHbuD0f2YEnWG/6fRKxdl7LG/5vXhVZGI/6Vt+m9/BxBPQidnCwZon9u9yt+pvfEnHCCkzE
Cmp7DvrGt/Vdb6bnegPaTrQ2KEt5Y/NPRruSIzniXgT+qroBGRUcTmyIdFiiJkDLo38siYN7xI93
yRG22me5piJEd9kavNOn3LOz/O7zHTDQBsB+nbagtYyxH9mWeub8pmV7/mQdsbQb/AHRTObyIel2
6/QD+ynNB41RurhIiXgtXvTKTl+URlxMjwBCQLphvEbAbrhSoRWijPBYusGsOkV4ziQ3WCXDCkYZ
zyUunEhdBt264nh35Z+1uuoAF2RY1z+tm4kpNoNQuzZuUXejiR2sGvlpemTjKzm6fIsRDKW8LtVV
MKx0w0XbSvTeDVCNlLkGwhQMv+D5K+efe/D6qTBC52RZClKm/5831lDmyfIfD17/4fG/ih7tXzKd
iX/3xlra3IMwZTRUyLl+Gzv/fuwiwlrnaCWKMhaBPx+7JNJlKaP+nw3hbxy7rLmk+WPn4i/Pm0Pc
n05dSUZjq2wTb5N4J6lFAVQorT0OzXpIxze0XWQhpupRNrOeOmWnQD41CEJNJnjLJYzJ6VobH8nk
naqw3Bhp88xs/t4kk7TrZdOp02Yzqf5axg8fN8yLLFLnRu7uTH4udZ0DTw9eOkJNIpbTU5hjUiwG
qI/oTs2od6de5laZtbXK8Kk3+j4BvxzkwBnUqfkc1Hirp6VTIefUUxSCZgUVOvLB7DFqRfeqGhh6
HwaxrEaVRfcgAxiqcKrpunDXgPuTS++i+bIEhbU6JrBth6FAKa0CSy9Qlc5Of9FTcc32bIBCOZC5
BV/WTmo5onPi6cveMwGATpW6yDXhlWYixFwtqjbFlM1DdZEcHvZosfAgfeSbRii3A8nbgSi7SgKc
LyVVRCg0QhoRnBpfufnQ2L8Fwo+UljLpn3sv0rIDwITiTzdw8EDC++9NEHO+O/54L/6Hx/+6Fy1u
OVUycQbRMJ977L83QVAzzu1zDhncXrNJ8PcTCIF8c4PEMkjYw4yh8IR+nUDMf+FhJPhPwn/xs//4
d04g+H7+cjv+9an/pQlSmEI9pLHFCSS1jHBdQjYj26KiOBWCGs+t5BENH3ryQO5uKGvSZ12Ce8qV
6phV4HmjwROvcUl7JIpLuoGBhppA6ymtKTt1wXseG19d5029rgY0yZpAAlcnM7nj1ssFAKNVb7y2
kfgWS+nS6vvEEQxtq8nM7s3yJfGLlQBwMleFTSHFu7DpdlVdfvbpcMba+CMG16pKlat54IVjjfhz
5MZtmoC/C96UEf0vyhyfqZV/KuljxIBH48y8yjFZ83kJiBcYdeaDYhnNuyBbG6lW8w1ouZs6xkfB
yp89H5PBFK0VFY1hIB6CuRcZGyMTN32T59otmtQVl9WaVeg7zil/mpllF6Xy2gqbiz/E+9ojljSB
sJToF8WsHwY7oBoBBeVShHgVlbzVJaGdorhRgsFclZIlbAKheyMoZtukg3zU8KJ0ks+pRtz5LSp1
z29QNOq1U6Zq95C7CTG7gtCDxawBz+0Z/b6ZZMIPpSo4jb1CiJZlRbfGiPUlXBADz2DQUmhMimPJ
vfaqtJpTKTlHBKvso13TT8nRypRDL5IpqzeTPeQqwXKFdommQXNiKzpWvrIJ/ezZmLwvpZ7ImOuJ
womY+3pWBFwrg/o/1Wg2y0Rw/ier2nEYMrPYVomYLaM2c2IR+awUQjHV1QE4fUFNJ1S++q4rUXsN
srQP7djPYCEXcoRVM4OFIrTSR9r1wjmxEldMAxkJrnnoe1ysUopdJeLaWLYNiSy6CCZ9ICSpGFhu
Syzp6oC7Ih85Lg86yHZdKcJlO5aqHc4zeDkc9zF8FDvpk3XlBVRcVnkcBLlzqyHYNXJq2P/Y5VFk
2qeZJisUVjJqB+2/94iJOGEl+8Py+J8e/2t5pAvDvBOjmaz9lnLy+/I4h5JiqWRmKbEM/oxq+VWs
KP8y59EjJjRSzyTJ4Of96hHzKcJd6A8zS+Xpsqj+jWJFl2aJ1B+qlb8+9Xn5/mOPuBIE+otaR2Qo
ae6VHO98JK6JkjwxTpS1J9E8qPpGPAl3oo2D92kLXjN6n4nPJwR2yrrcigcp5KZbBK/A1NfdR4uE
pF/omtvtjVciQA1XvafyCUpv069U/+RRGYQrsswKdB5vIgx6dc3s3npJHcJBP6sHTY6yWM3GXhNz
WreDYBx462DUVr2C61hCA1wgdUUmbZQIfdpNF2nH1HzxBf9Wg4looqtKUthiwMt14WzKH5m0LaO/
amiVSSizPgeLzJa5z4OqAoByu67TtVfNmPSWHs2EvNwnzVrsXTE6wP7cV65loP5pHYU8+2lByc/h
oGE+OoEDipZYyiL6DpndAUGnhPPQLdiBUq9IA3G6ct3iZPM2rT0bzQDI09AyrUPgIMFlIjvTzljT
7Nno19qoD/D00dBZzY5nOCFud+muEodY+S2b7iaREigzgjMTYMm3R5pZNKt8SPIGPFm/+K7R+gjA
2veDtDTGJR0RnVhUzk6K7Obe1/AZkGBj3OrIyV5aziwfZGGK4PRsARMg2SPWLibbEAZacLYal8ms
6W00B4h+ntm6F92SnYbom8RwoOJsglRsCsLJRck7MOz7bB9JTkma6ez7mpPIkcf/lLKniQ21byjs
jODD4C6ePFQoBCniHAL2byccIk9I1lGWW3jLo+JpQLuNkJ2qBp3Pu+WfLHWLoV29qcExGq5idRqb
A+IhUnE6w0bFriiveXDGLT/Wj8JaNpR9PAKGfHbvvTUbRkVMM4A1Xrv5HEar8AAfULKnCEWakw9b
HHemshijJQI5Kb7o7WO0nultoUbD+bVnG37X7ek2bXBpOvHOfFZCh5JS46OdkXiJS8y/pYHjn0m/
UEr0VQ82rX4Htw4NXHaPXaAbTrQOH5pnK8oaeWFKmCmkVcA0zMxPwiU4mifrMJmUA8FS+o71a3xr
KxKASJSZmX+I8Wm7xNYBvkg1LnBK4X0KdJ73TLbWtc8MF/I3PjGPeBgU5wEmCTugeHgbkP9l2VnF
h8+b7jtSuitpgakuyRsT1PnsIRvjwkRoD0eh2oAImT1f8kVLnYEcL2nVR4VdlM/h+DR5T9CppNql
HSBg8uIFwIgf5+/6o3a9tXjyNxq4FSiGJRJIOFzveDeOybuCpMxYdvD7fSB/Cl2vjA5VdRPyXQJ9
B8QcYjksgqR6z9ndIWWW3CxVXF4I2RFFpINb+ncTQXywNuuNtR3edevD+BY01+CPiQBnmZB2INx1
NL3hwX/4nR2eeX9q7aqNjtps+fmx8aORQEHYe58bEA1bsjTMJ8Lf1xyhFsxFSIH3E7eaNrGx5n3E
GzhWS/D/U2nTa6VtUhzFcWcKB76ZgNLodZrzKngSVaYfC+8iEtHAMScAqls/EulJLXekKxZu4mZP
WQLacqNjPVnp2+Kcr4uyJ/CdZak90/PBPnkmgTYQV3GM8l/XYwyKdg4fmCPZCviLvBvAeY5bYTPm
sOq3IalHEr8oDYNc/lArdyKSHbb/RKQCUeaqncsnMbxMAdlXXLcUWFtGSYcBfyd9NIgPXKt28enV
Zy27j/UR5AHRcDsSo0ib7y4Fjth6VW278cCbX5gv3Urf5U/VKnlrvop7pmLH3RvRqv8gnmiSH57q
BMcQj0DgtCEBHjUY+X0ubD0WAiKjmuKzHw+6ULmzIGvasTBS0ohvw4mAa5D3s9K/ubU6M0jJbXnm
b1r+xsqP0cj70u9sCARle7R8zfhL0J9njL7oFNLTiC1v4qAKUf8fW8HQ6tA1mAjzhAntEn2O/3rA
m0VYf6pg/tPjf1Uw6r80DXUVyiNGRpDc/yAUUf/FwY5AVllkXkTJyad+VTDyPMpGKIJU5DeX2+8V
DGAzVYIHAP9QV9X57Pc3Khji2/9cwfz21BntY0Mg+P3fKA19JqOfb8Nka5Wn1ldfKp02dFsI72Pc
u/0Y+Nt+YOnUYNkVxBykfbOdFO4CAuMXvdxiv/W8dR7SJ4wN+SbXwrVhPI0rWJddin/Ncr1IYZiA
SYdqXHRG1UNRTNgvCt6FpJF1mpfIpLrJfA3i6Kggv0SzvQpa1L6ysKgkeaOgSC7afDlUIMhUpWbL
9LZ9CYJM7ji+oXS021D6DuPknhBeo0jDu1k1lyJDOR4EGa7+1tzltbAUU+qAXH7lq2y5qE8mg+PK
JG84yciHqDiY6ChKRZOJqzLKpOHkrbiuG6kDhKqx4vtkbcekfhnqJkNbuUDNs1J0RGBYhc3kUyXO
I++ac+inKysXnFxFNxtauAPRvGpsPIL4lJAW1KneLlK/JR2bMbUDaiK6N8kKxffG6iScRQGHKLU9
5zFybNF69cmJFPHi0YfmZ5riGcHOemp6yIYRU7IQIY6aHOSBiUCen6RSXPQGWN4O21FeYt8ymLQN
vvFh6ezrEWkUjVa+h77geEK6bgG+cI7ZpgGEeV5pYlQY/EJ85nJHmEcrKD8QCKxC2MGj14DNQYfm
t18Nreh+TrgQ6R8PKyRYu9Snh2XOPfViumjlqZCLh9AEjjhcWllfqfTaau0RBflmyC8ZyN9MB9OT
GCATOeBl21AaF2j9bIEdWWEi06snIb8J7Hc5WoCe4jWxjEWo0/sChhWQyV7g+Q9MiOexU3bvyXCu
s5iEd8lRYYv12bdsPuLKWJjIEEw65BHyci1I2UVvYresp3SvDOE29OacLa8xGB12E0G9mlt6vmiX
DXmvftc+jYlUuJFEqFYQEmCnTT01jj84Q15vEiKqzBDeLE3rVOicyGjfPcsgqCBldKJhXxBlfmme
jLsOCbCZ4qgw4ftWX62X2bISwuRqIB3pdPToTthe92oYQClUfxlEJBe0qrcQW23dlagfLXJ/AjJI
6PnVo7kPRLGhfJiQmYt0F6tnIlBs5N0cE2hsmAgJBEF+KGEJgv6hD2e96JcEDdwz5PqpF73KGUGA
FqRp61tq4T4o5ktehi9JwogGtaFUYqHruUl6pNRCoEIOih59or6V+kT+Ah4bSkTZE/bSnALXM8kU
4znWjpKGYYBRdAfZynXuIZOyNUGwAVsp9+WDoolvcPHJN67e64lZs0UjyZxongQeSk5qCBHGtmdh
I8oPkjg6StMvI0UH1o9oYuI03qQe2310zNXqPvrxLa8kigKKu15nEi2bLTOTlJIPaQc67UqDQOh7
3kvUTVgcLP3c64Ib0c4ZO+kmW2BoGqZqZKHpRixetAqHpWXBMI5qpCitbn6nDQ3RUEsooM2CaQ1Z
Ocgqw2RTmtyEeuatG51v43W5esioDfqcgGKMItZOSajMukYnBU66qeYjUDQnqOYAHQv7ft7+g+cb
7G6IK+YdjN4XI47/3jQw5Vll8YemAVT7f3v8ry2XzsCsmqBhO3vnfuaY/C4s02mOyiqMIxVp87zR
/9+WOxN72QTRYBpQ4HAD8qlfPVWatCpecwvTnanMZJu/s+UiWvnrlvunp87u/+emQRiMqhWqcrGV
TtZT+uwFDOy/LKrAYHITz8OK2jOsr/ZaeO1VB3mrHbz34zHeF+tmPe1ScPGJ23OpvQnJLSbGe2d9
ZJK3YIouRQ8FfyrJd/2hcJWl8qEhL0btRdR0tPWaNwEjb1S6lX7KMAQHnBn4NmrhhskO5opSY8Bd
WKkt7RkuuM0Je8o6wV03j977+RuWK3I4SjQKT9M6fqvv7Vd70F4UYtfSbf3WPI0HY2fsOGSvx2O6
Vvb9sT8G6d5wPfkgoV52jfJk0mCsMY2A2lx4UNsH8Wmw1njJBk7F00J+J7fsGJ2HpWibK2bWU77I
YnskWA1UjrKA6UkRf4DU+YRNp4ougnLQ9Jvh1Mt2ibJ0oSM1AHzI1Hi4zi1H8ZOTbNtvM6JfnGIn
XdVzeCBNae1vo1Myc2WamZYqzy+2HC/8lGr6DMt9ob3z31BvUSFsAe/z3ueHYU3AM7+HZq0v/ZW6
5Di/KhzrrRfcYUsBUPYvXb2vhjcdLduPEQiK+cP7way7POPbBiJ6/81zzccMZGh2sEi4G2+q/IGb
ievCthgp+55LvvcPvGDg5XIxPKe85ZxsJMbT2L+ThDAYhAGoA0LYn2ts/C7NjoW2bZdkVDt9Rxsg
WyNH0SaFt0JBHTB1jNgLRl7NIQPsyYLZ2GdT+6D/SRD0UXge/R++gCfea26Ee/aEkhr1S9yBFype
26F8TRKf58ahgwXeX3h8hOzePQzidIkRxe7H7wINUcFW5DbNIjrN4SJv/bVNNrJ8qG50fCt5qQQk
6elb4gtcFXWPg2wx85wmwfl8arb1Z3srjsW7Ojxl2LA6UCl0NeR+m3qfTXQxmqPxRjR5+Rrf9Jaf
vmiex3rbpV8B+LDpyJVpnnTvgLtzoW5U3dHy56IgGgKXO9ug1Tw3A9IA9U7woPVGMfnol4XE/J8r
1XyqyDzm8iHlLWUfJewrrSyIqCvBBpFav3aWmxhLdPZ2CuGOrHcOhPJi/IFflcxwugWqg5EvOoEk
grGqZOch2IoY71TeIUPeCeno1p2/Y1si0CW9Gv6TdAk38d7SSekikZSaBgI+rvNd5Mg79ePJ6jfi
DqloemnKhfgS3YVmyTYDTaqLV5RMerOztBesV3l3zITnpLor8bn58hBElDQfFyAXxrX6YQRbz0J5
Uzbn9KVcXz7nZtklsTHaY98PFttt4tzrLaIr6g389RGtJyyGb+JVZQPbgP4XYBoe1OFq2spnRQvN
ZMiyTBpyzkFPrLV6E+P/jSTtpmn+Ip3fv+JZpHMAjJdlo1zF29Sm60Orh54lUAo+cn3xFx423sk+
P/VzBp6dgNVaJ3drE7/onh3dyTZYeldIFJp9Ubg06fHpW6pbBde7sACbL3WEZcJPyE1wTPl+zKcl
X9sUd8j/xEL7xTbqHqV6KqIzuTVy+SIdSws2FXSns69u6IFS5kZ3fiOJ8IUXw3iIklMkH4l9CUO3
3vm48SQ7WskUfOzvjIxJIlhA80Z4wc4vnVFn3Mo1CQ3KZw9A/WjaJDd4gCpxWS6SV/lNWfgv2Q/l
Vm8ZZ4zBC562M4o03QLPdOdcnqy4zlp9KR7Hle7AzWp3M5IrRfDF6WpNkW3c5Cs/i+JxrnyAZfnr
kjBJgpwoRcPnrDkNw0pgfRPn8LrRCp1wUG3MLUcTuUe+TPyttvmfqBo9yOnYaM5X/aEZrPELDinc
srWNRKrNqSZjWq9H6wfuVBoZ4VVQGIwtvWoh/MDBl6345EBayKKeYC9TBD21xises1F58Txee1Q6
ZXiRnWRw8Z0c9Wmlf4l3RFvWS/EoiYNbt2ClBvMCTQmjFinQtvlo1WXj2QFshu4iP6KQcPH2ZBUL
5RHSxoMF6mZ2cRCo3O1gsIVNdNev1mfJuyKspvPwGMAHkhyRI5+KlRUpGOK490+1hBJyL8rvubek
iyjkM6kHr6o2XEy5Xw+yC2HIA7oy3VHvbIStbFzrlqYteaVVuOa+qrh1P7oJ8YFw5XAqkY1NGFc6
7CoCL5MPJHmuBWbZXF7PL6s9MIdFeCb7cRVc98li9Yfmwvm3YcIfPeeUHv+hXqD0EDn0c/KXlL/W
C5WHKdELy20GWFuioiaKYwM+fOJkyb2pJdyfN3JxRVptBVdINsxhsj/MEn9vv9X2kfHOyTPw3vz6
W8Tr64PFRrUppPeQC0HcSyRuQTdlxtCWV6l0hXFTqxxNZ06Vl7j59DJoJIXtm3qfe1s5djt9OY1r
Ldpa6S6tMOJvDLIlDfYWZrpsDa6EaMpk8Sls4SkKnDkwd1y0zV5fITAX5/RStNybaJM/9/VeE9zM
es+I+DSX43sHhfZenILI1Yc1/BZY2LmtngPXvxhXiRgRlJvLcLAhriHwG3aMNfP79CKtmSxnLtvk
sNMfYEiX3hKfOXvQPCcZ5V3dH0pt/k+EHPTs6l8CQYXTnngy/RzA5wEsAuGENYAAtnbpx0vM7i6H
8apYpokzoLIN101Dmo/yYbkRttxNd/LELXvjtkTXpy81g5kDeQJDcFfTnfIkKI7O9yvX1Wuk2MZw
9MSbtEO79uYqL2lFGfDe9g4zIzSeqFDJ3OLGifRVreGNRdhFdtzIYYrfVRWfpmpVrqQcJNym/eL8
JpHCCLyk5eQ6pa5VV4sUbZmqHUsWcVybkPJ4YOjwQYAFPm9W5lPPEv+qOVQtG31D/bPLV/zMbfzG
E8jm5nXECr/S+yf62nJiz/nbbHXCG+je3rUO2iXd49Y5zNvfc/9qNiuSG6zp0Lq9O9jta7hhAPxc
wRLHBVHF2z575HTDy3D+LuJ4lLOTdumhuamOp6+DaZ162y5/Fpp3/ujSPmbBgW4Irrvn/Vl3PGHh
TRMfFomaVSPb5nimwKiXZ4N3Gca4zqymUlbp06DTW2LZqgrPjUNS4JpVsqWy8tvqZpgIYymNpHsd
fjTBDd4ilEDGR8ImYZ8r85c82gaMSVyRnbeTakZCRBR9NYfY5IKG5ibFq747ivRQRJnD5FO2usy7
zSwrplXTfCKynuQj9mpE/v9okcwsAhNBk6AQI1hB+e8HOnLHWMb+dKD798f/OtBp89AW9AGGIIIY
0J/9PgXWiGaQ6XkpTKA5Vs2f+v1AJ6OqETHcmRqZgzPV5fcDncR8mNYq5zqQ2trfooEZyjzl/cMU
mEPmn1/6X0QybdiGWliV8Ke4xE9SkNqj1Ky6ik3csN5j0Xyi67bup01TnDpWHGTkcrWQY5S0dInU
3H+R4KIQwuihZEir8yCE4K5eY+WmTEfxWc+cLjZf2wS4j79uNr7ZVK78NVSgIq1Vmq2mUtuHtFU1
CBFp5kyfKozKaFwRjsY8N1j7weHGOkN3zDVZc1jo66u3Pelbnkh0xpPCIc1Y63MYGWOWZbTsdjqV
yyHb+av4zg6tsxRQ0wOkzO/lHaCFXd38Yjci4825SRhVRHuLuw5FMEaDtUla2g7JuM3Mb1k+93YL
Y2i0+XlUgRxYUZTYvbztQBZoh8lXHdkDnyQRqtTS4imhJ9VhT4AsbV2Yr2nwJm+9DXLvuANbVEvi
itR1TEVUeK34HZTSe5H1X/AwrfYscrujwmFw2i2FlrDOpvkIk+kyPE9Ovyw3zK6IuFlkxVFCiRON
JAooe7JzFoEhQtesHNQ0jqC/mt4hYwz5KqSkwl0TTIRSZtmyuYngHaQoivPNuCxKxqJCjQFC8six
1qs1CWeFwdgdGb0blC7d5NC7sNzQWqbRbIvaRiT4jNGjhh3zoWlPOjvMV/viOReNI9BWFjgCm7xG
3EIl7+pXar11lqPdu/ApIieYs2+AKGBa0VuzG7qcoDfHOnBAmn0TycvT8bs1Wn+BhJmmddU50gyM
MsGisA64Gkd4pq4ouXP5dw99qKohaXYrouvW8vfk8jscoFgSJN/O7yfKeUnjxJs9GWtg8Nt0WDab
/Ko1m3JiaH0sr7QKalKn4Zx5d4hh5rJ9n4adllKkE64+fE5EXezKlXDNXtSNuUczL36Gq3iGs/qL
4cUwQPkGa06SnBz0z/phsRtW658naptIa1ibnL3f/G2H1WVhfnr7dBW/DQtk445cXOCaPbFRrHEA
hHfG01NlK9fJWAyokzvXVJu3Vuk/la1CDRdXF83IfVccfhAYWIducCmJz3saP3xkQDZMBRT4EChR
iMF8u2cXfS17IIUdeQl499X/KHfFiubJtg2XFZER5GgjhUOBUKySL/PIZ/sF2+aLvA7dZNVIuxDG
hbJO9UMGiLJDpw9dNDUXEa4zhvNXsXDGdbUStbVJqtj8GM9B5206BJgvW2Ijdu3OvOZklvUfT1h4
A3Teu+AQ8GXWhtBQn5pb3cSQTwJtGTjTvXz4zSFATUq44NYU7OE4cr2Pr7IrOalbUDF9dKvuOt7Q
w7I/juv/y1X7SPvv6FDuTLrPtg9IdEm1HFLIg/Eb2OpXwr50SIVj1rpEjXABejauowNtlQtijyX+
XNpPnOUXo03CyiY5WBFZZ9a+3xZ7gMSuBxcvtSMkHcMVlpD3gm61bXa81Uq0UqIdb3jzZamL8Sni
kgjxdHwnlD5Pw0H9yFgJXkxlE1PqjQWg/aURLQm1ywl36RxNcmVlA3qi6C4q+kOBYhaXEN31RYF1
RqrWOv5kUr4lTtwLzIrCZ4xuQN2EcPo4ZRkH7Q4Rg0krLmIQQd5x+u6+RXMVxeumWuD3nKg02uCe
fausfS/6eAT4qlucHTZIBlQEBchqP5H812fra7pPX9lbnZN3TvyBW7JKckijEpdcRVmGekIcMBaa
efGPdWiNS0k44H4u3wHOIBI8iRcWbVU51MobY7JJ2OwG5DG8yswm6a7G18hLB6YFsAMg1GDnBOGl
lzg79PIIoMZGGKN3i/BB7jyTtZ5nxjmMWBi6NJGDkiXoXOYkHgl14iL0NzCIvWGVAfKNjnV3ENQV
5h/4LcGLfqsfw0V9KhUK5DW1m3JhHNFKMw7Qbq3FtAVwy8xD+sYXQQ67W63I7HuJKDUzHCcnfmnF
l4BLSU0PQ+8Q3vISn8YXo79ZkZN89eFpjsYzXY5pxcFUN9G2egtfvV12LdBC+BekDlHzUQBZ5Oq7
Fkdha7rtCQXF3bwSUXD17uYBiDLAHNQQvJVZ4HSJy4aKnlM/1NvmR2fyfrqckAriALMXudkr3rad
DuMl5ECcu2PUY5nALRWfpQaZpOX+PLL9U8EiNNdNaKkEeCMn/u9l29w7/0vZNs+o//z4X2Ub4j18
BHDsFOnnoJqy6fc+PGgEaHsYyucMrvlI+3vZhohQ10T8CbgefqoJfy/bZH2OaTFUJuaMq/9WPgEv
b67L/lS3/eW5/8VrkKvDRGfTzJGd2hCWQno14jKftoPlGiw4OAz0N6Vzrbb7VJv4rOE3VGBP+Sz8
AcPKupgWgzXRWrChjfnfjHpX2lPHBu3Vd1LsnB4pGvr+jDaWH+5GmdMSm6qcbLThmWnnIfALDFTx
MzK+Cup572bGAVYrM9v6rWpsix7fV9VihlzKjdvk6L+qYE343VIRXzxzF9hKODPTkQIiCAz0jaYE
Wykkr/uOjS7KLgRN/QyLOtX3/JJAHu0lnswuWwMqFQkFW/Lv9HxDixYwE3G8cHqwMyybVPG623ne
Rt+HAxo73+VLImRtysKa3vEEAFhJdgkJgNFCDo7ip4yyDYf5pqgQ232F4jdfLPa0YdBOy6fY+qyV
8lyFuk1XmU8R2I15dDalevfpqXidmbcNjVIbm6uwmJbVxqRDjC+DGfErakbtFr5QmiFuXubxd4Sc
Ojo0uExn3C7Iy9eCTtt0Gi/BPt1Jm7mXVm/h7ubO/G2JUllV/LPib7qTr+f/CcWrnh4B8k6Ev7gS
nRy2C3JJzSN9rgVeW0fd1o68wh7buqPSkzeAk5XQAGVJ8Rw0xg7FDQ9D8jY90CcqJarPmDnJKcRt
KzxKQ7HziWRbZRdJVwXiWIIUIHGHskQwGC3St0wER3SVmfkogEEFxjPjp86Ac06KaWgvdIxvfQ6Y
BX7WpOcqYb+vJxZdWimrul/W36xfpMb5pQ2QV+E3mNhWgjVr6XFBBMuy2bfxWvvBnJtmHubyrdZs
pWbrRZvMWk1ufMwRLaCg+KbuqzmNuwGZy/uD5HqrxNo0bEyT03n39j1Vtrm8Eks7ks76t79Wv7V4
j1ayZ56gNpwf8M6C4gs+h33mkTsVL9r34BbSCa43NOknuOs5zx3P3nN4tmiFIk2Ql8CgysaROpy/
BEQzSxE3w1USwE9SPo+bxpcWqYlPticEKPSg6FPtQ+LVVmeat2ySJNEwfJmuXKpclSIqSy1bNkzt
/SWpVg+EDhaOQwbn9P3r4ZjS3rFBnS+b5//l7ryWG7eytn1FmEIOpwRAMCeJoqQTlCIykePV/w96
3J62Pf985VOX1eo2KVIgCey91nqT1UV2HNkZM+mT9M2ssTjZPgMa3rmPQnkRl8VbX6/0Zzx7DI9t
Xmh2fUjpsRgjjAPRLMqQDi2vedI28aVi0AAN8a17Sk75I7LG+O6Up+7QHRpb3d0p3PGx3Rabjb+V
9njbGtNjC9vScsXGbssVVBu4YdUGVqqADgH6hLloztI1X/rv5nvj4VLnzH7tECLs9mhUhzHbEetH
YzQd1D0kVc1rhY3yjRiyfmwfAwbZ7nBozpthX5zLh/yhIbmW7XRT7e+ktNWoaI/qza8fuHDRlHak
IXc2AklEmyPC5HNuweQ8kLBpYVYHl/MwePDr3ChZ5ogt6T71VQVpVYTZs5teYbZZX4XxQFVnrupy
NU0L4018rE8xcVFcGtnCN1emeBBJjSoW2a3LPVjCLencroJZ6FN5CgGP7nxgLe4tK1lBGTgtfLjC
OP+Jy1hdBua3lDKfhZIXYXeWushiOx4AH2XcRjyz5vZYTWz7xwqB6jJggglz+dpcgeidIHwtoofK
sPEezucENte8UR/r4KMLyL8+Ok+ZTt1cEX2wnjxa3X2DcnhS59qIBqmMt9Otvgo3fOA4PeAG2SkD
xEUsuyXDnnN+zvFZzu1ZinyVYNYYi4W5Y3h8Mz+nc9C48Zv+PD7n2PV/jMhSk3X3lF7QduK7uwue
k49m2qDe9GMkZLb2Qp0sv4rEPBuO9KLhN4FtyMyP3gYak06ySq9qdAyOkDKMxTRsyD1WmWAWS8bW
0zXeRi+4mr7AsvInR5O3ee/p1kefLaFdJljpW7b0BghJXnZ31onVKRfD3jReC4TpZFJsK8haxc6i
XA1kbP7sH47/eeFUyakbzpBESMbjrRUfY1DaNzF0y0fj7vI/1kaVF2blANdV1iGEorqZKcDvKqxC
XI9JXtUW1QNvFGETMITFdfiNhE9Nl1nn4brJyYA2VmDVpXSt9vqRwPLNuNPeDBiuq/bhUzwYDob8
brmkOyAGC5LsYQZt+nW6oZt6EE46BGSy8dQFPKHjdP3RNJix3fsOXl2ki1jH3kazf2lv0YN4S+BE
1TYuQ2AWBbbN+/KYusqw5vQdH9sjEYq8I3uRSO9FctRv8GI42i3Fp1cQ6YLptTtSdxNq4t3Pwqm6
3j2CYZ3SXCSQtV9J26X3N/2FusTu0/N9ZE+Lyuv28abw7vsY4+gLLU99Y7G5YDm4sFSHLkg45cjQ
1wJUOOaSWbdMezve4aagh2CqrnAcdkx9OAPx4GSBYBaxC5u1tAwO910IOM64g5PsPKhI0HcdnX/g
URSbqLtDJ7tEylkg7oRiWnay7/6svxrSU8OOsQMCmXl7od3c7bY+MLYJ4FLvpQeW5Uhyq8YhC2e2
dBDP5INiJMBVjIw+dqZ8GZcLIhrIuNn3RyhZ7YP63n0N3nAwnoJ2TTUDbm8LZ+M7Fo+9uaaWh9Zd
noZXzq5mb71QCYECkTKRHPtt6sVe8fFkPABfBd/CEoaV9oglFCicfyCzWI+PaLM98h6sl5iJb/Ea
PDd7+SacpNj1L+B0Ertz9m08NBkEOIfjz7onM95rlcv0GMebzGWbFKxFITsp5mxH1Ai8c2gQZDC3
anmPFhFGcWwemRuR4Ygp/JbOEe0kkxsa3dE2yAn/Loj8SOFAIg2yMS41FJcahmm3cqpvzNnUFTuA
tLkf7kSEG+tp9MZ36dRujRdOA5PN3A5ftWCDDlRoUVTxyAf/Gu8QeIKBKES4kTvUO0yzk2+4yR1H
yxU7ocZyIFJl7MD9gyYtEoxq6U4ZOUPkszODuQCXA6fhZ/QOQ1Nb4IXRzcuJzhjkqh80FVjIzest
FLfgHWBSv8qeoLpZsprq5xEG4XHbLu62BjAN/XOnH1Ti5x0+GjxfiTAqoCeCsf0IRofB3C6k1M2P
GVf3F2DsfXYzsKX2UalfMnUZzZ7w0VLfisSdE7yzYrYe3ciRj73godmTCvRy/xKzfbVnoLUpWIZ0
u79F6tF36W8NRp8gegjEoCtP+4aoF7zN863UOOU792OwKpzEW8ghUlwyRmGbRzawjAUSncx9CEn9
4f7cvYDIiryGCAtgHOJr9C6aB0VSaxz5Ir+G2oVWUaF6vCa3wqNt7+aQT14hoHG4V6fFP7YdZFaO
5hw1OclwliRBiv7xUv9/fl9wkPmBX6b4/+3xv7WD+OX8yzDIm5N40B+lrvNdpkoSiKGq2EoSl/l7
O6ho6Fk10tdV+d+xHT9n+PMdRKyrJvpZ2KWK9fd40H/OWP/LgYMW/KrkEuIpNO8BG22LzfM0OKOp
bhhiyx8pHqAU8u07zUinDQsdrU9/6SuuwWxFaFWVvmU6DZ5d4Lqx7z3Q1hA7ivEw85z8bmc2yw4C
dcByPmign/UXiSCb2fAk2zzWXnKuv6CMZF+AthFDKegcr+IXeR/b9oy/NAlnsAIg1iJt9S1X2Ibm
d8q5nVUXxBBd+Fhg3HLqT1G/sd6a8UTHlY2kQeHlTVJt9zAddOYkEGsVJwQEpLkLiXuiKB6PMuY0
3bqEYxx5GZSeIh8c5aAcDHQQmN9QQo9HE7ZXBwep6D4a80aXaH5P5+kCUxJ/sGUtA7rFuGMRc/KJ
tMBHM/nCyH7ysGaX4BT1J83VoUjR2NzzV9S6xeSE20zHLkOsUVLY8aKPHFQbAeypBEMWktLcZkN7
msd3j4TNFEMREtNV+itpeJcfW68UiQmUX/XdGzHrxgNipxY1i4poxXSoHicSlbqCBUyEVSsQAfVG
DcRcVTa+WsmAJYGbNwfT75BHKe6mmRa1taojR9gI1B106ERd+6DP7+IunvMxXFX/9Bey9s1vqT41
u5MR2iWMqID9fgS1jAIEqqG7yP6uwLootekA2WOvyCy0Hf6cNZ2M4sO7qt+y+1OtJaSqMJ4VnVrE
MGg5PfjhegqucJ+QucR8snJhLHgaPI/weJqO2JZh8YS5E5tFNRNHuAN3pInVTl/RAUc4HyLuuPcw
uqYzbBKckkLlEs3GIlvaWvI9gTvoCsxlsWmInFOu1SZcyFDDnZJlv7BJ3eDfg7oVa4/SX629Di8b
IBsUYOLuKhvko+7LpZKd0mzLZt9Vrrma41M3veI2Z3OlTGcCVUs03kTbZKei2lESMkgJHL4nVARv
VrieU6jGpR7Edi2chYlpoz38mynxzxy7zbpVfApZDHWIHRLLzf/IdZxlIH9YZzH4/Mvjf47drNkB
QMe1zPhBcZ0DPn+O3eC4/pjz/Zy7/UFxAnYrkRaKEeIPXcnvaCmRExbLNh6njN7YE7Dg/RuKE1xQ
/zx1+9Ohc3y/rrQws0JNUQttE1gK6fQ1/TE8aifPLVvIr7VsQncL6ojhbYuYQ1upPtdhRbNLlKzM
lZ1hthdljLtriwxaqhYtIWlbLsvLHSRsFIutITHgrUfrIUlhGIm65FWFBkcxOw1yil/S9JGr4sPY
Uw1rMoF16SmvDWekrqvg9WcjjQ56eXj1AK5oj0khYmUp8uQlFhHD9XcnychzoUU0hvJsRAGjrzsh
hnNyS6BClpXqSNvmDPmEcrqfuQkaSKGs7+QFmqHtS+eYIUKQH2PmDrE+OkmMN+GsxtWF5zhT3Xqo
d5OYbZMyeA5bxAS6j77kXQ6gKvQTOmOc/MmOZza0w5H8YZCnjdF/4X6MqX353KviqUErUGifHXaF
ZaKdC6U/kopRQzyGtJhcA6Gi0xv1r7TAu1GfbcolyGHPiWkxnyxXnLlnuemAe6DB9mFqNz0IXKhM
q6IPgRHvkWrHLfb9+PVtVdF6TVSMGnHcSogHtCidhcbHtUUyJ0+RwXS6oIgxsRK7s9Lj0NSYIwzA
SmiXoqpAR0lTN+7zsy7iiA4cpAgMqgaJgj2q41PDHLIcMZ1Px42oUCbeWUIVax3E/m5s21tFxFMa
WWszNfa6Ilw63dhObXxLo9wtGLvikeI0KRwvplDNJLhCbEB0IXSein5gRofoZSUX07JnrKJWxMKJ
GKYz9Y3rN6lO9j5Kx39sOfiDZa9hFGrCpNDnXOD/uUxhO44TyS/l4H97/M9larYdh+n2c2ky/2UQ
qIIXCqP/31zI/4MIUOjhtoiQ7kdy288ScKbsoxZhsWOhM0Aa/pZnsvVXKRwEkl9erDUvXL9Yjct3
Xe/wny832BAqC2ElrPBFbD6Sb1rI5pkumxYx/1aOtZtg/ArnamRIbO7TllTZ6Il2jf6NFNGDv8dc
eWl63BHv7vOPRE+4CjaOTwGFNIeOK7jIXsxca28kS7406Uk+02kOqV05WuDwu8R4BbvL5KnyCUdB
YMo1sYpIxsbMG4SlGa2rfsuiOGdAaT8wz3xFOXR/iddi5v27k5w+LNwtemf4oK2E1JkYDrkp+4oX
QGollGCGyBfUynAcmOHuxY2U2nwBn2UGT2w9+HsRVPq7ntYYCKmXdBevpw9xE68tBnblmZKWsoNe
in9k+YHnidfdc2Id8mmFMuHJerhXa4NBvYNyr6XH5n/hFwzVKii4UztaO34YQVqSH6QPYwRTPUf3
r/SRY0ueuD0nbW5rTnvZp122keSsYbCIhqsn3xZZaHTVLAbIjsH0iHzUiASGsW05DC4qDdbmEu+W
zsN/ZD1a3T4vt3q0hzi8gGZt128wxqILWUIDmSzJOxD+O4Bt7BmNYx6kpWiLtjUuNZDhFTA4bFjK
IS9DWxC2SOPghvVvPTa1TLjH273a16SsFWvt2fyERwh0tejEc/rBFN8S4Wsfe/YpqIoaTEPI22dy
LjyD4bQLoOCIvcvtVvo4QsEZvjPpWcNkBx4CqbckvFYesdn18GgMn2N+IVGD8OxXv0Fe3KO4R1y+
lfBpo2+WZnbiqntorFV31O3ccms7/sBIob1at2CLOvgNKVReL0zeBkq0HKXYUoXKgicUGHSw11S8
BU3pBXR1/PZRzTF20L+VHMU1k3X9mS7cd+9wd35opWsXdv1aW0qrfD/mS85Qya5uhYit4qLbhs6A
XoL0wC1aFC/H5rEj7hcW6NKvN/pReBVBMjjd0DPnC3wK+Jp+JKAyJmXM9kbiS6GZdPjuPUlg6XuU
CDy8oTK1SYyzlfP4oQdO3KMZcydscRwyd4uzz1B9cFPifnfigKKbmnSBiD+sLz2cw3o36ituGc4g
X2AL5PAJbxj/X9r7zJ0Z73bd24SbDFDN2TUkQIXVCMsgdkUsGogOBiifqSpsR4p0lbHTgC1KTtVC
mH++Mpc6fOV3tBHchIPPxXdQHp6Cr+ZmHZI9PVYFyQgowphpph3hqEwZMe+Ibb5XpJyyasRIXu1s
r7/4Pyia+ot5iq5MphkrWwcZKsp7s71Mvt2srAMWAPyuPnYSj770xIFFe+OSYTBpXJpVV+CHKTHi
z2x9Frxs0Au4MFI5NhhAgpvsTWw3+MygLq05tuBS7e7rBjJCvDZfLTJZrIc6vikgZCa6FtTi+Sdi
h4FFLrQhaSDK/UariFXBfKvNxzs+83GIwsq48Bqs3Mm87r0PVhxXODkdwa8rw6Ih2Fj0ll3L9O9U
IJ1xRa5SZY1+BLONMDkTBmJxXK75yd/lwEe7ZPlDEgzZ33KC2JPCJX5n2A+KC9MhLQGn55431VUu
6S3vbaZcXwxAkYpCCBkWNOSL7HkAXKRi/GAwv/Zx32RJD6t3CA1p/gQZ4trQakOqOwb9VnslhfiV
ll15jXZIO8CZ8PDYAiFNF1ACc+fv9Eft4O8uxVY9aQfEletmuyYea0uuS4K1wQKpo3Dgg6DKMmNX
OERfXBbmqXq3LtGet4PPc8U0fPK3+onnf+FTzGIvrTl5Sju45vkyug45qstl+sCt/ieu3hMnjXKU
Ndv87LCBhBPR203uRPviHW/W8lHwcJx0IzzF22cLE26FwDXZiatPWcA7gm2HwG8cOTYM3vmhKl0B
GqHVwCXTSi71OqITfQYhwKMBM1BxVz9St2mTO4aIPJzoBXjK7fkFk33TgL9cE8LPlSl/TLEMfXhp
rJpjxrqjohuTdk1ni28tiuKn7MKLE18KrlEYZxvBbm4qZ/FMnaWDhCxnQcglZGvRKbBcqiORWeBJ
oE/AVm4H6mcaX9G8ODBqwMNkgxt5Ds8Jr9rcDRsnR/NkA/goj7OsZf4T29I6eR7KLWTKGSFUnUyG
6h8c9Rqu30Lt7I5eGCDE3wKlPRlv9XrDPlG++L7H78/16wgQVcCihoYHA8hVvoqz8oUmPGSb81Wa
FP8ibIEwg0VvXia2hdrpP62v5Fm7CnCBCLb6SiGjvZrzK8kgW6K/29BTZ+3CLjpH+8KFC1Jf8jHC
J++9/oGAM5cWHICNwTFTe+y7BqBDPdxxK/14/zA+iLoLAIOpRHlfEj4CPpKDMfSIzlGi2sBfNPe0
+UjECL6zTcQl05FUd3FgZpQ+1xv8IeD3rZAzCQ4SE9BqUt8ByEcAjPk+sijBYRb4oqP3Rlv0BC7e
oMN+xL+50q/iKz8Eo83fKY+d+MXTrOR9whsi3R+RtmDVySOd3JXW1grMZqc9Ko/TKbohi5lOORBX
dJLlVdE40OQwF4Wl/g8vqkVN1EyVCYAsETzwP3p/iuo/5SbP0lce/evjfymq8bSCjTyTamYzv1/K
a+zDLUNF3fqDjPP7hJUqWtNwp+A+Ak0kXf3FTJACGxYOzlsGJbmk6H+TcDNPj/9MuPnlyBVlJlL/
UmFLWWOImkSFPQ+mKIMfFJJhYVJIux63e+UiDUtuwcO8Vpf6vmi8EG7wuOrFc2/rjLbYwV3QDbh0
JViPOtoOf4bl7PQmOZLpTUHqMKBrqMUbYyV9AIuJmwaErNnIIdRZG91JMS4hTYic8h/6WZY2ssfD
KVJ/WHIjWEIEsyi/hAPrriYROEk+WGJTYWFxVNRbdrWYqoQ05HKDeb/WPFD6YkAlOliLmycNGEZH
cOjqyjKQ1+ZTZqBjwT9ulQAAwqmmOCUXDiu/XWXuK6aaAvFETl7ZrbSKmmUyLe6PqWrDrMbg22m/
7uYcvWxVXvY6wpEcob/io1hf8f5qHXEPAUi9grIOn6q6KY3l1G1EtrhtdoGLQZaAk6Sb4NBSdpHs
Kzsj+GsvOMJz1u2SZgmdg3rwrdjJm1dmv0tt7vThIgVr43jfNYSIOa1u118KLFNeHmRIwTxL7zEl
G9SjYlHupa30Tk5ela8NqAiJi41BuY/Be3Egc/ji4QksY/BSRDPLjK7pCstI8B0ktypcpndlS3EK
inSE/WTKSyjXaHiv0bQZm1e0P2m/LFA9I5sFz9JuMgWyU++Bk3uiKBalh86l3kebtfKePkgr6cYh
Jme+Se8pmDCDV0fRvCLDdMBrmZTjvKYVm75ll1lEr9zLxJ3vkFrsiSr2/v7Fw7hPy1dNdxq606Qd
h3xd3J8l7dgQyBgtFTJ50S7ySlTg7UU0LEjpzb8Ilhjeh5v/Ej4Mq3Au4wxo8z+KuTvbugTXYq4L
vspuH0Bb7tYiyC+799WnfDnAVubWuWq4mC/IaeHaJ1/duwmTlIxoCM3vZrwd0CsTejGAqR3DJe7M
owdmADP4GLxCjscXesNRTPERdmdbXhvaoSjxeEERWcGomIZH5ExpvtaqW/nFbbz26Z2TOUVbZLqw
GPKv+MhLiB0zXyJ03oZHFQ5sRj41nKeHEFBUpWhe6Wv4IsuddRKcNlqS04p0EygX7Kx/N7V9W9uI
mqnHhMV3vxLgmNmFvIQUO/KeHyFDJ4szf8hEr8ZN+ApDA6FCcsjydTo8yvkK9EIkEQP0kNjt4CHJ
QAoJ8OmhZbwI6x7RT84vXWC2gV4Uj3VHwCgGo0wnJXhw20o2DIncyUnhM9x+axluSq44lpo23N8J
KCI+pV75DpXYJAa53YIQ6siViquEixnvN0ZmIKoU1nAbXvobgtv+HTorxABMm6KH6Cjeiitq3Fcw
UfAMD2r2Hcre/blKvE63/XzVIcLW7TvUHsG+0+wZG5KE3E6eKc/WEUdfx/IGF7iYWwFAZZ/wyMPY
gCfIS37Kp9sMobjDwIaexZvnie9wfZH98hs7PoGjme0Lr/tS00fVf8TUo/iOaY++AeGd9FBccs4g
8iFd3VqhE1SFmU8FnQZ+FKpTJ3PVY7SeNg2m8d0rytUrg/vBS927aziQZVbWV/8w7aMTfjsUIeV2
uKRbLp0sWWLvo7v3lYLbcFPtVMdfTgeKa1FxK2OJm5yC8lfwYGQZSDcNKPogLdADldQNcejxP6YD
LVebn9UQeXo6r4S4uO/veNqAAYnEr4vr/jRcjBml0kkNgKQUwUtEnN4seVbmsGBaLQ0PiIttvWFb
x3FB+ALbIgkeCbjmDufp4C/5mfFkHQrkKzO1jExEx+TFN1Tb3WoWvsECR9YwX1BzkzrL4LA+c6UV
Kxsy/9LmrN/8CL53+lfUiMtiqa0SiO4KDa20qvelly6DTbQhL+CMq9YJS4Ctv67aE+4lc/o3VCLa
cuEQPnSsLsEavSJ61wnq4T6ATUW+8rw2dFvrUr1Xt+g6t2vBtbjNzQQVFo3FyN8VftE7c0dTgzfN
DdcC9TR3GtbBRHlq4kJAY3EVDnq3EqvX0DzTVkbqorvF7YHRQaCjfZlnCEq6Zzma28kMQhlGLIvT
4PrPeYOTNsuOTWH6iI3ed/PU+8epv6JhMSSY4ba2EQjfkTxULwzWB6gujNchn37rJIwz87HxhZVp
rRf3Q/M2PEGGLx8JQ04XFZRBuoxmpkNE6Q4vfhGfoxZfNdnLse6Hqz09JZ/SHV76UUg3kIk2nDiX
WZSOaQCnObZ8UOywaRQyhrcrnrdFM1XXzvTEfTxH7ZNfYb3Pvv7Flt+XGXDqJxe4kB6me1MYCrXC
kcfB7T+YoVt33qAvkfxP24Kd1lrh3182q+wztuYoAaNe4tXfXfznKrIF/ptbVxr0ydiW41aW8a2b
3Q7d/D3c17mDDjujAUOH/Clptq4cR956Wt5PRNkJiN6SdE1kA/lSeARfe+fWNPZ+6JqFlXYa/a0B
+QMRBWhGuDcv5btxIng5/PIPBq0cq7R9hlFZLmCKxHuyXept7K3qrbaWXtSDcsq3Z4ssd+3R2hk7
YbkdLykL4nZmuAor0dP31Qc62+YjXDcfOcEaZ4UaCTb/M5oMCcGlbWmkuMG+Ja55ozwk3zmLD+KV
V8gazBQRDy+glZDQ8sn1jhnlTb6YbodyAAkSEgwnwPABn0mKqKVAVgBNOQePLRRMZIQmEM8c4zOT
WIAcFCXJWZtnFHarrPH7RLtRuAqEvxBCDJy5YcNP4fFJau7ECGrRBav2PfVYwUsW5stETjHJLm8/
hojMGiHsMH+i7WBCyHeQaiaR3C4pn2XLh8wSYOwT+Uk7D6yW9TOicLSphqdsghN0UmldijOFiRlf
vPcJwsFdknZygTP8Fmxlr50AfBxxZZBt7EICveTsHvoFTghelSdoZ14HCYVmnW7+UK9GjBTqbf4u
sW8cyhvPsQ+vxkl7gZGzt9baS7rnVWB8nHfLMpopUxDT+M5X2yx01D7GYp4L8my8FXue8iZ8Gica
SLhr+AugaMN+9B0FSGku0bn4NjeljIbnv2XpClmGA5uNj/dRup8EHoHjJCO9VS25/Hzv276IhbY9
8AxYdSLPuOiu//bP7r5mWgvhcAr9kYx0FMXo/+i+LFCJP0Eaf338b93XTGPBXggLQel3DOO3/mu+
C0tiejJADnSs4i8MF/lfREjqoqGThvebJ9FvggdFxuOYngwjY1AnYr3/FsAxt39/7L7+eOTWHHj3
S/eV41oe32Mp3xbiyOitS1LSrwnjFt2W0X9i3jdt0TGoyktoz3UnNSCPQoFCsKNKIcgou4vJNsb/
DO5gqeNUg8LjEufTNkoE5tpSupFKeZQWQqpOx66OpWsZEiwdw8HTJwsWcwpfrWsa89W4izA/Ba26
L1MTJoBeALppuq4e62nALE8VI+iIYfoiVFiKjbFm4/e0wE7qPMU95bACmVlmuEaGdSxmV3EgNCaO
iG2UzMiCnNzD6yhKA71iZim6N5Rx/yyVKeN6RW08GZdyriJRfZSKOwzJUjNszpXwFEQrgOHGCdQB
YlmUR6t7XGLYmfgBbHGtwXS9Fl/qnDGlEVokNpPOwHwrLfELzSxUbhVBFd44WsLXXQ7CwfknzzgQ
6eDcPbMUZs+K/wM4BIP/01U2i3z++Pj/zDhMNN0otzUsFaQfku+fUw7mFdh0qf8hi/0HQsQvE+cM
2GLEN8zS85+aImBIVZPQFP1+Yf4dcoM0S4b+KCn6w3GrrC6/XmNRkORF1k/5hqRUTcAQFs4YgjoD
AyOSSDtopLHi+ElmfKaGgTSzllt/mUW6F5nmKg2HPf74ii1HMIBaTPEd8s06ZyTSKinunzFCbzow
n6T2VqscYZAS+EkSrJvUCk5pkr/2pEng+ICJfpQX+yEpDNcv2Uka67ulLOyx05tC5uKBXFc31Uq7
VVSr3SpNzeJomQFEKrG/u7UoNIfQMvAoVoE5iyE9i1N3JzpNhIfa1MqqFYQMW+1aEyMRubQ6jOde
m2nAjX80umRbafJhFKq1NKikR1bIfMUGZWYvBAhtJ98rCvoZVRTLa6brsROW6KHz0MMfENlLl39W
6Yh9YHMWZ3ObSF+rYgulyTiUUvlVV8G+Lut9lehP+VTvRaPf5635lMvgIWFDimwVxQ0EtmjGj4zY
P/ZypCOhySPJKeuiWPt5d0ty7RThXDiYSEFLk5rcJxhKrYhe413m4CrLwNoxSwh9twDLfEP9GopK
gTeRUdLqxYuWFp93AXHDBL1aGmnBrMiDu3AVBPQMk2Vs6lq8Eary3Zr4PxX9syF2/9wYR7zyRU4B
Ek3w6scwYd5X/9fGKyt/VBr+t8f/vvGK/2JGaeH3b+A/Mbv6/xx8zhsvrjm/7cfsiL+tCIo6p5Qz
SJ13ZZnLn7t+7roqzFJcAOEiiJyCf5NZKmksdb8uCX857vn+X7bd6N5mYk1MydaAea7pvpcYtLiq
cfQtlGk0VF0t4skgQZi/+yZiClX/sChS70QKhlk0OEkgYoRkBgGkOaJHG2ZSceTpMmRQFTma1aZM
PNE/KPFmzkFs4BrUPShfRCLtII3frUWHiL3/IIMfFfUhk/pzPyYvXWc+C2Sd7hNoFxgTCOHKl+N6
EXfNpU+rrd8Pl5LwFcqDGGim75ZKe9IxpTPSAmvulKJ1zLPO8SVtjclFact+flIRQmi96QXxdMky
yN8MUmKlOsfVm47KoWkhew75E1XBRh4tLy+i1ZTMhT2tgmx4cSwtEwNzUSplMXksaEPvGmEGZB5k
S79DttTigVjeugbsOE4PWQ30IV9bnWkQShcpdKaeWIR6qTKcKwLdZaUYFvepW+VyvvEDDIHuyoyz
GjvZ6Dyl9tWl1IqP9zbQF+UdfI5iB6rJolZYLJhSCuoYIDkbc22Z3LEHMyYc6hv9fpbqkdkY7vvi
R9LuYl6XgaZMHViTVoOvLwITGY11JarH9gGdeulsVg9qAYGg/CojxVEYUxYxpkdMSoK3FECeUmih
ZP7SYu0EmQaQD1oOCg2CeZKYlhY0hyZu4EqZeX0uzPCTgb83E67WwBNRfRFp8jTEC3p6VDIaMsa2
/+QKhDIbrxYYRXOc2f/hR2PqIovGH6lLf3n8zwrE+BdaYrLfoW4CwkCM/H25sYx/EZRNJQ9zXqa7
0H6p80VWHIMFBySFwxFV1oGfRQhRT0RLwb03cAE3ZPjvf6MIUf+SoTaT2X996X8qQtpEr6R00rMN
icOOoDG78nHLQkxkSN9lQz1RnKyxX2QAjiVKvjZ6SoJyFc4KGHZ5IpwdlRojJcMdvv4yyzGlwK5+
wrJClenlsRku0vJJDlEfE4QZKIAWgfkmYHSc5DM6k8AQwdECRmNf3fIR0gSSqCpAoKnkK125haPg
jR1m4rngySO/oYRDkkItgVYZpyFeHwiFWpIL2gg503171/RjIGNpE8EeZtSSEV+LnfRSgHXud5t7
thvr+/tdutSB/1FCiKbWY6oLfzsQE8fS+aXysPan7iv1EVnp1VEsEbVMsKrjYdzfUxSXarRPUUyp
HTKQYIQqbWJZiTA7ZdIQKRrXFSwrHUcTgjzLoFrfefVmlUExCBFAglvINctE3z1JhvjYC92KztIx
w3kUz6iE6U4ZSEsNNZeW4++oyBu1ap8itfgwmUSJUegNBuLSqTcwtYzT9dAAzYSF8dW0uO2p9CYB
YqCoHrZkTb/dJXLolGJrcqWHQo85o7EwS23b3edYFuJ9Y2Q6cRlsAwuBIpuPaqcZeh7pEAT51ojf
zIDZIhN9o51TMUCfoKKNRb3qYhxoFXVDQbkIShJI8cGpy2selLSCFjhUYuvWtFaxl8C8eqEY2A1m
xa6J6/2kakANhUmyAURKKtAiG51B69nb7h0esONeIS5E9McLiOP2Xr1W2nvctyvJFNbEohNnHH1S
DnuR1oHBFcpOaBhMF3zKKlBLkpG90fo4Tyi5vw5Q6GomjhoRJAqVxRqeB/5QIHz+UpBMnEE0lHcS
o5qJEnAkmEZEYDhhlUT1vklgDFlpuNZl861oO8dSUUEN7zn7pomSr2oZ/FfoEsYxzFwpkvYF2F9T
VdfZ50uvF3JK6xkr6sLX2d8Gk6AUqvXEdw2IRDoDv+zZqAsMPQmVwRkoWWJPhB2GgEeG+DFYVYXv
kHqIU9QOYYbvdQ/PT78/+d20FzsVtuAdBkBowpGIOgaFyiwfyMjnnHAjoIQ1NdRVdbQTAvgAc+4h
4vxGb5dCmn3KSb0ei94NQv17JHSW83Ac7id5tpsu+lXeW8vSkCnLQ3YRsBJFBItswtAZg5WvlZ9C
ilVsFQrvxlS0nszmT0WNaLcgEWXAbA8hCqxOvOKo9fN7nz9FyGGAMHS36vm0scnL+hqdC6iJgl9A
CTpArErP1Ez274+l3ED47oV1kht2UuPFNFoqXUGHfiGTL5VgXXTEJPYw6s49OpdVuBYEbY1sZmXI
8IymHpsEZdLhgtWAdPiRT2mwlAZ4JmO5vnfkBIxC43Z3CXF5FWxCAzfjUX8zJSIKWHqkNDlPtbWj
K4FkIUsYLDVHOWZZK+FQESM2TvCRCiiQYk5OaXk3bknLMJ+RYygCNHXjTkpN/A/H76Ep8akDI+l7
woIq+0dzN0Xqg1QUS71EwF3GK23E/iRWz7VmrEutXZFrLzNJmU59V79PA3RDMSSixBS2lpB4quxj
STAXcAxGyO0ZXDHi8vx/3J3ZcttItkV/6MKBxIxXEpxHSdT4gpBoCfM84+vvgm+7bLnqVodfHe1w
u0RxEAVm5jln77VlDJTWtNljeTP1bKkP7bKR3IONkXxUYPcW+Vl1hbpwZVSpbQn+VlExvNjWuzAt
FIDMl2Ua8WMGlDGxAEYJQMzuIE5t4V3TMXcKhQFx3sGzseVUXxWp5Z8SzqUuwyzP9Ga91Wz8vt0O
hbtqO+1qIISHQR+7qBbTAg91kI0PnrSypWzuKvQkGVrqEPRbKdsWhT0J3JiUc9nULABl4a2MMTj4
gn5xjDq2MYj20YaFpOn3XQNHGIqMLsIXUQMU7IX4yk67jLDoJplYxJzF6pTJwxisbFoznYezOqwC
eRPHJizAjpeseOOx1zicldcqBetJesLgwX8tkvuQFX7CyMdGSs2ZHKokYxtzHcsLGFjmj61KqRmM
Oa5GE2YAo6URDHCbOynUgsQOHMXehsVOSzZe/JqOTw0nPspDfdbJYGTq+rnPLrncfJQW3iYLw+uY
Evjkk7AuNcpdLZAR2HU7fXQIGojovpv6OsnSoz6+KhUw1aCxNw0xvKllb6vMf2ErXlVSmgEtykDc
+GZDd4l4F6g3WbwN9JdK+CtTwNp1i1L7sw97hkpcCuXeVNVNNdi/1JZE3P6t3QQL8PP9vx/2rC8k
Hyj4dNjhP9eWNoAb+rOGUEAQohy3eNAfDSf4NvIkmVcnLOFkwvlx2Jsw87h+6I3ZFvf9ncMe4p7P
5SUS+08v3Zw6Uj+Vl81AWUk0Q7GVJEZy3tCf1XD8iKXgYBCTklHUZbl3EUazJpzyKhqscaZ1FX73
WJMG3QgAax3uZG3Y1VVNvpo0F3p1gpUmz9UKXYmJt92q39oweK8Y6mi5/GQY8Y1pjBu8Z+9GYz1i
9tgHZG6C6dpYpb6TyFuvi3JRGvnGyO2nMiTFHZO+NAk/B4WMax0/vmnUDvF5z62hXLLInImCCPS6
hGwwLFLXXE/Ju4kp5LnOwLlC4q0z8YmL5CxGkOdG92A3CvCnDLKX7YwyBJaxZpcFK1UUTItBAJuD
dF8lySxoFDjL4xRmR9nXDudkNJatXeJAMugDw4QwM2igUv3WRa/R0H6VXECkltj5Y/A1dZuTFCjn
3K5z0sS9TTc23jowcCWP2XsAtKtHWmyMd4p2a5evXc0SL79bkjQzaxvuazP3xK1kStBaCH831iog
e5SEqPurNypGJuGl6ejsnjL2mZkdtQgPDHVeZLaTlx4ePRN/edZfEUHiIi0CxLW6Nf9j6zrC/WQ+
vvhBMKXgC5b/y/wGM9unuu6f7v9XG0n5wuMpisqcZgrR/eGcEzKJTDIfcuYwmOdMmwXmRydJZW2w
GNAo6uSc/lHX0WSaiM3cQMeA1QC/y2/UdZjxPn/Uf33p39Iof/qoFwbVf9cF1ABlFqc4TdsIFkke
0ahVopb6I9B8FD9DKznBWClOH/qIvJQQB0Ga2suuYevLNBdkAWML3bI3qGQiiEJ+RYKLFS7bqHVC
nMxtySLQf+3CdqYkI4H3JpDJfFYlZDKq/rqmVaIRylppmDplZdvx/C7/zRFw1uoDxSNDexodHvnx
nrseQBdZsbVyGeOoNuYt6pwYY3/p39ShhUfDWKhWdqSLOvd0PtEe/AaMMDlg/HRAejydJMiJWmd6
EH61qzxoADkEpBjFsv519M1i66YN9P6QKIZq6qughlc4qA7Mt2ahTUarLXIZuIIZXdrQ3MYhia1D
ubaMYJxXFQwB3fPOWVlgWdBkYtH4Sj/YHCwlb1O00qKX7CdVS2wnGeSTr8DWUlJ9Lg9bPQBpNZYQ
anRTuR2kJrpEwchZiww4yU0pEOu+O7gBMQRVwYqiit5pa9ImJ5vdGExODFSQISjJoKJAHgZiHAxI
JyowvExBNheoi8Qq3ZXZERAYDmaRzjOzR1bkWXd9iyQiGxr93KsevHsvOdoEFXRKvHDDVHHsWBn3
lje1mf7YxQKbrGXQ2WHEozDgQfz6r+cCnQS4T4vFP93/+7nA+MLMVhOaotHvwZnGOvR9DMVNlope
1sZLO2V6/9R2Vr7YFmcGYmkMhRCaaR353nbmJlYP8r5h3pE2w+rzG4sFs8/Pi8UvL52jy+dzQesJ
rzW9tt8ONwm09b2/aYGAH5IP74Hz6rzb1ug9Z97HlEHQ9hTmT7RhNWCuBDmqBzqKXLHIuqcP0srf
H6S1leN2mqFYgPS5m0xg/rf/TZoT616OF9iphnn5rO9xtqeOEtywRI2bajYiOSA95jZZm0RKIq67
qRsaSvPhOBy5oc5n5bPqALkLkIQ1C/ZrfR/tWpiZ0ChpEGlb2+XEvJW9E0g4kAPSjK639dpvjFf6
rNoCuexRuwdaW56KGywJpez4RMmivX9RH6Mbar4dks3xbXyzxSItqekcSMZyqLDHL1vCB1AfsmHP
EFfq2okvGNmeEsY9q8o9JxldP6RQRsioe0w31opwNh17Hlii+jYR8OTzo9tw8GJsljiRS0qEvIGu
0hYXTXmWjR2IvxI6D50EMrU38jDTOkd94mZuKB54HOJtevc1IH20JJTs1JCMkn5gUKWHBVe32mjb
fGMh24u36aWlx31rxDOesNmBWt0gK6EUvmseQ2Pu3VXoSGl4GEBq4cncFvYlPaA0CeEanE0NqN+S
b5syRArgLWRtZHMTo7S2AekTH4LysdtpxYrsDR4S1Qp/FIvh5LJ57PP7On6DtJNvUbQA7/TDK3Ae
lkRUTwhjQDIJ3sBsWz2O4ap6i1BrAiMz5hyDeEts/Vxqj+gsP9KVVywEx5qP8KZeCfeBVA8puNJg
w3ULjAsFtDOGTkCwdgMsV+zsvbRD+ggXbHIH2yOkDcZ9bFTJCG7siQkpBXndY2pwj0WE0LHdicI6
eEip4A4fe9R9/ZpfN9LYMr5poebZxcp3+L1OWtq3lMLQJW0DCwOlMrXwfXHo4KsCUSCzb81aH5mU
ePO4WbflidRa/nCp8m9Sma3XDsqgNxPkHs7Ib94EO8tbRjtD23a3XOHiwsUM4HuBGQ8FJTt2iqnj
SDvAGSBPIUoHEYh4aKSD2t/uKW1n5uJKhDAkRfLZDGOZNDequjJTmN97u7Qfmd0uwWZRa0OwU2cc
LO25RwLbAf0k0UnSQ180y5gUYjo6zaLrVgWC+bde2SDMREUpjwC/k40l6Wu5WYR0NHE11Rp8iWaR
7kL6UJiyCGAAr+dd0Yx2OS+I7OLkydrzGpFfimN3ljfa5WzeKxeyrRN5N2YLsI5ThJC0lR3pQ527
vpMeo3P5SkDDwnpK9QOqEmsjLYb2m00qwM5mkEFQ7sp1vdY29hyCJpBx9djCv7jcmqkjjk0+05zh
K8JPdKIErS7M+/4GO9ZNSnPkHp37Sdy02jL8UA/KnXzi1lvzXrtol+GccVGTrvfVR6nHCWXePSvN
ghRknx99r1xIsfaIQsBlQO+pPOXmUpndC3Vl2WtgtlvzFcYd6k2SJbm+Cd6m9zunvdGd1IWw5wT2
6nN/F+7MBwxJa/KxQVzwnSPgQxjdBDQlV7B36+7U3vBM4lArGxw6/MEC1DItI4fyrcwWI40RNV5l
SxUBGo9CWKwE+OCr+Y7sEVQlMGBHvx9fiud6mVyh/lbn3HD6ZB20d+bc4qUinFHwq997wWobr9Ej
niAz0f2NzBWfDbgc9GChbz6lsYMvSRxaWB08EkZNeGbbYYOZCPOcyiNwuEsXBn4p2oJMw58tWmUg
mH2kNu3E8eAwhB2KJ0uurbzgVeM1ovt6xhDg4T3ir/HAO0VHKgJLh3HwgXfXWvOsEEC4f437zkNl
zMvi//kTNDe8Id1pS6D1OnHSrffU3AVXqM889HBHgC4sEZ6S3w1/9yu+eXolTN/4GfqVTJuGh0Mo
5M/wdKFECGdbErwcY1kfWZz34gH21opNDDQKTBS2sol1hl0YT6gKQxiCCn/4L75MbC5/1w121JXc
TD5azJ00G+/YHhFEAsxy3zFBcW8v2Lj527CyoH07yU450Ljbi6/FLtsZR/EtXkk7KkexwQW1l484
pqotCImGX6cFrY9kIPl2PDPdQ9e6Tx6lvXnRjhnEIe9NvXiP/Vl+yQbHuE+v9loCueiMd7jcUOtV
JkPRP/kYh/efcZquaQL9Dv/412OcBcjkl2Pc3+///RiH+8mkRkSSoKqfPVNClr8wqWOZ1TWZ8+Ok
R/jR3qHHJHPGk3Xdli16Mj+6O9izVMZ4Kh1WgAa/dYrDYvXrKe7zK6dZ9Km7g7Ah7WhvtlsF2QxC
V4I4lZUR0V3GWDeiD1YLF5R7VY+Phu11y9I1V5WVHuVxvBuMca/n0dm1AclS1K4bM7mRbffBl6EW
Z7m4T43gkuV4kUwTi5Dqv3al0S3VOHmJQgivLnMPZYjORldjlDa8ZTLELya+jKABpqfV91kKVzcq
jmlFbGHVqwirGdr4zXiL5MZnno6PaQyGpAWmqd4PPpLXOBavqtZvx3xk/StpbDdyfJZa77XMxlvV
tZUTvR6PfpJnOJySByeRvPAiadBCNN2CwypEfQiIu5i7hnKM5Pg5qgoWCCaXqTnSj7Xql1LxUPXE
BQL1RFL2uscmTRrM3k1lJA4WR7HoarXxcVSSc+S1NICSHtmzhnyglKDqWiASvLImV4mPXZk2JlyX
tHAMJT1kIR9Gucz6ua6AqEfENrc80TpjGUxjU2wcTIKsOS0xXOE52iat0wiuoj3NS6nwOmCyOgC5
Jj+8ZVPvfPxWdUsmfNAUF4qDA814YnG89jTKEgG0hkxg06hWTuoreC6byR4iJHsavjU58q/JTFlV
gBji4OTGPVdIGd1lSvdskJjlavqedx8Jl5rdoYdEoJUTclYEJMsmunEfMXltvnoF86ClbaVZtkuS
MFaeZJGkW4Z9crL8g2tH+rqyNUmHaOPif/z3RQf75K+Lzt/v/1OjiaqRUb/K6kKNyKf+P7Xj1Gia
JAIIkhRWOy6fvxYd1MB8WSYvlCEl6qgJmv69dkR4zEwTVSTap//rXP1G7ThJI35WLNFE//yT80Q/
t5QTP1D0Nh+yHVO0pcHQ+WoFUrCWUjtbu3UG1TkKwEM4klFlVymN8SCjO+SQlAzpnTfSW5tZfnon
oRBagIq7c/MEFKooCcc+xLnq+gdzdI1NYQHVHksb0G9o5DpOFrW0iwMhQLXmND5ql0HVS/0h1Eq5
O9ppPHaz//H8oijLysB7LxUYLwf7ohRSviL46f7PvVYhiME9QbCG/hxpu/Xv1yqXCfvIz2KXf7j/
9w3SpC2hMtyYWP6CvsWPpijzDwUdzPQ1U/mmu/vrWlW4F4uzjPJGnwTA0yX2fYecJDJc4Db9j2+I
st9rin5rev6suP3lpf+qah+zQlebYXA3rp/Vzd5T/fhaDWqKe1UZQvVgDabBpG0076K+firkfJ0n
Vsa8EwICcaHFgEzFC+x7U2CIHIruous0QgKl65eumhRPPSoPQp77dFdYzZPm208cJ2Z6GMNXsNQM
Jkdx9AKP8DeRmktbdr9Kw6jtpaylMxGRq9d6KlRmL31QehyLeRvfF26879P4Pi9yGjEhyMJ0KNbK
6L0ZNSbeRq6B9aieL+YiwMZhiQ6ZfLnrghZ4daw8+HZfzN2GgbZAJld4w74kvn2tdKRJiVJ+LwWF
W+CS1iOZHMFbuh+SXVyimHmsh2KnLaK9LJozis2nWlZXWha8Mz1irxonGod4LsiUr+iSL8NY86Eu
jMXSDTAhl2NMPdQFt3lrEh8sxT26Ip14Ez9Udl7TnuIuB+Cv1+sgVvZeP2rD0paI3bbxINph2czr
IUGzFx1T2362PA0Ln5pgha0qJD1G1tC50ZNtrcHl6jVTrIYk2aCeQwrhwzKD7qhd60Cb6oLqVLuy
fmxGmexHqwrP1pDV700FiSK1otLxu4YkvIhrFza0ESK0VO3Vn7tAyOxfaOAMCH7sIRx0//0E/Y30
9fMC8Q/3/75AMCC1pvMzx+Ff9fgMSEnp1i1mNQzqvq0dP07Q4A/gFGiYWybm649G6AQkYDbKSMW0
OHkjwP2tRui3I/LPC8Tnl26IX9RwWuMrWqng+x79e2ktaLCRqDFDjV6hr90PqxpuK5q4lozPjSgX
9D/LfqlTW8Yreullu8uBIdM9Wg631cTqA4NBsVg/DyibnlwVWPcsRF9SHckbdrB4EqxTzex9L636
83BLsLW2RKWjpli54Dt/8GiD/42q0ZI3OLPbOYWe+84zKAceipqVf0I2offan8Y7AaFuYm9wU/1M
B/FKIOaMHAuwHtqBwEEij0gCOHNOZdWC7aFMXyyxwM7zJ9wCySQQVqZgjbJeaVQKdsf8d666YKI5
3H/lYM9QgeAsl+cJVvwj9ac7e+E6DfYpEyDJXQ4f2irehMPSzA8Txqsg+xshrRZtfSwOHHLpCOfx
klNyvQ+y3bicSJ/lkji4MdzTshwelIeJu9XCXtmEz966J+Db2AL1P7o3fBfsr/S5f8pm41O+7xbW
qnfk+TCvL8SOzsAvPdT1Gm2PFN6a9cKzn0byibcmBrulGJf0Cx1MQuQ3jUulX7X0Jh2DM+7cSO5U
3Z8POmHaPrPfi/5kpFgMyNYyZgoaRlKeAEo1r2pPAvohnll35DfQW80JKloH5tprZzkSyKt0o+vL
lvbreCLn2YuXo+TRgHv0CFp34UdiHV+Qu0mkwDXdGTHyQ7JIY2SIWJuv8c5/rOkQEnrVY6yY2t12
5WhTA9ywsYXOfGY6iH0XU5eQZOHn4LY78k1TD1zfGz0ZKD08Gpme7Dy+iguJrhyvIB8sA2U92cwd
muKc8o94qexl6l3ZQPS9B0Vmzw10KI82/63Nm1t9r+5RBEKm2btbQrcuDNtCIqVnDPrB3+Jslg4Z
sJ4GJzi+CJgaYMAKpDZA59dZfx+etY/uoZPX1WuczKNjvT/IH71jkiIiw5bJZmFC/3DOUM296T7M
WQpWw56NwzLeWNHW4ms1lLkEahh/pQnCQwSp9vRtBJBRIT4ER2XLaNFYNWQhAsXK1YcCCvBNuZ8S
FT96tFDyITeu9NLV4iChhG7pmwO4cI9A7zsW+gwKfroxVqLewrUf5+XeqG8VsaKnntr3+nX4SDfS
qYvWXNH17chvMl5iC2F7IkYsJ22enjtRKWq9TTfJK68leaWpzyO7N8w0Ni2XJT+hWS3GZZEvm/fq
HbRFl82LA5ebslNhFRi4dltwQiVLRO54U/PmwDeRESR2uTWTSVPICYHFx7o3T81HRWdrTHd+sZ1m
rmtzdBpvw/dRX4L0ak5pcqO+TWFE/Qpg1GAtzA7C1eh45DoIlhPeBD3aClhgME2e3FP+EL8GF//o
x9uyBlmfI2pTxPxZfhs9DHwwguEWoRmbF5uKy6FKJ3McIkYbgsoiQtIIBP6eYll3gJXupqEI1vZ+
5t2j6R2PAubR9HBkLq7yaZykRSe0anyYJOjYMxJl0Ot3zFHhiX6gjSKFUPAMJAUPZ21jLgIYWelt
cZmL+dG9qh8E+uRkpzABGqcAFquZ0/PP31t+Fm/FgxQbtu9uCuUFieDI/vQdiFEWmXGbJwgs9wVy
R/B76KEwJ85IJ1sVxu1QrUf82tmum9yxV1NHd3ut9kF077dAtJjZSMgX9c5h4qvbR3I7efMU0IQf
SgjEGZ4AvOW1BGTZO+BvmFVyelvGM5/zH/1OdxHdiEefa5Sqm8WhvR9L4B8C2/PMf/HuRvByxk4f
FiV9TShr9srFL8nnEfp0g9kXqD0wuSxtmVNtrELZeC7uh5dBQJYRB7W710s8y1TiLbq5eI2xfYuD
PHPaV+wTRFKdQ8AjQCdWpEYeAVVY5F+gCHzjPSJKhBOm/exjU55N/cj+2b6A9njGu82qRGC2wDtu
k5JEcxLt4rl9jmY73amQyCDNJb48W+vqOZY2ollIyX7siBraK/IiaJZgn3J61HjDN+xPTbpVknWd
Lt0eZBRN1of4iQ0pXtHLfGwgQVn0lOfxE78uSIgdAUzsrw3ynGGlpdc0pmsc3yK28+L3CNwf/VfC
mHIf1feiu6l5VbTiF6k4ZA7imw3PHI+LP/jwBpVZmRoCDJRtRZ6KqX9RtxnUYp+rO/nv9/9+eDO/
IHjRVBPy/tRsmDqr36fY5pep9anoeKS/kVcp/L5LXtQvUKR0EycD8bqYGmhSfO9EqF8EFSHjaOQy
giOn9juHN+XblPrT4e2Xl/5LK6KjDehi+BNbZnthL9/Lza3WttDziqLgQJVCQxbNyneH82iYKwll
VApmpUvic5CEG1UkBz9FqRsVr2Dsi3kr87nrJ+9ThZUAMpSWRnwmUb/NwlAzuK6LxImx/+H0e8nS
aibr9PE6GP6xPC49oSAXJYNoME42m78fDLRC4RAltPxRuLC0oOg+g0SzPW2rq0ytpsD0eBGj/289
Cf382nTR8pvJixvawAbJEBHtHl3sE/aIfS6tmnKRFyDb056B0m1i3LjgKGOFOYcV+8OtLkkHV3Jv
FY+YVpcH+mjTD3UYFxM9f+Aw4HtPHZ1QP7mxrHsvf9V9DEfGOPOEcBKGC36Qz6JU2zY6QUlFgG6Z
kR2onwnBogxA5h9jhsOTz9Mkn7Z61/zXWHvx+9e2tBYda6xWJ3P6j4uIOI4aUlUi6OH0BEIW8jaY
mJ6wThoAomgP8FEhjNaLMxxoMrZB9hX7UusOMuiJhuOMLb1pwdcIbXovBwtsCNugXOsAHUrvkpD0
y3aKQtm1Uhiy6t4FAiiFuwgIUYeH1rPDsxc2YlGA1I2ZjHkFXVSUWnAb0+RcjD36mdRRLXyxMGOl
GdbRlSvDqIPYoTanzmC+qOLWlsf9aOoeeh6puDXapF0Y4rHtOqiQdnksOM6pXulhqtU2iZ0+diCu
J1heXvrMixNjpQUtIgaZLR1jHEeGQS2fvAjO/ag9NzpaK5UTp11Nk6R+2KYpTvkQt4OSnk2PVRr1
oW3sO1LgJKhaHVP6Mqrnqqd95PZWKm1KklNqosrns4t/oL2pQia3Ue6EvrsJhWDlJh6a4sLmVaLT
z3Zl6WFCAfwJT7cbuKhdGuZGdghN9TnqOjBTpNebz0r+gdg7rJs5sz6T06pbv8ja2bfY8ECyNvxG
ip3ub+vgUTM59CTnjqmb2WwTCXcrychinZKrOxI5U1vVDWpn8onfChVqOQlJ4uBZ9310CZQ3IZ57
nWxi4gwkvHnNMQl2RIGN4aXi5JLT0yZorx0stnBqpsHC51KG+W1voq3QyLGSAg3Dc4ZhuOzcN0rK
ldy6TKP/3P1ACBMWH0kt4K+R6f0XJy3TMEren4v5f7j/9/3A+mLJ4AOFAnKCXvJP24H9ZZJFkrmC
wtGiQP/RmFamPiBtBRLVUVD9n27ye7PP+kJbgDY6Ljl2EtoOv9OXNumof2pM//rCmcj93JjuZCsQ
CtfXVkpb2LUk1NJTezVZQZKscFnRMhvkr+9qxqqtVHIr1bzK34OSnwtyTRe/+q5LOG4vjTIrWDAW
QEzD+FK6rRPH16CkGOfdBKWSixZSXjIbvG051KswKZ0cFovujo/pgLXKBqNmwC0DUZdAd8YsfhzU
Zi8DEo3UxHGzQ8HngjdsmwfuIgyI1iW1dxqXpSgukqpay2M/k4lZKzOqOxNN1JSnmD5msecIHE2m
KFde+aS7QGV0oE4Bqb7dbUl5qqB39CSwiEicXA7sqrnSzSd27nkhnXQYSFIP2DkzHnweeVp1TY7l
BqCOAtwcfb087x3BIC60diN6rmgwtkamrjwm3yN5xAyeOjXb1mXvNGW9GShF01aZ+6B29AHuEhxu
A3lyFWPP63WEMPsix1gigSYsAB/ZqUVtZ8+sKqA8G4aZbLC/chaMiKbUe7K4KtuR4mYVQQuriwBZ
Usv2bK/9zFtLNmXFpDHXlE1Ik1WVmrfMIwwt90nrVEgaFNK6bGg7YHvwQ/8j5CwzqnMuTuBfHeeA
RLtgek4576ouPhxkLSap2Fgq5rgvsV01y9JE3+WjeImJVFHhOMfRXq81nCTlvIooQ6NrEpLqo7x1
vrhVcgKiNch1aOfngyovOvpGsZ2sPOUrWRL3/H5mDdeJEqvL0tfnbnDX19RwrULfQ4JdiPlJNKCg
kxZsG6DFLj9p2GuEBWxJMpyxztdRRXeIIDg5Iq0Y8sJMT+oYx3N2NBGX63a3Tmx/140tOYEFFGML
0dbVE9aNnLGlJmtmMYTC0JEwHqKmOnRFsZDbxypSF6lKIhk+J9o9b1kxPJdkd5cGRylpHRX+IoKv
LOEkKgycnqqe7iHELKxELK0pM1Qhwqz/mjTDAoqLo5b9y0goR+OTZar4K2vwd1Jv3XmDtDAkbSPb
iTOwVypkGcUV4kEEOAluJc/oHSVLnVjKdjrTpKbVdiIplia580U07iM6DGb9kQSw7zhNaHWxk8YS
XF919TSC9TxzHltbryQ0O2w2AC/o6SKBIjOnso6yxkVma/kspEHDXIrY9Qq/pb+Qm85R/OpeLnHg
VR7AqEeleQoyUJQqkXK40CoCyT2kV3KePbkxarOcwMgQNyG7j+d9+IE9T2p1HRf4fyx3hxEHUa/9
2Na0DiO4mn1rr0cu17byNh6VX2/Xt145ECsYPHdF+WAWr0VLf7HkLGlB0dNG4zHSuk1vN7tsCBfh
CFM6IpiEJpNHzZWSLqpXSAtja4nwYOYraKBaGGyBdJTp5ldVulN03OzPHiqnXMbiWM2zQD6VdrSu
xvClHIPFCBd9SPisVdFmoqYnLonr/toOaJ4FVoRPdYosB9s/uaAEekNI9Tk/kB4ZfLj1hVo1r5WE
tA7h9pgmm44URFWlfxc0jgnN0GDEnbruktH4pojbmxLkZX7W5L0vnkGW0DzjIJoPK1P2L3pRvtQl
+B+tee04BoHGQeAdmIw1F1VjXEeSif/cHVy24NHgL9WsaWj73/A4gI+oe37ewf/h/t93cIMgDbZv
XOgqBwRysn9UdMYXxMWKTcKbQCkBJ+NHRQeeSheTBZ3xsoxqmpu+V3TEtmm6TLH3HxXMb1V0wuac
8GkPn146KeKGbcjYJUzjF0VLgGNPsoyi2oJyqjZFauzHHIGdbugqrNDszcbsPapeszB8zHktuAdZ
UpZVr/Qz0fVb05sCOEsjXyYs74RxWbGxTKUGGUbKATguixN2rp2idixIdegvuPhXhkmIoa9ETprK
2jwS1QHHD/A3ZLSFyiZqSd1zpU2VVj4s6sE8hQqc/67dx/q4aikuhenttSzyVm0xPGSt6ShAcea1
En2kObjitNVyx0SAqSCRtDr6bMbkVKUpHcY3nXfLccFQryOtRlQj7q3QhxOdwXUDIVAAHGxcBKbY
L8d0MpK2c6Ju0NJV89pu5m0DXz+5NjIk0eSS1vs41LGNVjAkbwwvX6cqKW1T7yjLripjQ7cGvFtW
K6xNMFLxA9Ri1oE3NNtrAXayUwGr1vmmJVHc8+2HENt9lMWbQDUMILscAEIl0h2Dbb4vCAXwzRw2
oB9uMt3rl5EUtphl2wwqsSbtUo2NIxzXYzlRcHukpccmIGA1uUjiYpf6Mul3tfmoR7DbkQfX7VVM
Q4oicPLwvVWeK+NlyMlIp2Ag/LXEVB7kJxYxLBHhPspc77n+xsLQI0dtGf6DR2Hc0JgQzkPNXLQ1
8446RauDfZoxDHk+JHyqnb2YHnuIZqGPPvpxgGOKXZeEI3lVtE9CYHCxzmYMdbjcR6PG2/ykupxO
4rJ9byWfvQH2cw2D2PPqYqVy/qMMmZVUlkZZLfOsQh2NR1SgwWkxlNbDIe+wIxebrHwWZE0LbVMm
xjrD6J3nx9rLjpjrcv/BVr+23jZqU9issoZ1FoqwqXcAVZo2DpdpExabvBIkicbN7R+8Ngp6S7im
cHdx2EYd8+1H/X8jKNWpEvm0Nv79/v9ZGxG2fGFt00ysnAqn6J/WxukmQ6ZKMXjOz15OVYUqBoUd
JwkkEYQWrMXf10Y8G3hOlWm4ij5QNX9PyzA90ue18ZeXTh/v5/oml6qcmizKd7UuYm+TCY0Gb5J0
Ctq0cRVqLgz01sBZNZHIRchcCn1BFhHoXClkiA2tsq4V+VnW2bg9Jd91hr4MNGYl/rB0hbdN5KJy
2sA8s8Ic6HqRtY5cbtGUnDiCwn2vI8Ir4/B26LTJhFXcmElIIyqNcZcnGLhHVbyHVjssmhqEg29t
1JTMXBwvxkQye6MFI+hHQ0pN1Y9Yb1ZqDxNcihK8I9IqKunyc4S9tizqpG/U5jLVxKYWxVsVTXyE
WlnIRogaulWMhMwEn5O/J0n9Nhwb/9IaItx3Hc7tLgGHJrN+wZUYgTTQ/iG3K5GTp8BXXtQagW4k
D8tcY/4ZybK7Vq0QpmpXbGxgFQuagZETgF3OYqkkQKhdsGYy7rUJvVSDaC0V+gWJyNF2meGkDRFm
Q43nzSQDHum2ScMi1N9c29yhgLzr8Ss0Ud8vDTfapbV3cIsYirVJylu79A2WiFSN6IZRICqCLoks
dSdb0kbi43Qicm2wFBFymZnpdw8lesXNqLbPhllWLPzaUnPhpNqB9lSq1clL+o0myCWphPu1LMb7
mo/RRF95KRNxCNrhsWC3SbgSeHMN2Pb4YPqSzr0a3lY2HSLOmSR/h2p3ziT6NxN/wK1oRU06i8G8
SJGL3ttrdn7m0vQKQayj7ELeP27qRMjMlVWmreDYbdmegmrYHFrcxGJQ4E532RIl7VmSleEURa7y
FCst4A9JD/dIWOR3Q6fUkr9KTfmIYcNdDS5wRqsqGDfl6coK24MhYky4oZcEm4BscSNBmXKr9Eq7
G9qoxJrPjGrwBtDLeZ/cxLWFvqMRVnIjkgbJvO/fNdM/GtSuM9XqINGPJvgX3m0XeomP//jrH7ym
skKpiAMnJTON/kmq+C8TBESPnBo/ral/v//386YFDMlQTRmBmIHEgyXwrwkCyhByhOV/WFPReBgq
L8bCx6shBdN/rKlTqhu8MYx7LKwKDNHf8scDd/x1Tf380o1ffHBRMGhZLcxs66mKdHTTUgoXeewX
0NpPXltdw3q4UZL26P4vd+ex3DiaRtkXGnTAmy1IgN5LoqQNQhbeezz9HGRPdmVlTXRHbSsic5Mp
URQJ/vjMvec24tacw9LA1yRT4I6NQne6afQe24KwreDxjMa7mB30lohbWdqZliC6XSs6Y93aAaLI
IJ0WMh/oQW2B1wcQs/UdDxRhahmUnKGmJRO6jZ5XTrCIBadJ5tNdBDDwU2sd+iqCMhCR9tTDe0Hc
RA1oTasijJxa7m61STgRifVIuxZqZWwqXKOeVe/KgUQa/m1IilPtg/qVCfGKc1dXMYrR4NaxuuwF
cW3BgB4Jo6B06zDkeqRGyUW+GHp5b3X1ngIXE1D8Zo3pt9YMqzgKtn3PICmxNlX2GqcNfP3oOkz+
vlDjpV+RbsAEy4tqGNBskvEAb7UovVQEPTQy/9uULAtk/xMGyqIz1pZPlYMYxGqfChTMESY3s35P
mr0SvuD0Av1MeZWTahfpAelIWGbxavRMaDwXUh+jvhSojdwwQm7IzpUmHqMu8q0SRS9cStwf8/JU
9MwdDMLH+oPscy4z/kBwhsrMTdJsPfHgEizxIB/RggurSFY3A8kBRic/1rXhg0LXtG3WBSwby0M1
6MdwMHARKYUjkjLih9dOsa5ZTHRl1G7jqWbedhtHvIOt98xiXq+C6yC7OX6RLiKGpEZA0darSBtY
JUvQahjQlc1SVJ9F/4ZlOCzNoy+veiNZgwVwirFYtsqrUX4NpXckZPTKZXuoJf1zYOjXZcPWz43D
0BtbHeFfgYEorCbGKvxnOhAaXUfXQt41JRYAjGGxJtptHLNfNV0tkB8iwaN9qJ9R3NVMRoARMAPx
hn5TEw4lQxgISyLj6ksssvqKPCcELR2VhHoF0iXJR7QuI+6wIizfBg+M9ORRjfd5vu3NrHDasTiI
YpuzSCi3/+AzluZaxA1sMAqXUUn+9y2taf3ljP3r9/88Y3VMKsz6MRyTuD47iv84Y+np512A+v/8
xLMN+eeWdravzLN3rn+gKJbJmf5zLD8D50xEvaBN9H+z6P7GXJ7S+fcz9renPp/Bv4AJMmFKgrgO
4q0mVgSee6SxykO/Es161Qxox+CEuewzCNCUaRyftNHahwTeZGZlOKPJIFxuiKQkfyJH26BUIQRD
8NLsQIk5xII4iuFCaawdQwXAVDKmCZn6CXd7Y26T1nQCWHF9bToF5jfdZFnnEfOdKdLTkBfnOMxf
PcCNjBv8dTJmuD5D8TWV9VMXxWcfrFSGxCKtZD4/Xz4mUzrzTTMqr6LBrtSre/wXQDHLOqaCmiRp
O06Gow31Z14NTuGhrPJbtn5i+zZVpraoeratWqOIyHMwRuf5Cj5ASbJncmqH4AyvTl7wG5twlpJt
CjLIGqYNhKmJgMyalEuW1xALYoUMQUKFQkbPNdNzr+qImOz6+hK0CrEcrY46pCB9cLC0DsbWLLSK
6CmthBWsnIQbo2eRKGDZZJ7vlaQcKbo9tcAFQily1ZxJSR/5B3lWnoWA+Kyt3wVO5ZOXpGANrZdt
lrLGOHVjdbOsdNFW5spMrKOeZyw2w2gVT5h7WxG4WadGa33onSpHqBOXjPgl+BNmVR1EtXMmEYFU
dGkTt/OGhcSIpBkzN8Yuh/lU4pQ3/BcjBFST8ELv86jbeiWoo7BrSpdZMwl10jxd57JQSa+ribcf
KnLM2FyzCzjXwL0zzXRHPzmpgcrCGVoML00VPHiBaZNmDtgHHRmTAe25z+TP+bWsgRFqJjJKpVoz
iydqMKMNf0mj0VH9j/l5MBiINsWUrGuOSzuzWkfT5oTLPjqKZPM1hugmtfiVlULr+KoVnIHLELVm
EEio+hCDc197LK1Yv4leMgJ0Ku+RlgFGJIgot/pbYZjMJQjdtHonj5PRlaGtrqLcJ/cTkaTWfkfQ
Pg3Dei+qWCNyypy1T4QvVAPsKGtAwS3k7QmTkhv0pzGPGDcgt2OB8U8+fJG9WBy+6nxGMmL87wUu
DIbfClzOwd++/z9Dg7/aAP9j1hE5mNHmoI8B3vEjOu2nvtn8FwYHHhIJM/+PIOaPw5eKmdNXMf8d
BMCO9W+cvYxG/nL2/umZS/P//3L2RpPlDwxQwenG8uAOfc0HOaqENOaKntppWYaTHm6N2GfSahkx
yRBJWpuWmwSecZJbf8AUlsQ1al1P2+lBoG10vZVvtGTYoHNDQBXS+qbcvg11KZ3S3OgeR0vsOKsb
cxl0ar1uPBT+AO9ZJlrkI4flZ6oMb1IjbOXc0xaQJ53C7N0Jz896GuCRqBzFtpHExIJpBRO2oAb3
QMhqzyzA7urQdKjyjB1cnc/WE7ZpopGcIQrzkZiCT+5kkt505dNTammr1+Yztj80AwFtdGhYt8Cs
vsJMvWEu9IDAcGynWUz2GYfdgnfrXpYwzaMoJbhKC+qlUuT9WqlabalMKqlkusmoMM7P0uAD3uyZ
HAytGlIH5uFetazRsSpdcKYhovflUnwJNRXfY+JTpvc4sasaaHAvlRAWhPbZGPx8DyqU0aFhcazV
1veU5l/t0JP2bGTCg1gOn8GQlu9RldSbKlRIduLNXDclhHGrQzGeZJG/N6PhIEe46LOy7hZpqZBV
OuXfqd49qaOMK3mot1qJTzIQa/zqmaSQUTPR0CRm5061uBlC4J9eUJMk1fE+OvKAOiRokuchEqRn
T5cAxXI/XDZoLDZdWHjIoAWAoxLTBN0aVZitVnX1gXyyMQWbQbULTXBEd6t7iXmyWuye/ycui7Sb
NK3Z9lq+L8qQWMueW82QETOrZuEr4yekj3Hj9Kp4V6PGFbzms2sMTJ2UVvY/+PiiSaU1n70Zylyz
/a/+fD7ffu/Pf/v+n7Uj4gyOIUk3CEmfG+s/9+dzSYnuz2AnYs7Y9J/HFx4MSkNcj0DxRAUP1x/H
1xyyQOQ6xGIyGCSLYvBvnV888z/PPP/8q88R87+eX0lUelWemUgOvHhLM46SuhOTE55BUpdhKFmx
9lAzxhqLz04M1lx3DnAdWy/uyKK4hNGdExLidU+pFi0s5FRRCuhCLx3TAEyboImocjetu43VBUi5
qafap3JtmIPT+LgCQs31oDrhf8aRlBkfMcrrtoDFYClPIJTt0IITAXFSH9p7NQoXRcr6U9bU68H8
LIM8vRKMcMoDZF1xmx8b4X1swDkEgB5k7tS2kQ/NYPdxDYpEhheBS2nR0S/5KjS5HFNK0NNGhyba
+Uas34K5zRJq7zkcWAiLpNrVmbWWkahHet7tU2umO7T3ecOeeVhCht4HcFCgpbBSkL0aSAKEFwsk
pItKKreiDErFgAUCDMdnJ+4H/kENZBCy4J2rVFuFc/IgMpq87h6yQHiapPopmzwQCRmlumBwpg8o
2scJm0y/LqF2dQzykkZ5qGrU1BxPZoaJwpfHfl/JxlaRQ0SXSM9XYr0pWhT7IzOIGEm4Gh61UL52
CceOEd+V4k1CgqnEH7F60KB2Qh5lvHzwvBOGXHSaTDTyAfEbZDLxI4xewwoBWGNkH2mlkzQ9g1yA
eREuPJ07i4U2nF3ML3IXYUbBB73JJ9KIk3nxHZEIIaMacv/BxwsMSupFSJFEo1Co/I/qSJ7jWv50
vPz1+/84XjSVAYGI55QA2R/LkZ8CYvNfiL5k1UAizFco87blj+MFcrhhkdcgawrHya+nC8wEwJlY
4CF28XP/zulCh/z76fKnZ84I+s+ni955BZIkFWxRdSRFQX7z0i1gdN1cMhAHVdxbC4Q11TleS/WS
OrvYAOIPkPwe1adh022ATIULrin9LWaJeInSvTDNmsuDkC5OFh6MpeEyVVvM1OOHBhr2bsKqr+Bz
2ZbqFvM0aim7ZldsyOfKvIby6/Dg06zy1bITrw1X6hb85HCXvbyrb+EO+u9n9qK+8ex4ughSYjoa
j6+uPsGEH6TyNDP80vWp+NT2D8h0SZa99uVCwjmFWgjdPh7Q+F1wLd0xHxHSbMFOYcw6yiujs7OX
pHVKBQHlfv6VeWx9cTqRfMjN366v8Zf6wvyMkic6eSfHWJm38YSlaU5PvA7rbh0RPEou3pyc6CS3
FGHNsl5Zd22nDnb00b5qD0nzIAiPLTo30EY7Za94CLXsYVNeDfFOhkt0KBSMniul2SCcHomQsefX
IRWd4B2MMi/o8QNA8ENKJahEz1lL/O6GLAo2W4G6+jfV552RaNMTwp4D4nmXrvpSXfKrzGPW4haH
R39FCtwVPka+LHjynnL25KO1UAx3tIgYhp91nYZr/dnIwJtibE5OG672BZmqxQ2JFwY4HiRh794b
TxR++FZYuy3Id18LPG4p7oxhuWWcx258yU/0BNBbBPemOFGN3OFtGzbvMrYVnKiv/PLpQVe4XeFZ
tYW3ElJ2GC9Mt5LXceqWAZD7NfjsCb1RcGyCk3IMVwbWioDanK0Tl5rj7cX2Iks3hGUVWxO5f4ay
U5fr4VWWQeYACAIHxJxvQYwG7ORH6VC6ZrDXxRlwJHl74atcGhfsNM1bdOyX1oX0rHyALbVB/gBT
JAay9tC6DK9BCLXn+oTAnWTVJjOX5qsF2tQWV42r4AEKuNMtTNwuJ6NexYNbXBiuGoo7Z51bX6Wr
OPiNo51JnnkD3Se3tt2FpPJAXEE9km1i2VcNZ/wOuXfYAwazIwj1dulKB+kA/whaERMc/ojBkX/n
T8GKil/jRfjKP4YD6i+wSIq1IN5LejN0m9o+Sm3lrSLuCyvkk+q5JqacepWLT9qX/2zeu0c47dlr
gU1Fdqqv8Z2BypwQ9DGdpBtRwDfpMBy1x2ob7aDPPmmP2iOY1q255qUbXvOl8pjs+3Q1fDRusJkT
0wUXv8y6Xrdra9Ovs8O4E9c071uZVBJbUnFkvQXlvpw+MQUVbBbW/BsCcZMF5Gt8CnGzsBw4BAfl
LF7BBjl07k2/NZTl9BlyPY3DtR2X7WKG7M3OOkINHd1R9QdPOZTRhVio8EldGScJKTlASbtQ7Rtp
sf4tdC+KsLqIR9qSSYTw1+/T6MLjGm70zPjKDvrFp/ZQ9fZ4Vfg4kNLOgfUppG7jygdd3kySfyA1
aaJ6whUoE79q2NInloOltmxeKqbacLMh5PUrIN79FnuQJt18FCeJNaPvNlO7/sfeYJkcYM+B8wyZ
lj+IBf7r+IGKl/vQLzfY/9/3/zJ+QJcwQ63/o7v+ZfygsF+TLRS3s3bhjxusomPeEWet9g/Ewg86
5U/Ngs74AXs1lAKd2+8cUfJ36ve5Nfm1fv/x1HF3c/ufNRU/nOW/1u9NooRNOuTjTjP6d7VgAz3l
q06ktjTHCfJfvJJyCfQbOOUYM6XpTxR5THwDYrULpl1IOMu8d8s6jFe6UK+pS9dDhD9P1j/CuD1h
3V63YA5jzbrUo7DV5ZHVh49ol3TyMKy3eqDFey8yhIfYLx6r0ttJAM5UDxko1PaCrqDFQKCW5OTk
xlIoBR1ZTuTq8+CNV5WcsKRblOzGQuSRbVgDdLb0tYSXWY/e1NnzV14FVTlOVosJVB5OYlzvzTLY
RzhLZVPzl/owaAtZ899JYMiaAmBZDaS2rgKakcla16L22JIgWEbqVzGR9JEoRLoJS68wlrWEAzvu
zb0WSOeCHJQIHxDjlsIdNCW1c+TA8VSSYl4sO2YpfVg9yXLzbOaFdxEAJc3sXu6Kio5sqZC+4kD2
NzJukULNz0rncZ/w8QL2uE8UpsUdd9V/7IcUIqpCPTp3tD9WH/8D6AOe5/cm+6/f/8uHVIdhoM+o
k7mR/qPJnilihgYIheEkPxqswX+q4B9AH9ps5Ok/0WM/P6PIMRFczosbNKI6eYV/5yMqz/uhXz+j
f/nNf6uCmdxPegFDeKd5r1Fuayegz0O1DmS741bzwTI1PfJhHSak327R2eHRuk3IrF/rb+k5Gm8j
cFLjQ2gX8ncQ73v2kVjIQxTUu/5pZLXdj3xL/YSFgVpgkywNb5k1u4JsC1AGQJjxQk9PImZavFk2
TM1IRCx+jB3uesuJHfoCZAeJBnYuMzly87cZv9fZyjJbomLW0d7du2hBTkP8iCVslS11fk7/1D5F
eNif6AT5+bM7fJtilsfPvjVX+jbEYmG3rwEJEK999Knch3W+koEFHpst5nNEOTqbGOLAUCQSt77w
txxQTr/S9h1euPrJNJclVmIsWpoTdCtmVGG+EmJW2Bs1c/BVA9GaNvk2dAJXPieQ2F7rZ6/fxXt9
7z96m/yxHOzxcbYxsAJ5zF9R++VUivIOWWV1V8+tRjKP3dyFKyyF8cvadQ8DwO32KhbnLLxq5Bw/
FA/Abpecp6Sx1OFn7d+YHyil4wOmgG9L1X0jQrG0NYXkUjINF8Gt/iLwDApuh6TpcXyyPgzzkbf8
I3mo3+IrYxDSzOtDG6NI5GmVl3IbvSRn+Vs2cIavlOfsIT8q0Kgfgk889EftI9pEGxqY7gNlGSck
/AfrFF7171G40X9UZxNDDTPJa3zkIdjdNc8AJ2SAEd5KeO6fIAM40kYUF4Fyz8uVobBYtrOvvHRu
ScnP7I4CsXDqY/w63b2zes7W48k6+A/wKPbjLVpj3N7okCgW6tmkCME+xzCYVHTgjLduF6+IhSdN
5JadtF2/CndaSF15BPQAo2A0F0HgzC5PTnljk2bOSKvTd8vmLDUbkomEgkzqvee7YkHXF7tejARj
0QtPWbEeS7QTdr4dbkCIhenbYA6TrGLSqtmMVfIxwNcCLiNeT3vfWpThYVQfPMERyetbh9FWQTIq
lldzfOkPtBV36b0JXabCGRucEMnEDX3EhndtO23AG/c/pP6OPr3xrUhKQFMUhEozO1W0veWtQD5g
xrV7dRfndwgPRjihVSO5iLhzbDNrGilp3x6Bxm4S8S3WoXD6j2BfO/0hNJ68ILFB1mFBPw44B5RV
rT82corrnsCc+iVBNag/tJlbJ9f5nzXyIHyUts04o4NhEjzSKsiWU4g4Q6urRr88XhtScszNYONV
dcrhnXwDmgoorqLoGokjK+dgOFnGsSsWGSDB50hc8ZP0Ddnqhj2t5dgx3nE4NBeJEDFGWLH9UOgr
rQZz8RzdrNQ2riwV+hSxzPDcWUtJdPBYjudi538FyzkuDJIHQJVFFL6jgWTOAya++QQVIjSrkJ4j
QSf40OKb2SjzwcYnBi710Yv3wbq7orvpvoTliDedPht3unKeqtd+WhaPBEBlF/O+0AY4pMMhPVXc
ih9zd9xIb8lkW1v9GYggoUY4/LVpXZgLZRXvk5286cMnmasXMd0ztIDoKKCIhj8SvM0r5u+isn1l
0SRLv1lCXlHP1XsMNbm5m3SGO3EzrYyLdcE4sp1w7Hb7ULFV/LGeHb7wC1gZPtNrWLzAeLjpN2+d
7Lw9qkR1o7+oL43kmP4nD6Qdo7vJQOE13Hs38Vn6BvQwPdUPrfEdfph3qXoccsxU66Fd0q10h+ZS
yJtsWzBZWxRAVNd9cNRTVxBPMPr7fb0HovWW7pXVcFHzVyVxUt/xzRXO0ad8E57j8zg/T3MNOyMq
XSDK/SbIlv45OsabOHGl/JgmLlNAEnI0/hyst+Aek0tuPsnxOyALmd6eA7N/BqUgtgvr4mNvPoUb
KDwLyMOwgYEoXqu5iYc+d9YEXjBp1Q/8bpBYZMEN0uWQH+/DJdlxudBkc7DSLJ57V30OrjnS1k2z
iDDM2dljtJ0eiQ2otu3JQz30gGstO0rfYwusYykFXNQAju0kWHQAY6Hm4F8jaq5zEuNi9Pu4X3jr
Fs38sgDaYXsniBeMaLHs4LhjTNC/TEdmt5z2l+wb0/Tb9D2UTwwR2oqAzGXU7DU67XnM+zRRBVt2
vpdSh215vnGia/ckpcB3cDjgEbfr/YzTeBqfAYfhcG/lve47AsBdVtyJgSjBdyT9OYSDkS7wPkb5
KiGii7tTuwe9bJgLUXiDuyG11wLuLwCOt/6hSDbBjuvZ7RhWlU4FTSsVIFo6uI3HahXG/CjZ9VnZ
wAOHEh4QZdU5nAbWA10hFAfSG2ANTeUaKkRa7fzCGTnIlXYNb0gWf3Buo61eXRuI8ZW0VLEFz1H1
3COWxHkN3Q5qbh8QSDpjkIxb5+LbRmxfKQicN+M1vE+fSr/KwrOQueq45FZRRSufLxNm0LnklrAH
1VPCmEs7esahyZaZ7gryNrceWz4aObaPowmLxzuLAMGbYxiCjw7PPShsvQgcXfqqcG6W7arrl9G0
SM/dkel23R0r/PmJ4+fPRbwsKn3dxDufCUK31aybbo52gDQjt8sH5UtFaxxqb6WMC20vv1sb8EGH
6FJ8Ja/yLhjWzSPyK3VvQTXGD5K9DrGTHRCvrfBJY/UETJD1G4TH8a3jJF3GbnrrxlV0wZJWwMjH
or4QXvyT51gPEhjhwh61bUU6cnZtKZp482tvqahLksgMMG2HsthKPveple8tR8nhNAtZVhJ8/FJk
e8aAZcoEi4THw07j1oZYBccKXpVn5SRlpxZrpuewMu2/a0e66SvxW6NMeEZBKNnwiGnNJLd7UaOD
9KmcO9zdnXYWPQJtGCTCKLDHe3/PkSlDjWNgYUDs6CnvGC96C7FaDIU93fKw3xPKTo5geUXg4o9o
GzGhpqsaog5HfL9qZwwJvj5uCjqAEDBXrEYqVxTJMrkXfmOLffketN3VTFn5dO+IIiloWuD31UWq
Pmt10Q3LIL/JInPEyUesbPdoK1HDeCfCnflK74IX2N2RhHvGHAeGSDg1ewQ7KLPBEEDZ72z9yZRX
zQZqQ+JWe8WyvUPQLvpLuRtz6NBLZNHlu3Y2rz55CafIAXZw6nfFqhgW06OJ9p7ZFjWtg9cIcWVM
/AbOPLfONhOWWqx+q6w5iTzGPStQvrwygcKWqGjHmW/dH2LtrS7Wor+vgtukMBpeGYXrfxS0sDg+
IcDyUi1Sltj1stFtkVaXEkegB65Ja9zo2QlixFp/SHZpcak0W2UCarcw2KnYuAv5l2AtL0tXx2ea
XQzmUzdWwFp+bbUTz1PDdlquVMNODtljWN+Ec6HdPOURB1OvrayzPy3Td+NBHw8j5qj20IU73lnQ
2SE5BuLKMNj2LGsYOnxMAAncfAp1aEJ7wibLHfsdDZwU02cRy7UtWztE8bYHlYqCoyXpfCfDqmKC
VXMfVs9dj79mwXUrSPemXWflRrywqQ8rrgLPkQGaffTjZoLHli2qbI//UBE2xOAuCZJDyt6++6ds
VazkXUxQJ8RECMB6TK6F2ymH8Jl/IeEmmanlNRtExARq4wigrp7SftUAn/H/wZ0xDSLTIkQxDI2Y
eej/fXxl4P7/0/gKmeFfvv/nfkiDDYAzxiJebRYa/hqTov2LHCcF36E6u3x+qBr/2A/NQy2deCed
1JYfMbp/SBeRsuO1/Uns/lu9MT7q31rj35/6bMn5RT4jYidM8iHXNyJRuCBSWCJIDZdpSgObCOaG
KGl03jtdp0QtRRz1KZDKFAN4pK78YbYgvPlJ9hyjwhIqjL2G1xPn07xPonDoe/Ou1/fQ7J2GOfWY
kZOEfbbHY5zAoItIKU1KZSl3/h02tj02vitw64xaTn5V2SQC7gXSXwNMyGEBDy0kYARsleWzNqIb
9gofFaBhXpJ6XlJHsJhSX/DvcbjxC/Vo1f1ST2mCg6y/9yZBB3FZ24mkbkkpoTDvz3ov2H7Pbayp
1nJ1r0OUdZm/ifoLjp711DLZHuRmbhM2ZSRx1/8oJHbYEWODIntvIqnBWS2gy/aXGdvXUvOWcubf
J1NYRhZdVvtawEqbNcVx/jn0gVvXiqPxwtaW4bQRUKixX/XKw6A+alO8nOoHj8X2CPrgptzi+ZPe
RIuQCN9SINvJb5doFgGPc7MUNd9thp3oW5SI9BG4t2MZlZAqKLRXqK3ljnq8cMdU3Ott78jBzVfi
tyoj7VuJmHLMWwINeU+5CS2agbp90SzKTcs/Z9HjJOTLSv3AHrQwyE5BYGsz9b2S2U6kAYU6jb2e
3rUucgb5rEdnLz1FysAOUIPSwyXBdj2QIhR5xHoklBIxxSXHXkp0TMjprOgRGkuCYlKoNZG+rGbK
Mh57q424mXhp8WgIrfoAlHddZd2Cjw6bpUlHtN/pq1gw7fDSgNIKqC1K6CohewZmAaDGB/0J6MXC
Mr4icECTfPaLdhPV3DWktRV/R8G+4Xj2jbsuU7kRfSEk3yPCnQBleRzcpYZkXexXHmVnFb8EVIHK
YVDaRUSoF3I2DFBcxOmxQNou5Vx6yQVd6jFV8LnXc63HBjWkbY2YK/UNcs4QCix0gHynthCH1GIl
Dj2ccRaSYbYMo/BT7RTuTOhBgZcr4BDUpFml5PL0ElAwnni2aYScQqf8VEzxJSnavUynJ5F6uynl
iQoilJ3JOOmaKH9LlBOpqR1ayaPBoMOL6+wjmEB6EM+8khCgiZx8exyZVTu6AQrSOmTalCmOKnLx
RUpOcAvopIJI1Uk8p+Y5DRNWLyxLVOL7FoGVtasStBGrN/FpGqyTkM5oD2pnpUPvquq8KMqjNYWf
/TBQ7gfyTlO1VzJML3EJLJdOqRcvZd3skeTAGWFYFjNLqoNFOtAkADM4NK3wZNEW9JX45CeQFWJ2
scaIDlmtsmqpNdqumeqdRKXqS6QtTzORkrqJ0Gze1m8CllfIVnftUB3DInXDiLGarE7Mznk5kmov
0MX0FYKUlmkLC0Fk/AuaitlQPdwaMzkhGqESE1uCZBlplykmKqUjTKfaGyRRWIydbT1U7aYmwiKB
ytvq0zmc39geP0CPzUHEmN1GTPUoUSdNfK696JX37VqXBtKZlrRs4WiW2Ua13nw52Ro0Lmm3VUow
mbrsRuymYYPgUwN3ojG7ULRlMfQ0hzFjq6Z+nETsNr608rWDJq3intAaRSZw1ndSBiZsM2MPdgR0
ZAG1i+HBoELU5nilCndl3CFxfMyblCIZUrMPpDSXZIad+US9mKL2k6WosktV3k2ef8kiYVUH8Li6
NBXZPIO/SrF6h5X5wKam2v2T5+izPINEjln1TwIGYpH/YibTZRVRxi/LrvmO+/v3/6wW9H+hRqMS
kSX0Kv9G3P9Ukxgzf4g4A1nVf4cXKMDG5zphRvVjG57FcT8H6Xh3ceYqokjs+myB+FtiNdR4v1UL
81Nn8aQCJWaxJqm/idVaI47yEtDRVle5oQPBByt0Ja+dhJtvSb02oEKF7LkfiBwmXb2VcsfXyT5L
IS7qXkM8GII2gzzfuvxWRhJW01LcVCWWMfOBhLPIZxqV0SmE+tJKS80Oe44bGa+5RpQOkRJ27smc
aZ++mT5DAF30pnQwcKbmSUWEjkwQdIrZF9EpAwxq5XgIF1nVGDQbBK1phL47goa2IGZhxvmzLqXq
Q03afT81q6p/kGl20dzaQ/RuykRxfEQyzyems2LamAlnuWoWDZOJoC6dVtPfkvrVMA8pPDzN42+4
rZRo2Rn3TuL8D5iRt4rstB6pcLkvu0P2NQYvQn+jZHflul9IMciVUFnmeCUsxkNGwI58kkPHjC5B
GtJiUPUrz5HnnVOBtI9aR6P87DdvRYV6Tb6OkWf7FfTL2XonvMZ4gAPtWzd8h3NxEXCGeVV6CoZt
2x/11lrJUiDeTcB3cznxYnGjElQqrcLXumOGFUAkr3FUtYVvNS/ZGG9y4yZGH2n9ztuSb4EW2kl7
GRQo5IhOAs1NlPYcSzITS8sZ4EAbnulirNwPEwtzTVuqTHLiKf0I5vOrgvTU6e6kqQSMU43BhvHD
cVMb0Qf0IVpbhjZ1uahUHxImGW1oSsSyXFjz5Co2nIDINFU6DhE65pTnaoX7PlRdiKRHK6AZbwVp
r5nncoyXOAyW0xhBLQXYg4oOnS6ptgnWuYIuV/I51JJliZtGmIfkfbJQUnC/CnWcNplfTRPgC+z3
foQJMdcQHYTSEe/gTpCYBpct1okg2emq70wlzJ0ZYFU/KvRwplUtUI87NWqGif7WLIx1J8LmGWm3
ZLYWccvIyZOmdS9rSLoFEt4VqHv+QerpbOOBohKTWjB5i6rRFq3iu+aYDLyXPPOxSnnpBozqcOm7
fBNrKpfIgB5bsgUBz4ShnT30gXJT7ISqP4DDzwDigbQYRArYoWGibQjTQorAhkmKMmI7QQshkTI2
D/MLcji3FilSnRfj1ksFQsQ9NhgF+hvu+AfJSL6lMvGocHnfDd30DklbPMQB+RNSxS3hrkiX1nL1
1r/53nAUBh8+VfgCi7bI/HWvwoRAONb4XFuILY2KVqHgmtnqkn8nPmFjwvJTBqquqL4bvE21CVgS
y7w0CvfS6yy7koOZTRSRqZcaN09uu2OdIs0uIEesRMOjyJW5nr1yg2pnYcnzXcvb1uJ0TBuY5tNY
TitW8ctk0C9JJN+DLH3IlRgesfTaRC+RUCw9vV5jQ3I177m3dOx/grxM9WRTIRkJGmDkA2laQfEg
i/CcC5wrmrcbrfc8qs6Wxa1SehKoNGuJW25JjcSeg4FE2mZ2zBywU/mces8TwjfVbxaTlAOi+lJA
TaIT031SHNt3kvGsWYAyfESFZJc+3UyEOIaxgGxS66QWBTZ+IZQrpOEMA6sncJz90MWwvvLjOHhP
mnCXg1fVZ0MVeKWdktpVWgRqpWh9TbBpIYtGxrqWjEVHMylgAsfrk3Otlaco8/4vd+fR3DiWZtFf
hAmYB7clQE+KEuW1QcjCuwePXz8Hbaoqqyd6ora16OoyqUyRAp/57r3nHqaGcZBODEoP7nQ9fNAz
hDRM/EPa5r5pxVhPl+dowg6oJ/lrnGenNE1uoooAESH2rEtYP7VIYAVgSKKUBt4YIfqVzTICeeDo
SiS3tmQEFma0lvUjpi/C94XPyfK7NWjNtXobcaVzbb9O24c4auGq58pHHpQbUh3W8ONEUFDlZWhg
ijV98xiU9roS8sdNh/cqK7KVLANQxvkbG+LOiqubIY7IDJfWejTlT94htaZ2dtFH5cEpqVAz5bZl
OecxsB87jRBXynUisUk9uRkYX1mhQtTOcz1UeKyKaw9Wc2XaTIfMnnuR/i67l0AOt7j+PaE85zIl
bZrfKS7D+NAWR6p/D1VmaGDKjQM7/t7pw0d7yF+HTNlGJPbktDQkqSoLUAGHnptTv2I/gNGPMqgy
7yJZtSsn7akD86ZzkQuz9BxReqHFL02XrOfWvXPEAPun8lSGRnRFfegKOgbRrE2z7JxOkH9bLcdT
226fCMSsNJLUMOtNz8k75nzGqeXzSMTk2mXTIe+42wSmmR30kMTyVImIdXjf9eZKy0Yf/ljqwQHK
fYiCl1Zkx7rnKKnxQW8dQFqtMyGs04Zo5uVjpodr004+7DbZdq6x7sWdsN/n6n0wfkrlocQhndQt
Q4SYBJ8mPC0ytnoijoKrVS017I/OuoPN4EbS11Nt1bjsaLq167GOqODTEp1cXjHyMVARlnlh2R5m
JqP6d7GUB45Y5tuZK43rMdAgCHjflSoJnVdbPiRcQOauQzbW6T55teuQy6kG20sBo4oaKR3fjrkI
uPHKYfkN1WcKPvwm4MYCdDdfVVLdlDp0Muz2GTfYmlquHnW2RXsQ6lnFueLmT2wDbHwWPyvUucZa
L9XmJfB2N7o2WBB7rg68LXUa7qBp+2NUbqpI3GXGKTEeRXdq4Lk6Ja2CMz9Kouodr1HECAFYB+vu
owAKX6Uh0zyxMaSgTlpHfeaSTCWpGN7sfPSEVT/38nOqP4fY9q1lMxXDTWy1u5yHTcX721OCHZvR
up60kzOqx6xkOxAxdcqPrAy8KNbMctR3TV/tmhzCvEjvCoRKxXR3edRvspaxj8LNzHK3Ktfmwcl3
xVB9DBTK6LG61QrnOSa+2aeeIiIwGyE6G1qO0M9tqZ5riHEAKPE8Eh20huSYTz+yVeHuh/HdbLOJ
mS5qCdPtyScOei6BzPN7lJuAlCGxTh7OlM92wnI99W1xnfAmhxUhz7CH+1i1qVcomDusru68MTSw
E6pQYGrcBDZE+uXMRp+qar+kBs94rG/jsTuNCHeNoe5s9v4RQQENFnWs2jbZ4Es62eLsUgUZoxmx
NVJ8AEm1a0cX6CNQ1/kcjuISxrZX1XLdGZ9B81IzjtWScDPIxNPpxClJF4TIro5N4qrC9lq8i/J1
JvgqnMtYHTPz3LZ3Qv/itfaZ5lnKm8loIAtfNObRCFGxppCk51GiiiPERs2PAY7EVYH9FzdPGanc
IVbvBFPy5Vos8JVmlBAMAkM0NZuxDg5RWoAQeq8105q3iaNGkBq7QrP8XuGKVxXu1s2xNcfDvTWL
VTJ81MUlAxzqtoM/Vemjw9sfDQK2GF6Ert45jGMMVt9quA4ApSpdWhyYi0eQN/T0oKLzaKQlUWED
KOhs7gYImrlD3/n4ERsUp8OSHjpOJqrGAM26G3paf903oaIo9PLVkqk3tfpnMiS7lOERvXLdT6hU
P26pJw+6zTgxbZiaiGyKzvmEYt+b9m0CAmBAmujgEutlz2BA/gSVot32/WweGmEktwNRW1TUEUkB
5kVQ54dyWkRcJd/SQIRXILiJAjO5MI25CqtTmGzxSNVzrL/PcbONJfZ2SdESYxyeNNd5bWp5CLsH
14JB2D+4Q77mnyJeuJ1kG0aEEAK4EXXxYyxFezCmamOk+baGktlQvZcZgYfal1JQ3KTDpU+Hmxxo
cOWOsCNm6hxgt3pzK+5aUZ4k5K3Eaj7UQAKPIGOSURsrdgUnr0JmZ6Ca9JlOfff5N76nO45tYEbF
QwalylxCHf/lnu7Abf/TPf0/v/7f93TqvajwUi3T/idZgKn6v+/ppFstes1dTHCQ4f801Xe4hJsA
CP8Fivl9pk9ShK8RhqaZMOP/0i2d8/qfb+m/fuPmMvP/w0x/BHpJhKyn7Yr2m7npDr2yzYFcSHwK
Y2D6clb8gXYrWuTwScnhs4Y8vecN3BWp89KO0VkKiisj14vws5cVs+R+OmTC8to8PY5NdOTuEh/d
qqkuSfVQhd9BWe97CLVeUjIaYnB/iB06bN0ZBc1lkB+vNGccry2EonHms9CY9gYMErlTDVa5lkQ7
zWrosh10DrHInqOD0tkYPaetli4XWI8cJcetpZX7CWC8YwVHNusVR1Bvthm7DdUsjkFrTNsgghSQ
lA7dHHg4psiWP1bUuiCJ8wCLU+Sndb/pZVIewdHUHK0xEITl6FJ54bwxGThCQF2bU34hx7rOxhIz
axZt89ncdmWRISO3KHmhk+yZ8t3Kkhq+AOxTXe27SdlIW/DaUnqzneZkZt3FyJ4s5OLMzC+5VnK9
n95zFgfkINDupu4XOpeMYmSU0HQnqZm4KXJECaPg/BcbSedXnUs/T5ods2VbLJ2s9rscjRMzeppx
OY/9fsg3Jds5OB4oJgPoAHPNTXJFCzgLhrJJS7R21mnhYFXCtKWnd41yYWtbbMd4HgxP016MMqGR
p1v/bRcL1VkaGgXDMsCcji6Wz9R/WSyY+/1qjv2/vv5fiwW7FsWVwE7pydVttDsc5L852KHuEaB3
TNXEv/4PeNS/JEDDhCvF6oXShyL5j8ndb0M9AZGU6ZstyFtDCrT/EiGKmP6vy8Wfv3VzGfr9Ybmw
K6dIDaUej2HZzdNjENXacVJUSvKYeaTBiq0yT54A4BbvpOVNPN1jMXEs73pPmYKzNQUTj7amv8aW
HO46K6WKOyaLb84Copytpyw+utF6EPrRs2TLeS80J2wuSRk42Gnm6KaahjC6C3JaZSoQrZ4lgrPa
NJs23oUL8NSd++0sXJOhWHxIJjweCtfzrC1hik8HkTtnLm4nw1iaC6tqr7kzhsClXTDNuEhpg7ZJ
nZ76chU7+K5O8acNlvVjNjqHjZlJZlBV1zy1zkDEwvox1LkbFixDmhWBDomI2wj8Ip2qMvYp8PRq
akuOpK1P8H8IjFkhF4UpnaJrLpFk8PRwacgQeJnL9UdAzMD1qn1bGxDawVK5tWr+0Owx3ClD/RAl
HCl0vA5zTRFiz+jmmha5SatTwGVbpQEhRIat+/rcOzkGfAXLktrfNwxhRdqdU3o3OH6BDMjcwE/i
rHoYlsv/kI0YmTW3v4IABDvuhu8Yrl+6qV2bcdAiqhq7qTIVz6lLBirLgDGrQJCP0TGoWE4Kpbl0
lfriqt1OFPAUHeA0W1Ppr2ptX4su17cgs4n8zOVtK8adKvHf0WV6EyVYCUQUWz0YvoJ2NtBKa4j6
N4OJKMVjhonfeHEa/TZVpp+s4QrI67qCCd2CMdkyRLmkXXDMS+2ZwmBMqBw8cWxpRIM4pNeYEm31
1Czo2q6Qtxb2JruQmxFkeEbLQuEWRAgMf4yL3DOq2vUsJtSVArMLZqmzadrwJp/trT522rUJeibE
f9s1j4WJ8xGIDlDIoJD+v1gsa9CfbA//x9f/tuaJ/zEQPvid/5mLZbX8bc3jPwF3NG0Lfz+OC8z4
v9se4DQhb8BF5txmLVn4PxyRBNW+rk3SxyB8r/2VSABB/V/XvH++dE5vfI9AcQx9OUL9Yc2DoMRg
mPa+o63XsIPd9RS8MFmUzSvjJdzNYP9pqOPvxWIGtuJTHQCLU03o9NjyBMmd8qWvVK+S9TUlh948
5OMW3HfXfKOs1uadllNtcC60qzpckGq9ZtwFtOmVETcF62kkPTM9IY1UtK+sXGq1IdvE/as63OUJ
UgdX/MQ6t+GjsrCU7bmlSvUpTo9aj5mqPCj1WZ+xKOX4g/PqIu2X2XjAIp3uXkd1PzS7GpZGswEq
zMtQd7pae4nx0Fa3ZbObnH1pnLh+9Bgjiy29Yjltbu4+0s84gmSv/PBbb1AyFEy3Cj2MyTFzK8+u
bmFkqAzT0VIr9TJSiwc64DK9CHs/2LvUWSfUEfpVcxuVPoQo+EbJM9OqPvIAKBmfWPKdkFUZvtR1
ZnqZriHIMa9YlmuFHguqcyTRnecYfuVQv3CImXb0U+D76KttcCIq4Hq2e8y1+6b22xUhptW78UgD
G+kLvu/oTuuvtrIeoB+trH7LplHCvXsi/hgorzjf73vPKL5M6bU2awLvr026yNyFDGfsGfwrvYLX
ynpO5sNAuYWz5qbJ3XZF3YQBmNl97Z6/wnv1WBycY3dfyjVVF2rjM1RHhfHK25CT2BNKx1I2scrh
SJUrOFVef6M+8B+9ZFUH64AjYP1ESRkxwug2KU6guto3ii4Rar0penbUrbA24GT4U/N1NK4D9T7H
LOon+o+7o2ziRT00ZJpby2+deFvxbVE5+W2+kreG1fIeJs4mR0GWhx76U+fF0sbGpzdbWTxmlFrk
5qkIrmRPtGRNhUWqr4Ngj618i+l36BjCrapg3dwmx/GmHkIvjlRCq4S43G8YErxhT66kmiOwKGj0
1F1crBLe3Mjv1I37nSKXceHH/sdowhQf9Jn5iA+rmEjKRSafurGzx0PU+csjBReLt4DHZtWaxFJb
X7HW6ptZ7+RnmK+RyedLLVfCvUW4Xlw9sPq+OYlTnZEMXt72aCe36TNW3AIeg8cYZP4oinfrxkAl
iJRdkWxrB3F7XQi/bf242HHabyECsi3X5kGJ/b/xms8KiopsctS1DA5fLMz/5ZwLD5rT6i/i9X9+
/b8vxazr1KEtp1Z++19JK4JjLkdmGPaUYhtcjX9b840Fr7/U5zgswq4NUeW3NZ//hM1tyY4t6zT0
lr/EQnCNPyU12el+eeniT2v+qAdTFUJ8OiT2t5I3axFlO1u7UbCnt451K3rF62cLaMiDa5DJLoxN
S6a+oEgQ6UdgJU8bFNrmPFN9rXWHxunfQG/QOHFvjC+tPpPQV1KcvxYWMWbCY1WCbyv8RkeCtPA1
rXqdJ94w63NWuNcGfm+g17uSS6tgDtUPyVmvmY1a9T5Pu3bHL/aWIGTKOK5DK5jTBg2VZZYcwtTg
33WIJCnK1pkJqAtxZ2WvkeocR6vbB8V4lF11LV0UwK6Dh0IhTNpfqv4xUJ8zMHcTal6vh0+dkVH/
5W5zMCVZQP1MXJx6Pb4xaMmptOic8HkZ7fZRn5K3UpSXuknWSG2XilRYp1gbtx+OUrZrg6pJl1RW
16lvA9Ur7vhS68tFFrgLebkkueMSu06KN9e4pOFzXBBeVeWNM5teqXylyXeB61fgwK7bt4S8XDY2
l9EBqdmNvju7fkRIiKpzlrtwmzZf1WD7Rh75SvTkDO9p2jJpZkwQsAVP+O5BlLpvmcF4mJmvO5z6
5XcswmMq67UyXR3dgPfXn7QEOEVQ0Z6ZxNMaxStWXjWAoqP9NiyTS/atFnqMosOkyTk6h16Tg206
mBPHgdukHZZKoDWU1FOkUgqqfYVYwCVaSQRyv07RfeHZdckxihBljnp+b4l2FRaHof9G6tV5mvLy
GhpwtOYAvQx1It8raA3wF9E6hs5ZJQ5tp+LDmME0jDfd9FqCnajfoZEZaA435VBXvMc0HTTdg0gV
bIrKvS1LKD7okHohXxN9eHKJPKYuXk2tzL5kruOjhixZw/atEt8Inf1iYhTtvB0b46hiNSy7/qPp
lvNDv07J/kUGdTJggS2U4nGgVrVmdo7d0JNOesyZOGboF4z7X5IEhdZ2+mfRdtcppyjaUZ97fSzw
feK6sooQCSep/Hi2n0HbEnBsgt1gUmAwZrfDYieleuBBYjs3Iib4UVE8h/iQPFpiDhHoM/CQUBRs
7jOlDtPQ5V4kWu5bPWYTuzWOmlOs1aD7crL+GSbop6JjN0Rcvi+z4MGd7Z+sHm67oL0NTJftmCol
f7TLh7yyt1gFh50Yypw3Xj0NqeYxQG+Kg4Zy0qQAltynLFM9YcfrcPzOSaGx80zae5Q7e1EPu4hE
ZGa8tVF9M6b3Q9ztqcBD8NzEqcEBUuDkf+pICiw/1aIHrhAwzA4DVg/cHZgV4wcBOdfFumXLDuPi
fVA+B4bjN7yLHZlSDCLO8i+/JOkXJaBQhg6rURLDND7zcTdZLzxoLWR6SAvu9FUBTZnbu0ZTt2Zy
LUmZdFa8UXHwV/zBpT0d5RzuQJGzijwM1VOQ3RsCgjDvbB/4NDQ3WBv4vxZgvkPOB7B9VaAKl6s8
/WBlqbqniYRhNH2q4cNQgBedj0Z1GPW7tOtXjqDRiOir+zHPCe0iKpoinpH7ZBg9eK348bDFaqyF
WbU1aUMqSS5VkhIP/SsisNoMxraK2t0YfeRSUOAVrtORVmy381V+0s0i5+n2SkUs7aF5kGYqqeIy
g8rX7PtK7N3pGSHRi1Aw687FY4qpeXA5ScR7JUcsZO7H/XXV8q5gIu27yTOSV0vJaSz+GIgyVHQR
z9j8uoy0ZZ/vdIcXyzvF4YMM4MEc3kT+2ehfNdwNixRBLB8bAQe/fNFZegr+2LlI+Umj88CdArnl
MtNze2RXPSV3T56XqsNqENvOaJ6EQ1Ko5iEW5m6iLWnCl+sEpZ85QGyMj5FuEay6q3jmAOU+1jYO
/pg+qu4rZ8EYEdFoNIpgX8XBe8a0ViOOXHeFl044UgfVV3Psp5iKNIn01D7FvA4N52gYfsfUANSC
xwpqYvHRV/A87/uu9qrytiJLo+r3Lq6ceKBvstbXNZGtNPjSKBAge7/So29JxWSJjRtYDFMGrBsr
o3+PkM5lQM+yrq8jFNK5W07aMSkLSrDfa/MqG2XTucU+0O4j/jBslSvMRPBgrzXpIksD9WmfDP1E
5bvEdiW0o0Skmtjj7OZbhxo4Lv8Yu9vQMdeB8WxD5nDIbkS1B4iDoyLT1eJHB8plM8UY5+eYGKKl
vyn1p4oBp+KXz9ndlGGLoO/GFBTV3VNHkJlvNXMLXfkOik93+IGbeBj40Y7YTgNaygOa45T5M5Ht
Tat1m8Kw+ORmHlvDKref3WlCKuUHhZgjSggx95n1mOILXgg43U3ahmsXc0hh2dta+eJjEc18Spt+
bQzPTvQ5lrhhej6zOHhiCtUlgxtW2IHYVWnU27h5ifLWU1j2Qq6PUn7WeOxd96UMab3vqHwFVG6T
9ZGj4VELR4b3o+S4a/AGhNJl3rPwaA8B1qzoFT6LGT/n6butvESgHm20o3a+xIELExshWDG+RFnj
GcGXENMWWticOky0vUwxNmJ8XJxFCoeDAiW8QYGso69MvanJoFRGfizlbZH+uG610dPbtGKtheP6
GRVfZZZvrfioBxcMQkjasRd2Z2nMlIDd2+3RGlFNDyVxx2h8Si3isoR4bxz53jfMBu8rniCDhSEj
RdrhXbfl85DQuRMRTuK6UZffIUrGZDxYJFpm9b4CG1GGP3nwVkTvan83t/tEUjL+Go2ncNq7LnJ7
+ZZkP6NQQVVFFwWLesnzp/CUd4bhyybeiRYijtPD/60ecsnKiSAvti5K3Aq1YUfV4l3CzKudp2fa
ibAysrrgLkQcprpJ3Fv6Z2zGa7WXj2lBMy1HOChFvUHvrqmT1xfodjqEd11eezC8Rw0Y3hwlX8nE
s1Hhu/HhTFqsLV26CXNCe9rE266k2TnIgq2qFvsqVvlZ4qSb6vGc98pDy/LKtO0pdsJLDj/Qa6x8
ndjZlgBxjxTvc69WY3mq+geaScBcEj28CPzlrriWHScHtb2k5uMc347seEbCT14dr0lUY2lvd8HM
krIYVKzQniGsD5xSxEeRqfg6G6qeaCXduRoRVWLbu6GS67rEP5bIgYi6unbDYtOP3fcMrDDK4rNt
yXNH14WWL7Hn6I2T+bGKre9EtM8gAQ8dmTTNiK4VkVBdvgRxvnEG5aQUMW5OhX4BPvYajvJyaVlx
X0hBeAN14+qood7bxOQKYuhl43Jw795VyyLrRCESQlRRGl7nlGtroprehMGaqRCWbQD2kLTt/jnh
m20NKMfuua1epgmmk6Ouk5YyPPb/PsGMSjbcMlq/JV0cYnJqmEv3erMR+V6N9K2CwYkeA6zxX7Cc
NyxFOz4JLZagUqENIaEniutBNulr+sF4aJ17w+SYgO29z1QMD/JOb8nrl6lXmUeTfUqjGFDP8Abg
TnGSkzonJ8GpQf1ysciOUts65LspufVcxikJeJfBTjcxrtA6f0gGQiC4IiPwRw2RdcWFWhHfiIKq
PtDQQ3/bazaHvvSs9zVhHRpxKkBT+XSqGt4nV0c4IyeB1c5M3swKUnSs7u2IR6t5pb3FS2Wwq1r6
TCRRwwCrZEsEnvekdp8l28xMNSAGhHDM1gKgQBZMDNHKjVGG+DTt7WRnj6REtjo5uXoobgq66Q15
k9byQVU/RNP71TIzCykSVo5mSacWeuVwqdlk/sY3+KU1D1HbVuGlMsL870oVbXa/spY09T+//t83
eIiFmmsTSvtH4fmvqFQXBC0Oc02nXp0r/O8XePDQxqJqOyiqy1dyt/99aIsATozN0vgL1VHuXxna
/gMn/SvG5U/f+Z+yatoQh6lhBJJjpsVtmgncSF1sbYCUd7H6MsrDMKSDCZXKRlWUJ6ljeDFk7WsW
V2YGmUPRb+rZXHVC81JmgGWEsKEzapodLvrTuFIAL2VUeCbjTZBl5IZr30RGsSog0NNrMunbtB5O
RqYdUvkDRnJjl2KTu816ZDs0k8ewtTZlSyeqYi+lG3484jzq2+AwoMQHerJN2MyTTI28uMQn7AIi
SWIYGLrA0zWGx7AmravRayqrcJvBo3GjYt+V6BuRW/lWpjyaiXsztOmhqE8ik2yHzLGPmvqVLKZQ
ieNrVdYj4bWobC1PafHR5ST3cCcfcanU2OvjS5hwpULtOVbGZ8R1BHw1187vWdfWZg6Tj4qpDPHY
4Y1WeuMW+W+67Su9eGsaIQHXudvICbdTHewtjR6MmITUMFUDfHZWv7JrDpVm3FVacBcjYzl5QJLO
hbZXbjUdBxl6VWvOS8PgBq60j5Ua9yJkpwquqtnKVTnHm0Rz1pr7Gc+sMyV3+6jdzBZzBUYspr3N
FQWzlJ1CowzPYQjjKQmvPfYx7g/sOATtnK2GHWxFcPBVFSTR+lr/EjmD5crmbKrp89OMyKiYzpJh
cH2MjJvI7e7cOYVkYqa7Ilss55gGZHTOBmyyGg9RPg3EBOvIM1MA9GyxXdgeNDtfd9QadnF3FWnj
a0yMdEO7yolZpcuIGVNVU3A0roJtwrnOwDFoRu9afEmm4TiwOfIwYA9MiU5Hs4kPCgGvGRn259X3
7IJV7ETjD+r4NGegCbQJf1gIoQQj1TichlFsxoDjuFHmjj8Ng+Jn7NSaNj1r7nCXauZNE9NX0mJU
apdx6lwTZ6Rca7C6Y9bzyAaMpcZIv6uN4m4eauSO4kZt0RZUCwczTPEbqqbzPXOI79wydrkocbw1
awDefhhM94X9poqb0Q28elQfioGcHrOMzRxhewg3fdGf0Xt2HWRLpebyPOcHM+32NbxahSJKTe5T
h3mv42J/Xa7P8UEU9YOKZ3vdIpjMSvQexHrBR5QhvfolVVoKYRPYU8ep0PBbxltJnDwoGIZ7jeFu
2d7O3FSLxD6oXFbwTP3AZT9Jg525/Vw6FazMeVaN+FKS8zKt7IsutFWj8I6wroT8pTgGUf4wZWAo
sdaKIVwGLHVzj5XlpIzVQ5ia+8jJ6bAOtOV5Cz6shplDGr/ruDVkrLwxhXxJSOWbRf44Otp6jOZn
qvg8vXLXQWGeor7djixfrRqgoPb7sBG4iduvFCZ91YynaK5Oml4wIWiH3NMQZxx9vK+t7jwVYNPK
FdnItZ4RTenBHJZEbBLLvZHWdJPV9VnR5W2bapAPmmJjdw51nKqlQvVYp3O5bkzlQQsJGVoW6bfU
JRyo0Q+1ptayPpd4ykdUUudSjYZCL1n+M7amwy8jSgKRjj7R9MMsjeGcN9lM+C57VbrMOvQtV2VZ
RyQ3wsEfAiyVLVwpraYwXMBuQc2jRKKV7XKBdjyZqy9Ty9mTp4CTqs2sHnu1p5rcibU+vdHQuFA4
vNIgJjRpe6sVFEEDr8opC82nbV99JBGIpFY/SnPgOJB5rgXGftw2uupHhEVKYW4q7vx9S3Uv2TaF
54z0zLs9DHjsXqwRnmUy+AzUSqmeQ3O+EULsuwaPMZV70uty+W715mtalZc+INc/4R305776Grox
3DSuznM/83OI9lSf0Ec36M9EEk5KLC9Bq33MTgWfM7TedVldoljbmVn8GfbxLY1u8iA0UF1mZF0S
NeKeB9SOQeJNG7CUWzFO7tFoDm7OIolZiygYa3vkhyQ2jT7zg5xpCPOVIR7voNKvORLezPZtMSCB
aA86IvfAO2yA9F/ZdFkb6UTPeEesUKd8KvNN23hmWLvrZfUNkG9t0KpukmaWcXXWgoFQgXOvh81O
K8KDGwDOD75rQle0n/miubcY1FSADgSB5EBKNlRrEwy3s+musvoxyT9zvWVRwLDMNKgYbyt1WzTO
bZnLj3jihCxs7u3qWoW5UrrXhLlGkBYMj0/EI3uGiHrGdbuy9yN7YDQ1LGr439scRppqLBDCnFYr
os6dQaqZXNaEtG8vB004YdU3SsemQKqtmMoxBV+pPA/2hCeUy3o+buSgHAr6xe0BdkaTvBtodd0E
NbVsvRGp0OHzFibX1NlO5u1IZwnXl1B8tI4vs5/li0Sib4Vz7RcrN+YLASF0mekU5bogZl7EHNy1
aV0AoCjYgtWeuO8+n/c9o2p8GhKdjiGyRgVMkGDLC3B3jpe673Y9bm0DtkORISBDEZsQZ4FFwhcd
9lbNMZ466TBXjmo1+RFp8Yx8sxqrGOdiX+E+lkt5dHF8FZG2GRr7wwL6m8ziNhTyrh84wVv5JVb7
c55yuFHD3dg0zGJCP2rOenoTRZeJ4DWJDrgm9FJTRNvo0zZzE/BO4a6M5yMGsZXOlKONa49aC19A
TLfD5sjsmNSssnYwDBsN/2DHCVM80dM170QJ45VktqjMCq1iPtg0avuOjb5nKSeHp5wNe+C4YVG1
6w60jVUsHlxMSWI9TdYrjtdnK2l3Rcz4HJgKHxDuRa3HyRTeV+or8fSVWR/4CA5zzQ3OYYwpw/LT
7YkfDHNd+VXKzDIWAUkEOa9Fz2WqLrkzReP8d745cIJXgVBoNLOQMF2ktv+i/TmaBkfxV+3vP77+
95uDjiON2wFriC6Wk/6//R6us0RQXeKneOD+RcD43e8B5oKbg0CSJPQq+PN+vzqAksSUB4ZS52+s
v6T9cUn5s99jeen6Urlo24Aolz/pj34P2dKolfRmcZAsBjbOrj6ad/wvxILNaVzVGI5L6ElD0pxp
P+w3RhWdVLc5WK5uEQQp/Fp+ykz4iRIdmuTbjStGoqoX6PyS/nuJwHdNi8Hsh2Q8cEeQZUax+Lrw
zPerKvpOoV1nEalxImrUyI9MC8cpIHVnrSOCktZkbSZwdK6QCCbgCNhzK7ogWjaartQ5ATk/Qw5T
Iuj9Mv/KqZMeCwiVDJz6sNtE4P0SDWKYNIAJ6ChKMJqkdm5dSVWpfOptt3mB4cHEfgRI1RePIdUl
tNpEa0x6l6K71VyF3mi7y29oGiA6azYrNev0tZbm6Ta0aG2Vk7PVp7nfz2F0KJBOzDRDMUHbVLi+
T3rvB9ScGAF7sQpndQizeJuAzOIAW63YTgibOHQpil3W8rVYIQzQW000XRscdZyWVs7QHczsBwhC
iuGY7N5gOdWubwpmi1P3VcVmtY07xAS8wj4TsUs4LGmvAJtfJp7tJAGmmN7YE1MVjMYfhnkfq9Xr
jDnxbzwsAC5D471GFa4KD/n/kfsRyFkTfvnI/+fX/2bx0he9n0I+QLH2sjD89pEHyfw/uLuoT/kX
2OYXud8ycazyzTAR4Mt++8Sj9i8u2cXdZfzTDvtXhgX8hn/+xP/6nf/DDfAHh1cSWlEnWjU5xjZC
N2ecrKtXSlYU18QOXGZQdOlqIC3pjGAnpnOUSw2KFkucyCjMKC2anYp6HLy4m+e7yOw74qJiGu6V
ycSvgkEsaqGwWhajcOZgDE2HRmWSRhNKG5ITLsviZDtAnKzuGhB/jTtG1OVEd3oe3BqVcicUzK9C
bAfgzoPhbE09pD4+vscIfzV68zQHlA2U4dku8As5YrFJ2ufaMpRNpWnKpWmCjao3wEXz6RmIyDKa
686jy8AM57mPupFimwWVrDrrOKITM5LVPq3jdTnGtx2ZPA6jH7ggDxVsOjMs78IGY1vXP9ia9am7
yYXA78Ue5xMZRQT8LF4rtMJpWY83ztkMQXtSq/6S2tMLnoD9qHdeWPNi/pe7M1luG+uy7rvUHA70
zR9REwJg34iiKEqaICRZQt/3ePp/wZX+0nJWZEVOM+y005IoUiB577nn7L12JJ5YAlZ6T/B1p3OS
7u81sZgPAMOmiYlbNoXmri6RJZFVwhIVfYZmuPHGbieq7VWUBIrxFOSQx/l0sOVSuwQih4gwUtaR
WX43TWhVU7BXDfNBUSrob8JbmAOO61ELG2W+TbyKpL9K3FoGo8cJ3wJAvt2YyB9pDZVAUF4qfbrP
I83OxuxNhPaYG8wtiAycCGHk1GmnHWj3tMdVM+KF5VxdAdscRZ0k8XHZiHDtLV95bKThgZkvLnLz
Fc/rSfS8euGPZuFqcbXpwX8Ihvla6+3SFKJ9nhhLOdIJxxh3El58T7RuTVc6yLyXCV9feTnc1Qaz
FYnmJfS26UUMtc/WhJ0byOlpqstV7TXb3CPM0WwfEe5ejQzjtGGi2+DEwDDwwKhmyUT+0OuUobi0
0dWlW2YLFRKBfCOyQKegHblyiEEmUAZj/FBHwtqycjIC8+6i+wRsGOm+lZhxIgnwhvaYYTngKgL0
8b1jK6ZbvRhUjXl98++l3QPwQIiqUUWhdTKBgf19B5bWJ9XGl0X1r7f/WUcZ32QRKtgMDcEH9CVN
2vg2Y8T0X4Os/qijZpC2Trg1jG1ZlyF08ID+qKNYVU04HZYFlluXZjb3P1pV1bnFCtrBz7PN9//+
LzaRrw8dMveXOko3Wvr1RtdtxyA5yJhqVl2Wrj2xW/utgcIP/Ucxm3FrDHQOzgYs87kb5KgH0nYb
UQgIKm80yEWahNPef5SiyJWlLQGQLh59Vw8bbDD+uiHoNG9dSTDR0BhgIfNJesSVyTza4kgJr6Me
GvWSNml31oM0P0i1f1+VD8l4hST2rptpBOuayffQlS5ILPj6JqgEnMUx0CIV4W09j+cFsBV9R2ei
7OiupT6iXSyCjxJAiBHLYmroEFahUFQhGK06obcYAP7jWPKpj0/ANnyMvuRQLWW+qZJEa2uwHovs
pS8vqnbJgZ+qBFbofn/GsI7z8oUmjsh7jPdXbGi2kjDWCmxqZjtEGdtxyoq7fQlp0BhghqgHiXDi
DstSJ7zVgMBVhA4JTK1QAlQkv7fRY+9dUoKYh+g1RFCk+K9+c9Lap0RLCOQGilvhZRZ2Qv5AVjL4
BPLF1GuqEOKhncvkOyGgy4rJDCPrlVKfBO+t6T7Z213RjF90+iotKbSCQnHaPiSyfhKt5lB2zKnw
q1jLjo4bLHNr0UQYmcow3GTecB0y7zVD+wGXlegdwLKRLC5o2588eoOi/KaQETSpRrbMVM88Eme4
zNHZtmWtr+MRre+QP9Ggoo1zUo2SHRUjZY9tl+O50uMjaNAeLkJ44VIlv3HixP3EuIv5W4vcRJBb
uKhTF+BKT3ZZQ4KXGfp0OyzrLm0ftKr3XQRnwVqt5NUgm+YqbFaKWt6LFVBLWtu1CIKySDeG3GGu
FK1toZac8eVnWep3XSFg7s71bRPQdhIlHCaRLFOxW0S8ama2UpJJ34xQQuoqhBk7HoS4cuKRhnDf
qveJF4JwJ+4BuhNS6M4spUedpDF8IgJACN3fdOm7JxnrPvQKEF/UFHIqTbsil7Ye870uoVPZiUi8
0Ae75kjfNmbsgjG0thj6+fhHMtkJyUHwPPlOgHBHYtrOGmhFddq49ZhQdyIWi87bmVb40tX5rpH1
alnENcBOadV2xWEABWWbHQg8Q5gF8HlHhBg/kE7oiVrq/+Yy2iLDCzEslDfOtgRz/f3JmRX8txX/
r7f/c8XnOKpDZvpxAP4SIGZ80+cD8I+Qkl8kszIJhLjDMYZZnIzZgxjw/XlsVjSZGDARB9s/tknI
s8Hj63L/2+P+zUkawwkd6AYldC01N8UD1YNHSHTIt320pw1/UCRwzSxuftIurXFamYKwk/Q3Pyho
R0kunURKC4Zrfqq/5roBYSb9PvbKshobGAlmRaOsEC+0sz9HUxsXmMI3owwiPIj6U2sysO6YRHvF
SkLhJMw8gOwclslKas6+aCzFCfnYrgbQHmTrNKpA2iEqy59aiQNuWC2nURRtsaK2lLKJ8bu/0ozE
W2RatmyK6pwOTDKYhksx3BWxjjOkbuDoJ9Bpg+ZGhCZF1pyFQFwoUrjeQ1CSr+nW3ZocHt7cFRVG
G56fk/L272om72WkoAeFy/xDrBJvtJmgVzEFm/S16lHqNm6ZpMFCGZTnMWo36gCwm8eu8jYlQpsB
hu4oebsNwMAaGaipUmCsWR91oWDxgOvSeLQOckSr5kIy+NhUrcY+cb15xbcsBxWnM0H/43pnKMkk
tFjytkwGn8NKsJV1+o9muUawQKEIVmikqSZE6ryl4MxopDMG2Zc2zYdVnzevvTi9yJ1ML0BzUh+V
RKxXe2aMDL+QaY1p76Kd3Sf4YXq/frNU85k4mcc8QOkZBOSWV0LBHEc2UIAJ0KMElM/ONEp3ZLHu
03jCnmpiKWlVriX+v0U3JoRmeX55F0V3oT+s2lheh/Bs6g8htg69p5vL2JeLbcVkqmeo4Tdsv1U2
EB/nVXzICw51z4WPhWKf9jLpEx2twk/kZWg7ZIzCrN+Id8TpZOgbuicLo3/L8vsMVWsFJCBDXCYJ
MhGz93FXOCkpDtqk25rwvdffDXRzYchmR1aG0L/6pgBzoHBjrz/U2tEXXmvEKDVzMMgu+wn19hB8
KI25LkaTyjDbmDUUoAQAz0ivUooYqJDyOIVnq4f22DZMU3glZWCekVoCGMnRJAZQ47NeQdf4mSPs
SvwCECSUKNTkFu+gTJcPEpODUbo1wFPFvnvXS0joRb4xm90QMP2lcTI0H2N10NFeg/JzzPqS9toe
8ntNU/xf2xURYdhp6Ewh8xo/cqX+fjkH3fuVDPC/3f7ncm5+Q+4AIE+kiGesp1Ag/yQDWN/Y2RWd
CppvQL/kFw2F+k2WZF0TadWI9GZnT9zPAl75ho6JgooSns2Ab/lPCnhJ5k5+XdH/56FLHF5MRQFQ
gKfiSwHvF2NijjFSg5TE+2USlhMKVWJNEvoEiEyJjtXIZVj3IC/licyqqESlj0wCu8+0M/uZGZ6n
l4Rzetz1ZJQUiQMQ92DKAqD3XpTwHMjeKuwx+NPYJe4iMzdFIz/lLTqKZMKEb0Zdz6y8OKZz+HyY
0ZnQR3L70JNbnnA0QnNVJfp5rKChdcJ3fdDf1I7RFCOtDm2sElbebjA5SoxFoO8llL9+I55rI/Mf
LT21NiX92wvTJqZUQRpf5QjeYG8JazPJvGvYBtJiovl5P3jIaEN6N8yfhVcIMadRHuA+lenOj/V9
5VnPlVzyJq6xM8cWuo7xKCcesQujgTN6Zh61o1rbo+pFu8oUEXoht+Ucn8Bc8gM3l2DeKTgIWyhm
EFnliWFOHC4JG55lsUNOzd56d3mGTq+LS++VrO05fHGWRo8Qk0GaCOCK5a6oCMmcmEvWRWB1aL9D
2jBhWa2G3rTuVM8SH5VS9/dNJRenPgv8+0ALoaEFgYLtb1IoJxPDQ4BoVU4Xqeke3CpuAU8aDkZg
rFv4XUCwwvp7Nuijvws6E6FnMcb6lWuVeFdeLKEjS+2zJ43WMpRR9QIdPf5rVw8aqQA+6FTqjCfo
q/4fx3+ar7/3VP96+//0VHVyp0WRkYikqhpGqf+sHpLIpzCm0E2gtIMVwMLy8/hPWhb51RzwOQr/
4Ib+uXpw/CdIi1xtIragjlIq/oMkLW3+0X5dPX7/0Y3fjv9xUkx9lkrmTt76HNs+W9c4BQ+MkNmy
6Dv6nIJtEjWDTbLHdFJyito3y+JJulTvwm48+5joYSOREr8cTqa65f/A6ubudAEYlwPKf1NFlFGU
XFQ/V2o3WoSxitjVBqWlbJTvDkQzVPgolDSZYamtody0lQu6g4H+qLjqhKX+QrSlsmIgiR4byWdi
F+9EdETdRU1WmrcMfEI6XW4eAI1aDXdoUZLEHu/7Y/VsbPLE6c+IkRFoWXcmrGcsjEVrN9Yps6ZV
GTzL4UPQ4TB0JcTXmct+7L1bOuJzlP0t2kfjaC2BYkbeixleRBJjEHIrBUEqmrhUwn7TAZjTSvVA
6WNnCK3L5uqPjEFuQuwj2l9nWueAPMrPscUltXGepdYCwonEz/mCLhTSaPRZv6OAyiW43za/Zbhg
TOn5mnODkfMdgWv/HhhOkn7msKajdToxpV+kqmsw+gGpF9j+RjyNvhN9NlukbdwVTFJYoGHnVsT1
7ajNo5tyDN6CtwHpDOMbFkbgL/wR3XDMKUS6OnCvLKbgK4ZqovgopqfeRIVu99bWuA6jY+7BrVpU
3YTVzn/EeDFPpa1+CLd2VSyFm6WvrGKdKG59Ls8ZjlLMRyQGrVEZbbPlOGBQRWG+KC7Wbbxqu+oy
Hsoz5uzTnAXSgtJ8EruT+gF6KTXslgM9JQ5xqA/a2gD0nSOL7k/DJeeUQGxV9mjI9wRHkcUhJrmt
Tw85nmZtbckEjV1w4NxPiAmYz0fx0uJlI1coTL5nxaX9kUKbETik772lt8ZmhqANjFW6ky/T2bqO
p/4uFD/TiukCSmnf/JSmRdLvLbKsCFMR7fZZOirHiCtJEb5AmkOWG2AMtL7jHCWOK8qe2wATCASu
06J+DgAfrLJ+3xBZUu3Hfm5/XcLu0oJsLRVAlrx0SnigkNjQooXU2ZkTFfpiq3QvwrSqUPgq98Fw
n4yYvQ9kycZPM12sXg0vZEn2F5OUjs7ReJOOG8aUS8u3ObpghhlX4KZGww72/XlciUAS3ElimkF9
7crVnmbZQE+udfvhXmU8eBzuqszWyWdFYhbeHLJMUgN/1wFaG1N78RgKT+FN8N6n76O1I5fVVA5W
uhfvpZ73Hd4B8d7QF9qjjDhqD8lG2DbH4XV4fRWd4vg/v4ytsS2OxBTZozM6Atf+/UjIj2L73uLZ
VLiOtrIF/UBGTWPaOB3Jo5qQc2Ka9tCfc7Vd44zAif2YXhRfQvINtwE/xo2raf7dsBuXNkCOPfpi
7sz1n4dXVV5Yn8RdDbgHUHMsRFhAMICnRXVkhusjidjLe69bXNvWFUrK9UU6lxUwfZ1RXxXlHvk+
yNbBZhDKb/PmcyzJzg1DWTt2zNJFuVbBydyoOz5WZwdZsLXeDeF+ig4Kt67cmwyksCufpOQIGYl/
TVe87OZbxbato5VbaqCR52/QRstZmmUDSyovWHgO+QUPGHYFrCKH5orlMHQApRAH2izGtUg6Aw40
O7PXwr/ZBo3pGH2uSrYknuT/SwrBnktn5GsL/y+3/88eLmJbNgwNsTICBh06z88TANvnN7JxFcae
5g8sBp/6uYfTwjd1HZEEt2C7/lNETQefjVuk8AcUxJFF+2e0H2Vu2Xzt4H955L9v4XCfTezho7VF
rlOAZUz9fqMFNcpbxL6WncGjWUQxU6427S5miA6gnqy9UZGW1WRk7Rj6HRCZPcP65SgLK8rxBwSj
71GDNlrFjKMXuBCkgCRuvyIL3hz0z6IpLtjgVlgxHoKJSKsWYm9rEtNqBrKx89NYulDHh1vdS1I3
7ZmDxj9ClUkKjMSMeByoZegcopEmZ/CWRbNzxeMlj7vsSg+5XQAWQjOdIbIOBlU4J3rgP/YjzFRD
EJgq1Kj0YoP+ThIHVCp0h6fJurYQhvO6fmtF+tV9o6GELdGFHCVABEOiHy1fBkLQjLsCp1ev9Ry5
yZoKsumk1mD71FDh/Z03yTo1peMkB+/jFD9JUkyupTj29gRdxEyk10hDjle044HLs5HTYWcayWMn
iRiwQxIsC63X7/Tev0OI+GS0nPDrGCJq33doR+SKbE//uypMuBJ9geyHvnxrcVQYJuSa3AjvU4Sr
i1juyCKYcswWcaraWpPd8fpDgxGKH3UYv4N6fcAx7pKk8FmokbXMc9jAKgc8MJRMAYrI+C5rgC1M
AvusrN5LenNhjEjyPDsHWImj2mmvYxkeYzH1KTWka2Eap3jsZzJ4L4wGYQOK4BRj7dN0outcRmgb
zZi0un/xOYG3Mv4H4kl4R89Mmx8/6vvw//yP3HltXv9YUI6v6cd//9fMwvmKFMOo8Zfb/9ll0DRa
DBxBpD+AgT/XGORWzAHhaZnMAyWD9vF/1hj6xhwuDAvbmDY3GbQ/uww/Wsoq+b4KlNYfa9A/OSeY
P+RUXxaZrw/d4EH8KreKPKmqiqIut90SPJfnptHGPzaqe0jzu/yzMgmSXeoqn+Nvwnd8ZMGq2ziU
otOasKuK/RmNVHYyD7U70gM+ei8oT2HEeC+Wf19+tiTGFPb8p3Wrq0UGHDncNO/KpXKqZtU3r+Fn
1DCzWNLXzZlWU9lR3Vjr7N2/FQCjFmruNs/Sd2QANAnJDyUWFBPJGuVgRKW0YFYzVafAW3uU9C/G
no9O32v8THfSBtl8aTnCTnlot6392Nqk0Ftz/p/CGOhQAEmfzxXM9l+EdbDXDxLFQbqSzzj5y41i
vg7vAqV6dvJfM2MNJ9AKrxIQPsUm41Z6L/ZmtRS8LXoyAgY3+goLX8KagHMCoIvgZjLVzQbl8Ggn
G+Kyl4kj7cqDtFNu0q4+YAzZFHuGjATRChfpyaDor11EwSmFj+FYim1dmDU2e/qh5KRJh9HlK4Pz
JDtC8lK0W8TJwg0deEyd+p0SneMKI8f0iHtdxLAOrmfRH73HgBXxhZL0SorCCjjsUiwXgbkdDxqR
rtrO2EkLPef4tpwtjItK5Kiy7g9E+WL2GmyqfQk++pb1J/BfjGkPIYD/hzljqFe8m4TmVRfCAx0h
PRNVDiwAEOTOuG2st3Q7/+Iw4EPxsSMJm6+bwZv7FN74P1RzifSeEwa3td44J1SX9mC88bWkaZES
sePrZYjGzCnAMsMi4paEM7nGjTYubhnGcngeyJTabuJtqznZKX0ZW6dEUmFLNyQtCfAKG6outmJX
wUmOoucDpkE3fJ+jjX17SJ+GtX/21Busiji/z1fBxetc/jrxl1e7/h0BEhSmbIyLfXSkjEWZwbjA
9u/saD2g5Yc3uTAXylbbTp/ikn8r8XrW2b7XeyYOwT2CO/WpSLYRbPOFseIPj3BzZNlP1WNwD5ea
apVY9HuiS49MVMRl/JDCRHrsuW3NcRUBM7oj0843+Ya7h+qr8hKO12r54BfPZgO5c60+xamNgdC/
49vXe+YX7/hPbR59cJ9qLmHsxam2uXTVRdtZb9GytEP3YQN82za49MOejzJp3vKkj8mdJTwbsstk
/hq7GOKrE7eXSLfmtFfb2k5PwONtpuy7t1afVbIVb6FmTyv9guJniZh4T9kqLIRjcgRTcGmfhKvw
au5x3tb+lhPBjKTal6n9auYL/5kS3OWQfZQORNptEXdf84tOktm5LLfIDtNTfsq29Um5dveKS6LT
YtyIO+BMy4x/IZLKNxiIj9mOM1xBLcN95+9j5SajLT8k1aIa1z7KSxExOWPdO4ROMhMU+4559+t0
FE/iiTnuVlqRGLsdtupJPy2EA0A7eRGR9+MYq+kzfnCnTy589agnhPS5WN3vileue+NdzOhqgidw
eBbHG0+WuSDXbB/cY4NlMPtuvlNa7DuXbodLN8Gen3CIDLxG+NqeZAsnfhixFZNEOJ3ih96Zn2PI
Cgtvsb1et5f15bKmLFtasFof0nqJZGIfHjMWmWQTbcStTFJk7TbL3iajd0nfZTss9VW2kbfxMT42
+2k5/4LOuGpddaWuYD+eS0gg6zbGf8C7YDFQz5zDd2uwMUHvUgcb7QuweGIOttVLfkq2l5xnYH1J
tuklv4jrYrDjU+BG50+GYsF23I3rYCtsxvVneCoOjboQ7qAh92t/aeYIyDm3+Mvoo71pRBDoW605
RRyuIju+0cvAGkEI09p38G3h5gNFa7e39s3ApoOGHjoan91h4/Yv/Tr5SK7CA19PgsWV1geo6DVj
qt3nfG8B783kKJyPeJzu+K9xubxc1HofP+QAWaJjpDwPxR0fNVZaQxLJIqAY6+Y3Fn8SJ2UENjjX
g7lLH3hnchrFGv6CJ2ofXnHBGBufFeWJFwW/B1pimJJxytgVQBXvIuEWGzkupj4r8Jt/x3t/SJ0o
cyVt2aWOcOZv7tF8j+sN98YyMZ2yyebp54HDdBOXLCCckOOH5rG9cX1gbnFtNHJUWb8O1h0/dcv1
soy978TWg/U8GBZR3k6PjR3bypqQVb6S6208R1ewGk505aqo9Q7JATL9Hdztu/bGPxL1X6wIQAlF
nSVSLmkq3VeTCudvtPSGalJs/XqA/F9u/7O4075pusqoR4ZHO7d6OcH9HCFp3wzDhHP6x/lxltn/
cYCkgkPTr8KQlmAo/m7D5VypytwQfe/cV/4nxZ1kzcXbr8Xdbw99NiD/WtxpSRQhj1N1skgVxsDp
S2KtsrEAzVc7qk63l7AyhLM4vGTdSTX9Ac0q7OUM76yyCok5Kz0ZfjnIIynZ9kyOyUPTLJJlmRDF
tXUO6v5ebNOXLlOehBBVOnlqErlqwxywVmNkKf1qJWrKIzZyG+jzc4igRvshLpMK1xebfdYPh1FW
Ca9NnTQOP+o51q0l362rhks3B74JU28LIcb/8QX918CcHBE5CXHDpDjCEIFwIj+uIUeuSfEoGUjg
yaLvZqB+J3RO2UsnHzfvUD+QJIPmZkimLU/PrVUVWtt9hSmZDQKI7i0Jeoy/3tGgDBHpU6tld0m9
UFmmunlKyAIAjqDgHwXLKOZwutUBN6loebHbS5G4yAam+mnBaLowX+YpOngewgUQKilWfA7NgTyP
5i0adGcmM8QUrZk8AQBQD2JTHmJx3Fsg52PCowOBlAs5iBx5KuFtgEy0tOsgCLTsQXwYgbrplfQ+
wxYc+MnSxCcr14ObG95ymPEvebXStPeE8NxEJY0l18CzqLR/442RtA8xJtsmEFaTqL/5xUdBqelV
sWth6m0N4dgh72q89E4OyquEempQ9FUziAum9BAUy6UZgpGZaldRjV1BnFQQsRMrxX7A2FkXpT0/
TK2BoEKi053foKMdpmMTm87kkWvhx7jCkk2mBEtwYUuMRWstwrdYVKdUKJH9eQJepVi5t3r/lg+P
bXNv5gT7agbncvb8CQKBWcdbLzDhBcNMQDuRttROk5XsE6nZe7T10rH07apIK1KaJ7KmvY8Yq1ii
cc7nFZ3nZ8kQGCd2d8VsMxtHoll0dn1z+O4bFEpz7se/+iSscRxFhor4XzVnruvfLJacP3+fmHFi
/e32PxdLtFC4fYzZ0MRknZHcn4ulhXxKhnwH4BaXgjQfd/9cLDV5TgbQYSiIdORY4v5UUM3yRawL
8LVh4qr/SDCrKLT0viyWHOK/PPTfJmaeWnVjUeIUn/zoLq4HCJWNmt7Iq5gE4NVMnrDlGkF/84ym
VBfT1BZrDa8nrP2CgZ+rqy3wnUwooEEX0Hwijim0YESmAnJBulQp9dfOz1zTKLD594Dt8npPJIYd
A9IYimgtaO3jlEqOrl/1wr/3k3Qr0zpLGaDXSnwpWUPr7jkzOvp/c+DqB0QRV0SXzjT4AYnlBrTK
TYT73IoZgh9mF0Qx1YYFRAUlfEV5mxS4HTvs14NauzKBsb1MnBikIsyH9UJToAiBV6kZPwusvAkh
nQa+aK0RP9Ra5uCIzWEy3K6OTlVzo29xx1prN3GQ2yqYv85qHrwJsW487oRIYYUyVjHOqHLqMcID
zqti3ZYVzNYkZFTpBCSpRaejihs/qyFrvYGWtNVSQCpqnaWQgqg0Kqg4/llNUO1wGSNC0WsabSLZ
QgPTOcN0Cv8sc5MCJ0gASUwPOYzWFqfG8c7K1bUJVSxkwJlBU6nara9eerxNQqrZwhhvm+YwKZtw
DijNr36FiDKbHBZ3AIrZtfcrCGGdY0TnxDi0/jygi9Zylt33eumAK7fDecSnaesUs4TALqloa8En
qFapV1kyEVkPTU0ip7kvOF3JDXwJNltGEJMjFFZtB5l2psm6s2YZ2CAjIQ5zWrr5pN3UirmfBUyt
Feymv29EH/xf9F3rK1uywo0uU76n/uOIS11JOkwJjzkOcTakN2VEHJJZrilR/FbTXou6NYoyR8AV
LogYH6RsrZSzlwKNgaDCqJSQj3TzJmU3WvloopfKBWs1oRCHni7Py71K2SyYBx22EEt0ehdOUGbi
LDk2ZSc6k1ygwJPf5FwAxedp+1EdAhfzIYYv8SZhfa3FYyIp6loxAO0xDyFbL1kQ/kjSjwRerIFd
+dEnxmuspcfcqhaFPoG/qXalNuBzCbeeEnNWzMYXw0s016/yUzNy5kMmRqajr35ExACKCZS3QT34
6mgSckY8FhJEESZeN4zLMRoR2U5HQj2esjqheWCtYxq+EAv2uqA/8Y7ftD2sphpPkBR7PGeiMS3l
IiBnFn+a2bw24H2seLwP0L4LbbjGUTQChqqyrVIPaLQB+2HskZgrNgp26qxZVkF/HTnx6VG8asiy
NqH2sjc5hPG5BRRKdG1rr5OdXsltMYcUkHIu1nV/OVvxDUz6IgrsvA+dgidBTUmlmjRC9RhvKj7b
prKZY7SjQV4VdOQI/92hYDsNAtLGRHKtSlvq5EfLhB1mBU1gOXoSJ205Wd4jZcyu6i4zmMnXAL5p
UHv9VD37Jgbkah3QegryzomHwPaEcq2ObwVGEgL3xkLHak4ve0Xwtg9dWjHxrge8Ieib13VDf0mC
3UT0gG31XeeKBSDsQsbn9C/eUC3eI7qmahxCJDY3xkV/s6Eaik6N/uvpQ/zr7X9uqNo3SLu4ZNmn
v/pPNFJmGWohbDPRQrNE/2c7VUQ2YXQubO80vCUkbv/ZTvmUjHAaXJH+Y58FRvQPBCjS7Jz5up1+
feDSb1kVVYc0v2ktf1vniLXAJGENr02/hEITAcFWNpUxoUVAuptEFlaNAeRKXxVbSczhIMjGiNBf
OijZk5A91rzSdfQHJqlWrUIAgg5TG7qK4T1kamSPvNd9wtFjKm5fgTiQMH5RPzCgIwuWlkJXAbGx
IM0Aw9NAdrckZVkv4gQcJhIcgxfvIM/7H/JaWTpZtXnE3CpW6g7IMI8cEX+pI/rPNkMk7TNToe/I
6KjCpRgyZa7850hnN1ADkkrVLnKQUoPWzj69MnAGs2icVgcR4F+x9i0HaCCB0q0ig+kxjcakkU5S
lhC8IU6B6+P80tO17h26DOJNGVqkACFYYAsJYqfuP1thqzafiXrfJQ8KStpYNVwRkG4LZDPJXjqN
kY7/CpZ14fdXIXobzYcIQK0SjAvF+sjlu7ohaTIk/k3ZV/1hEAC7chKr63BpzYw0b09hTGVw8wKE
0/rUd8t8gD8x6KBCc8y87QAcLNcPBQPDMu1vkwUPKVJ0yZ7RFaJOSkaGqjDpSXioRXBIFd63oWAp
MeNgGeTmLpzRJSB/Zn5HWKWOlELaHWleKwNLLLXWJQvia+V5W3Uw2nVhCC+QO4++jgVZ6Nxxyh6w
lqzigNQ8rNMeLUgh19eSRUMqrraxCM2mHLdgVXexGe71vLgJQCsWEQch3xiX4oDG2gfSJgW7OB7t
Sn+T/A8/P/I0+IuaUN4UPAgdIrTWLc3rfqHL1WMih0w+Elp2Ws+sX3AqHWyr+RqJHCbELlsHfuH0
WJUA/GbruMuWCQcbb8j7w7947WOwblAjsNTAPyEq6W/XPqgCFPdf1r6/3v7n2sfsDA0d8zEV0Bk2
Or71z84Lul4WN2MOi/jDR/frYcIyNLouBocKRm9/rn4/Jm7YRfA1gzD/cTr5B6sfbr7fV7+vD13j
8f3aeWl7sDRDaZVb9ZOK0lUJBLZnzPBzFq5QjYfiQ9Guq+eZe70KwD5BhjU/U/GBNoHs7ZHCoWtj
g7XWYFzJjwoXjfiYeC8GWXZ8wlvKh3EFIKFpFwyMmLo/I2ofd/U6WgnF3F21NsKmX2cr5D7O/As5
yW5cRFsibZtVx/gDmtpNvBXgWBfZNbsaz7Qb74IP3ozCQ7lLb+ENA8XCe2UCRzokcAAelhd/TBcU
gCfxRVJc/VpvIS+smmXpBpvaJdyQrnS2r11xa5zEbbJhLmZ3zrTMNiRg4gjU0PPQcX8y3ktxozxN
y2KTvkYP6atHoBBEBJAldLDza3iUt9o7I/32s/4sP4f37h2J08q8Vg4dkgUq22a+PilKuWibjuuo
u/COtdYRAQOPI5qGO9Igre9JtKPZkd4Q3R3nH4cq9CleZE8/vraE2aM8teQzIEVDeehEtscvQeAu
vA/9Kuz6c71VFtk7Bc0nd+WHG5HhQ0xH5dza3EQjvKHkGgm77J1vmUD9Nm/CLlDuhV21rI0Lj5Io
BIApenocx4Nu8di5kOaV71YDG0OlZ5aGjZCxNS58gkvdENo9CGciw6iCfWdSeCzDiQTeYpHupDvD
4SLelW/BR3SN1Y3WraNDuRa+m/fBh/FMRvHIIQkm6V5fxUf8bxsomoRW+J+lcWFGNJwYnYovydP8
LIov6Cvnx21hPneSpXYTdRtsJAHYTDvIubazS/pCCBCDypPyBhV6V64kcVEwfkMk+QE+KC4Xwy21
Oenik1fWeufSBncHJE0stxcaSOKCpBFsdvikF/mwgOah3ZjdlS+gIZgJ1uWeeWNPjschEPeY3sHS
o6t6qW1mlMquXnF2jOkh2u2HSmxSfRHBSrfOOJJUrB+0Zjd/inzngYRNoHzIShbJkjvpP/iH1SyM
W+JkKLY0x2sdZY2enN/ME39MLJeKwJjXFdbqS79lkrIV1qK6ZL7dck3245Ysa23BmRqY9UI9e4dm
ry3UVd475We31IzN9G5warNQ49nDMtl7B3bhihg7m3fCE6ShIHACMmsRfJEtyWCQqNRqARs7lVaJ
B8tqWX+CVQYrtUWJywfz4jF91M8x//GF1iV95I5qNyoP1njUz+njPOGBSVckS58JMXML14ISKjkE
k5t0YtfTkn+ER68CI7r4/9yd13LjVtqurwgu5HBKJEYxiJIonaAUkXPm1e8HnuC065/yqWu62hqp
SYEguPCtN+aFr7Jp7PVdr9+ock/LHcQ0/0qqz/yMZxDxTqnuAIksOWF1IgFI+eR7WrLny+DMf2mY
ZRxhufmE2TZW48/AzvuAnvghvR95FCnRvEPAnz6z1vdwHI7Epjjqe48YXnGGfbPnPJ5Zr6g7ljoi
3z09fpYTN34KrWeCDTWA5xgJUs24EgXGSrrqACgTBqmaLUPGMlPz0RZW3UpRfPNZRrSbR+fUpUQB
Kyn3ZANaNXK0N+SsIdSNgvb9NQd//Cw2EovO6M5Er+XeUj5r+iWeofmIOytDX1hYj6X2aQSnLDxk
kj96GcjDUdFwizrocUuU/SRJHXEBWcUp3aPGFWP4ZVhFJLgHdXisinoNxl3z1qFSnlx6WabKLm/1
J9HiNOfsW8p8HZkIxFuN/3g3iWfJX5TBzUWg9XZv3F9JaYaXZK+qITP2kAnj80p+rCeeZz7Kj9EP
2QDRz6r3hi1PypDm5bcSxtxWDjhgjczF4IQJjYfXi8j410eHI62Idi68xfvW6z1sDb6Bu5XFi5F1
lWAJYbX7QRkblstraT/lR6oNBE9hGep85LLWiSxJGVmi4tQAA8MOhRxjt83j8FQlkX2nkiKXnMql
8qJx83Y7ZU6LBtjj5VpPA6kcK0rnVsVaIgjQhmi+XJAyZ84n2ZxX7WBly7MNAWRX4y3/PvohIK1D
HbvqQ0d4Ju0WhNzAdXUWJy/cE3XTbZdD/+Hgl5xzYHkHH23DVcVHgKRzKHHunbY02/vxljybj+Nt
easjdN5rTH8EmYeWP8hUKW7r+DKr36RGSnanXGNKqZXnHLUllcO8/cF7Nb5zSabmGkSgOi1drxCe
ymswe9HFahZCvkN/2n3wDbofHcm0IfLG7hZKfCyhfU0MeNQbAP13LgiHJLiYaKpV+NVV3yaerpve
rsHRieVEdhu5KlI31Z5ob8i9SvaTaqdIB04bnr+CKCzwa0QAE1EYoX+vn6GPh/ub+UlLVIkhUtmj
/ZK3VYRIgU1BfUAvO3sp6tl9RdsTKwGMY2TrrZtvlimbmz9tRwNFnCQgb4t32M44vhTv/P/iXTgX
7yW9yisQgnYPMc1LTeRdwB1R3/4YwhpYPoGLVYk1h5WFZOReo3BRhcdxVxyM0rMSWMn4WHxjQq6o
ZGp8tKvzR0S1gOZU32QlpcgnKGWZrmnl8D3qyaPUbzVA1vopCjdzcuSXCBv6j0pbeA2PpETzz2cf
lNDj15RrC2kBM41BOOwHq4WhOgs/+pF8087REtbyGgDO4F1EG+9NyQNNJE9y6dxVRxo2/+QZXIeH
VMic0Cm2BNH/HzP4sk//4wz+l8f/NoOrxIQBbCzKOTIwfsd+kiRGyrCmAXEunXWLO+Y3QF/FCI20
DXJyAfv/IG1D50vREceqwo7+PUAfQdxfZvDfHzqmmj/O4HNJTgHJ39VWJKzKHlCq5T4xm23qJzWp
GLGTGgP709ukZitxog7Trivv3u2IHGd+6A84KVY8CjMy8m0njNfzmWFRPlS6ijAInT5uhZXySGrG
XkMm9Sgi1TeOFNsyJYtAZLQ+roo9WtVju81uxh5zCiqmyrecdiu+MVwzpKwtjVTFzY7BPsIGo0CC
3R+5g6u7vtiymDBILk/T1c5zZK3abZjw+2joRHm248f603Qs16XbY7FZ3x8Rx03lgamUWpvVRDiO
gLifNuxlsjRskakZh8qjkp/o8p0vy+BOh8pWCR0AgS1u1fwnAoI80JZDJ1nn9bawZmIkp9WaThyF
xi6dF82KW1wZnhvjXXe1llYN8T2iNRMtRq69KmQgGb1dipvkSpt5U75aggcrOm5lDMuroecr0tEc
45Z8VafidXzoH+b3OD5M5jpUttmp+BqfhU98Gu/yD03pYm2LPxQTSbduX5G7zCt6N01Hu+9kqBOX
CIqypDiBTKVVvKPTw9F27ZP0wvtTbpWXAdG9I7xjpLEO4VWccEnaluiXt+hlwCb9lPvh1jwVsVce
qmPv698VN+Elj9hNKfhA5/ItHnCqjy2ZFav7vn+m6cK4ZaAhZxFjFe/SDnyZhOIjfkvy4+qLtufi
ySkUpUpnWHcSVkk7OpaH0JU+flWoSR/8grp3kBStyMdQln4JhpItRnEtcO5rmn5emsd2VW8jmwz7
gawjZmwPhZWvb1TQrVfi07zKI8CluVbX8iK7eb1qhs9ad8pPqjYGWw+8pUzerZlQ3SDKyK53i/LF
wH4yYBpJ6AfaNiTGx8JG3OfzbrxyYaDZ1mzVW3Z6hc2UbwAp8TvFxGfAV4VVfiCV0gjRd6UHTXLj
b26Ep6JcEyuPOKzEVAJB4+B6X8O/78guXTUbxUtOLW+gPf+QzUxrhZJ5CY3HUm1H6j7hN7AlFa9G
d9UwRkm1V+Pi+lRle04ObJNTi7gSn3xcrXsmVpMgGH288WduXzVeiritKn/mm3tcmcwNr/cNGaQD
NhHibGZ8SuZBjsjgPkT48lv2Dnwi6l1h7SwQ7xokXojcIt8NuDbEDR+XBDPP5PGhdehIrA/mq3kS
LsMu8hAoQF2QmU8cjvHrCeBN5VR0O+tCUt5HerAeuvVyjmzBbT6GXW5Pq2EdIHFFUcmwZeuvm/Qp
8jouSJ3b3IUwWZ6x+9AZb7F91Cv9NXiVBzfC47Oi38Y8IV8yXzeoxRsuCvX466mOn3jC3E99c5Pb
qS+4KZdEfOjWuAPsb8stXqqdZZOJ9tWStV1QM2D3m3csOZut8Q66hSOGDuoAOqxd5ad2E76CimJp
WwXM2KVtNz4xPs192+socl15Xd1ZOZ2ZMJZ6097gUu6HVPHkliGSAADLzx4yPKvJpXnHm2PelJ9I
PLYOBgXlHG/S/QsQHYKpbNWQBkQ8s2h8dO7s9Q52gmO6uYNw2Ezy8GI8Yyxc1V3iRit1l3tPfMpX
lU3KafkYbatDfDSg77OPpnyXlEfD3JB3S//NU3NgM/LYReslW7R05GLD/T9S6fqxI5ZzDAzqpn2R
XikAo+s45Ex/4HeKP6ZXoJIDE41PH5Tb+PUJJJFtS0fS4qrflDEa25Xiqhv8Bw/QOzfEgnZ/Yxvy
aFKJSFcHF3Dhyzedmo5VcOPENlvKcXKH0IOHeT+8j/vwa9FiEnH0GV+bZ/XGRAjBU136x2ob4wKk
SlNwlAeM0tmw5w3RRSfZqXxKGIWdGmw3wg4E7VszjxqbFq0zCbvSs7xXPZmBFIkFJ692oJxX0YNw
YLeCoHGwsRewv5guNfo40p288mY9ZT8avURUPHLVBKvuPfyyttG6PVUPBAzMGxKYmwtFLxzbRt6D
1s+Y6dyM92BffumBPx7nR+mg7wgVOuo7cycdol1nZ2dxh8jkX4OcjESETxEwsOlqIVXRNmq9x9gp
DmpNr9UK74bk0jwXHcBvuN3MrAnWKmK5huPyKWxdHQ+7c+Fn9m73dmRjZV/fDrsCL1TszStEHQ4T
6MrYckK5nnzX3f4UNh7MpxGBXOhh6RM/xPXyv8ilxt5H4eHE7U4z3HGxZxZ8S6LO5Cn6potJO5Vg
FAcwk41yUi/Eor+SYn/iymjsNWpUanpW04mFAQaUoNwH+UG95C/lCzHZlO+Zl+zb2hTL1fM0Ikck
s7vkxuohBMie5pfxxdpQR2SczmBpA3bC0rvnIH4dTwTDTA5mvdZOCa90wZtsou8MT3GU2NFaf3o8
mi7xHcIe8nV6HWs/1Vh93X4iHmpXDp5OK070urzi2KFW5x881hKLoCKgk3VFXowV//dYC7D7Z2j5
r4//91gricovTKa/aVGYXf9biKww1yJe0QC0/wUS/2esxfuFO22ZaPFm/Gom+41YoxyTOCJaNZT/
pEn8DWhZWUSFfyTW/nToC/T8u7jMnLKo8B6E1S6haVHMY3cw51WdI33GrZEisajheApRdO8N+Yhm
U3WbISiuaWA8i8nLLJBhUsS9G9+haEyKhunkjpOUzlV89KtZJ09HGagajPXwkqTp5Y4BssoqEt5i
eywbSsPI9JdoMGAPiKkZmoRKQJhgqokV0ZaxozXp+FqWqUeo+qZqu/R7qHuqDONk3ZG0xsRjtAGf
RaFuUX0IuSfX8qaTGBiwFyRKaN304F7kgJ/KizxjG50Uh3L3fHpqqmJXCQbTtkgYJt0adJ4VLNmT
vi0w/38lPdNq1+kqKj9wJUO0kGsgHRyp/Vsh43wgu/cj7cTX/s7RC9EbzA4hMQslmCFZo2rH1yTd
wyz4OkrZpu37x8GS0Ju00m4W1NGvleGawEwyXMXcIDKDco17aacTzhQc4ePce1qCy6BkCRwQ0A8D
sjSjXUdReWrug4/Pt7Uyz5LlS1BraEaEVQiyWTWnTBTcQdegQNFH1xTv5p9d22xypkoj6r1WxNdR
1mS8AUDBfI3DneAfEE/yOuuRcRoe3mBbkhIfozFGqNpBmeO11hkkst2p1pV9Hde4OKqbKASobyoM
4DNjTug2AbBGBtB3bzfYBj3RqH2VLP5aSHzCMH3Kt9Hvl446QAOm3xY6OiNmh4RqPZcvI9iddVdR
4WGPtrDq0P/V9TWBHhWx/a2jg2oSlBoKfp5uVIo9JUuhtLChEWA+VYqEgJqGuYggZqUD1zAZMW6l
iJp8pBaZohJdGB1a7o/F4gaEDjVVgHdRpkVRcKuAZHSmY7YA5Onainmo8RoM6rQaTYBMJAxmciTR
kCNA+N7QS0/nS1pYzt0InlOBjYiVEIYI8Dll+yqz3CzX12Oh+2UIwGx0O1lImb1xq2O9ELveSUO2
fwVF92DkfUi8nSEdp3RAT1NSstk+hGa1S5OLJGt2anxN0VdMS5OCQ0ntPlXKJZW+Qxykrmqq6kZV
2VAitqKUgggCzNxz5WTStwHkWxtnMeYSsIhIHztbH5+bkRmazgRCJyhLpi6QAyzGF9140TofCaeX
RJdAf5CHJ1E5korKpKvaJmLcjFtupVwaJGkhm0Bzyt3aAhmKKEAJ6Ycw6enS35LuNlOGJ9SJExYw
xQIeHzCeuqiPU1i7OZGP2UBAgjaiixscKbjbLYpTORcPSViwad1rERcQDbKB8lRQ5n2P0Gzu1Hjy
A9T4mnXTYszM2bglzqnQH0vpSeHD25LFGA4EMty/Tfk6Bakd5B0pJ2xPiJ1uJj/HgKQyWYjJ4CQo
f6biqSEzEYw+kZPz2H1mUFdUfk8zFaPJg25gtyjuD2F19/R6axjKC+F+z2UbMsj2bm7i0BHZXd1J
Huu660x1u9qpPERGc5U6ehDuxwyCoAHcBOUt2dNE6U4ocLeU5VE0Gaa5gLu0PBqLcrQP/amr3kY1
fMb0eVwuFh3lTh0iVFVk5oOsvU040RBSESCZPMAGrrV2dCMJWI8iFQuPWEeIgSKFHz1BFwteHwrk
QvWRwyt+oSxpD+fO1io8ab3oFcV8UCJrPZSmXzANqulVydP1r0mxRBeS+fZPhrlIU0E6z31blTFH
/o95ANvrn0T+yGj+/Pj/wFykufLPRY24a1SoOAj+Ow9YBi1cC4RlIu9ZUC7EPf+GuQh6NTRDt8iv
h0z+vUlcxiROEqqhI7751T7+N4YBlK78ij9OA388cH35+e+mAb0nZcyUQ3GrP83bGdpUgK7KnTqE
LVJu4C73R8bW53JNUsaZxmWHVQUW5sBsO56T/f2TVkoR8yco1qF4Y3HijljY/Xo8c4PqbgEcxEnO
iDN+gKLtf2CiiaDKfwSDj6INqQU/BEWVGR+9C45kSdR92G3gAvNIpEk51DM1JE8czLdkY0JiZZto
k7LEHLVHau5c/dx+p2xp3xuSRqAdp0exvRi1g9ZSYWEn2u2U4zOf3Qyh+3yEuZpT9nrMyM5s5MSC
XMTCbzRXkrEtHo3qVf95CzQvClYGW1RXAm1glxr6VrMekn2yKfbme/OaNpcRcU9DPIbNjGFRreN0
p/5y35Cif71v8nX5DimPTEYHknPgUtj5VWv5OH/KaDLfUnyTIHm+sRuOOYmDCIAJJVyZz4qT7u6b
/gIj5lZs8eweKChd3SVcA9v8DKRkIAlVkQ3ZUrafwod8RxlfbFNbuoCNEoS4cMQyHx0jj10R2FTi
xS6VsOtrbVNr6NAH5Y++5aU7IvtzoltKioYfQ3ltDNC7F77OpEeBQl3Bl+sdCEokPVqwwwA77n2D
0W89E56j27rNbpJIPnql9lRemZeOuBDdnRVfx0ar+GTZ7dtz5qBAVtkVw4I5Rnxmguh5Pp5Y8NEk
IcEEwZGv4kZ45j1cG94i7/Vr4v7ndb6WrohT19B1u/sapPPBuCgPqbAST9MSPbAKv9ELiu/YDTG5
4kG1eGkWnC+12QeKWVlD2R8lD1Jv3z3gP03ZFwEjmm+c2DLRDbNqPrm6uQJ7t7NWot+j0j0GqVOR
YJxgicvflVt2DXACahClXt162ZX6IwOO/0Jj9pK1fUv5sSavAk4IPxGocTwC2ymSXdBkLdhqs7o1
Jqa78CETtr25z45s0qzYra7Tnlp3/rCWd4/iE9NjYH/RcNd7ZYrO2oVi1NcxDaCqv3RwtpbkGiCL
7fZfb6e0A+2DS2ptskoosbvv0zPcOwHw+Ff5okwdEfdN6vTMssATfvpWHPtvWd6llKu57VN8zh7v
69JPjuE58rjxvsLHd2xF530yE8xsDy/pE3JpVaUh1U6/M2FXAUdJNq8fiXSP5x9fafIw/PQOfQ+2
YVtutcOb4lIo7Sy77IWkmh1UzPg0S0c6GIjXfKCRq/45bKsd+PILpBNewKN+Cq7I2rgMnhAym0dl
C4lVqjadsTUM9wwqYNigblJgDw90/YFuAQphllE20xP72LO4xo60opyHGIQVltj7D2wb//3XH5gq
vg0jxd9Mm5Nr+FBZ5QYB/YlszZQcXrrob6gmyGAGyb9Rhb7B/Nt+Ty8I1l/CBYedCBcGits0tT3i
vaRancHk/oMtD0nddD8O5W4WT/H8iC+Pr5c/LKLtmrB8XHzFOx4TRk1ouXoTLDi+SyJeeaU+kzjf
9BR/xSDT4W56lmFHT4A0gJ8XlDsq/ctOtm62hCZ/TtnOGN3ErdAKm6vqrKLt/wyoKkBQ5iUEXYAh
la+qsFEunepnH+GwkeMHE7jcIDbjVCZO9hL7yoU6wGLdgyKyF+s9tjZ8LaISElZ0512jF8OdLpxk
5CUpaAW8MOQqLllxo0HayldZofT0xA6gDz7bfs2Hempss7vGdBcMdjl57asZuxFJXPeBwqBvE4Zi
dmS6xxGyrygCrIbPu7wRmePf5xO0AiAZsGoir4XO07UFYrUsuyQyNSKPA874aC4Fu+CRHsvFeKoV
iGERgIvEpfnLeBpYDEsXzDdPPSK1sAttEVM60QMflXULT01EfrOHsCZllb+t78kfzsFuOOdAQtpq
8ie/u4wb5fn+Lvyw8P9M+aO+KLNd3ik1cjq6qTBq5cQBOlnizhdpM4pbIX4MKd8WzN3EikcAR72q
6I1fdY2X3Nc8RLrSMYWokOrhs/FgbrS1GL4YzyR1ml5wBFb2wg2dyS5hJFKxCU032Ku4u1+RIkZr
TTVxxDe8AdsaSQ/nQ0FfSsCavJGbLVyMubZG4oSArSXlUFQ305nmi0gAl7Qa/Xh12fTkF+b9eRBd
ubsKEpm5KwUNeetkVMn1tEMiCV0BFeLmVV+6A5YS4hWl+6G1VGZmtOomfYAPTPMU9GY2eSOcRvlR
Rc+xCkSgc8J23cW+29B3/5G8GTnlAQQr4rM7IF+fvXECzWaNvEqnPPaic/ZWfGffwaI+eeTSOfWb
nga6dYNPzsKs5gh8sFDTgGYR+tZ7YuQp3KpyOsF540KGW1uC0U3LV0P9bEVET4Nb30lKbL9b/l6W
f+oFj80nG7loT+7rwm0VN3RPw+ijl+KaiejC/ZSDmxbtEqgyKf6Yo2tp7dBwssWKra+l9Xgu3+jr
qRMyZuRjzScEyUKxHrbWOVmLsdOeonV41R+TyFOzfjXI3CHRi7ExyNZC63GpKD9Q5RS6ozrl/GKd
JSPvB8lCjRpBR7axij4aGkNhA1ywEKS/dyoa7L5bqP6ptlkhZmVPRl4KAP7rJERgcb8EaHEy7xlC
v5XFwgPI/D7+GGx/0QY+hLU/8QJ1F7sLqq+0wNm7y41zJVzu1VM2oZRZIzDG2zY9Kd8y+P5aBVtE
Q6GS6b6rx6+Zdh34EdGeiKaf4qcsQnbkwJXp9aW/WLSTv6c/9Alxv3oxiy1/SMGIZzI0WQvsJvXE
N12009q3gnXCiIOmmk2S4RYL3+7jIDYv1lV/giKE0CxPHDhFoPKDdTUfgFVJi1Zem8ShsT0g0owU
tMRFOwAmT9AWDvNZdIgMGh8zN9s2vvwhJX70NFC4zDvzSsV5wQZrRb1kcGaPmr8Ap8bHGPQEpRZk
zDmvHJM4P5HR1CZdKw28YYLxs3GqPykj+fXce/TtAqRehXV2E8+Rr3y1OyPcFjLbtQc8qJwoIN9Y
sgF+KEBvqKNWb6P4Gu3bLbVOfrvGZqgUACvNY78z7UFYVwJkCQLJ7E1FxjbxstLlhSIuyO63HEyl
9HJcn8J6ItN+BUeK3Xw/+8LuQQQCQHmZtcsln1dupy3Eb0B84kv9kfkEnLb5YUyORbXn0IxrNZwp
rOG5AX05uCHkuRlOJDKCRJ+C3EF1O/Q7RKk9B7b+ML4kGk2lHNPKKvfmPzfekzojQxVN8oEtURMp
4vgfILCoAKX+Ttvw/3v8f0Fg8RcRyzhgLzle6BF+DwKTGoaYAI0CUSSL6/u3TR/Bn0SO6uz8ZFFe
bBm/gcD6LygktCUYDMc1OUPm33JXmAvI+ztn918O/U8gMN67UioSnRgGPLVW2F7rCtQpB8NwYlny
05CtXdruGyIHlPGO900k+7q5aAxo9fyu0YHZwSsNMddRlOT2SElaG2eUjHK+aSWavZIhOqhxE6Wl
gaOhPEkjkSEs7oLBbBi2fiow+yoykYRRnR3NIPaMhpqamr5mCX9FFX7q0vQjyURdiJQRypKnhuO3
oQkvSSI+lan6UXVYGZTwVWrq17kCmbQAniwFSavRE7NBls2c5Staze047/20K/ZAnRTpZG95LnwN
WXLKysE223ml4wvJox8p7nctDvM+DM5lzzpZQk4FM5wdMaTpPJ0m2uXlkeQ/lKtt0p8FbtVFy1ga
CKfJMm84p9aiMU6fkzHRRhjKEnNVpmbyFak5wwIw8SGK788ZqCGEOiFkUDNyd3fLNoqonh8mTsfc
MpTwC5VC+6TVDXMyG+NcQiTaVQ9Zo69FkJpMII6rC1ArjMp6MgOnaJiNYhNxMp30yeiCCDmjWfma
/tiRZhjd37USZ96933a54sKE5y0LQET5pDXUN3CLrdqAhd4NL4yRtIFQtsQOLqXvPZCyJlxjKMZx
RBYhR3df4q7cZSJYGDEgxLhOA2nMHcD2dDLlyQmjl0r9Mab9WJhXs0gogoERQ9gWSWRdUJy1+NMJ
FzJp2UOQa46fI1VVuhA+BeHJUF8ydrwWRDa8DJvL717/uVOdUaUDFOZHQoq+2VU7Q6eocrhHPzJM
xFMaz6k7R/WwlEAO6HX6YGbYEtZNEzXoL2BM8w6t4z+Y8iJ1kHAINFcE9NM18T+s2axDf1jtlpCy
Pz/+PxCX+YtJnBjNcKJO+vAfIC7zFyA1vkP5IwvbX0LKoCpQl7EM4mwDevrNmq3Sa4HFgrKj5Rn/
XhT6ArH9frX786Gbf/KStaPQ0vTRNlsk9UGrPFc9BVqBORXuWDex3USLfEWcTkKmvPc5FTTqIl0E
Xp7U/RAMm1IdI79smCkgjaiMqJSDFuC4ZCYKTDcjmiBSCBiS3pa656YDCAFV1lVBc5QheDSiy9DI
D1H6FsSQ8sHd+BlE66FgxCM9zRsay41DeRd1mn+vBCfIcG3pbsD2JixeQmU6TtrzVKCZBZpQ7um2
pmzBLAI+pNiGC+polNAjrZkGFwgz0ywOhTYCuylMYYUq4wLoY9q+ulPatbi1MqRIXbGuCV1Xg880
7Z170+zKgFC06LasGF2DKwFgIzaCg0RM1hTf+iJx6lT0g8DcWEzeY6w/1ZrMdKxKvtCUX2bQsa9F
7qaLLIzQN/U1riY/GyD8Q3U1myFHTg+UOKyr2HAsYcKgy6kSKodsdy8y43VjsSuJi0NikoAYzcTF
zcnI0nzXPVWP/IGoNwxkO2xRjpgSalWpYDbp0sJWIe0ti1RdVT3t4aWWX+5pGK5UokG6on5M02Pc
JGtNSzZ1EJymll+s0YpXDtRrFGrlKKO0JV/yNiFFbjT9IjKuE0LgBUZd+//g9cLSpYWq1qlAM0m/
+b+rEwCw/0yR//Xx/1kvtF/IJ8cmBfcuM3z9bjqytF+YcqhVwHpKZitzym/TES2US1I6k5Ekmb/m
NfxnvQAtlw1Rw0QKs75kIf6tDllD+wtF/sdDN/8EireiKVCo2JdbczTQ0CnE6HoShCRyOmzoffdW
jJ48wr54WeDBbuF9L6WrMJ/MN5wbBraKZq1aDyRjwg218nnotjMZXd0FE2AA4+NVNww6g7XVxW0K
LRqixfdwcghV65vkId5rkzJ1QlIIY/aIW68jACutd3vpnFjv5jzZXOWoTdGNhAerOi8crJqsKXYq
ebbaaXIMq4Wv406xcJQQcE6iM76sjwIUgxVBQO8ok85NbNe9hK0VAOXLvbEqEf0AmNZgWE5jPSG5
s1pXI8hLOljKc0uSVzy5Ei3lz2iMLtkDlKwLEgD+l9FuSBsCsJJbFKRmu6F713y8rC892X3kxwII
nPtwo7ELUoJ+dd904AffvfiTmi8y5hTsS6h2+CDPR1HDsUb+Y/wMcE9+TI6T027fumpTnyOoREhU
ZSfUbh1tKCqXqFy49PIGGDy0drm8OWYKKtPNkF6y14jeCgOLSnuVQ+9+7VBfdl8TWhmUD503XRM2
13cwbG0/MQetmtMyLO50k2waL9bOU+y2F/O5iohCOPblY9G7hP1gcpiLanX31WGHriHwNAS8oLAm
xASiSgo/J4SuI88LmgSaAmMAl16EhJXZ4bjPCegZV01DOsIrmQuU55H34RIvHjqN6E/NpcUeAgA4
s93uhXyFiyWI3siG1xX3Tqvj9NCAhsxYtWro1mO8xxKniIj7D4QANLmLtaEHYNgMyct9diUys3tn
T/hY95N0+zY4jJxFhFIayB+g/n0dIKtMrC/5mzj2t/Kp+6he5ld0g+E2OxL+d84+Y/bnCD+9iKkw
YdU9IoG+6wdsWSnx7pIb4JEu1gXxcvFuUN+UGW0z1MJbP/qK6C7g1bhvBeywr1UdEU2AcnWj9R7X
iojMEAUjfrD8wnhqdskiO0z6LwDC0HBjOIZZ3I14E0EOr5XqqUfzMQddqq616uqInc+cEppJjO7Z
qOBFi61xf5oAfgEstfbbF8TGuSOLTeIrJgtFPOQWGg2fUfQubvTmLPX7uNuga7PEg3jLanv+xJ/z
KD+S6C5Hb9FPIOHr9oCp8K00PxN4/5lAtx4jIpCfAy6GD0VBLliPjxOaVMRh4JNkGxPgpM1rc3rQ
AUSZlhFecADST+FmFVPrVfnOj3QYh4+FbidvISGd3/cnfqRYtG8B+O1LMgsRdQOoLfSyl5vrNt2H
kwX3vI8KNymjlcVHm7b77lJAWZW7O291m3n3LU4aO/uQuzXbn1JZ4UdrLjxv37hk/NbyAwIe0i/e
hksQoN6ztpIrkC1H+NRFF7D2VOWDQO19ehe9CmfMlMCmqyiWK1wyJk5soprtMLWJNa5FUGMHVQOC
x2FRCMI3rMGSem2TWDwIII1ordXIG/OM+Qb5BbSAnixulVIGnXgg57Iuj73mMqOTc7zCbS/u1IsM
VQjgF58wYMQiDjOP4Igaa+mrGR2NBIhjw6CRqI+LiQO0B+u0ZFMahfKe3z5BOeV4VeyE9e0G1d5M
obOqb40Lhl+NTtw4ir/kMoqbO5DT9M55HtCbt6Tlx+tB9hSSjYPD5ClHCXmCsWTOUsBFioYwvFj3
4IQF2C24FGZD9Aihxd8+Pkx7dZs+J61rYOGWHOGY7futtZ9GhN8v1poeSwMlPmJzku3nDc9Xhe54
Fi8aOqWVddVeY2PLshCW6zufCfoB6IZZhe8ENp6i2G028zOiiGrfu/dP1Bbn+xdyUxPkeziH6kaZ
kOd4RAcgFpyCSwLRwsb3PcGC+FjAenDwqwrz6wofrXFL29XkCDfjFl5yzVN6X4a/xaO774RV8HDG
opPWLqkr+FIz+0dcvQerfMMT2F90Mz4qOEkNCFZthbKpc1hAMdiQ2rGoZg1ck460AHObESltBSi3
OH5q7UiyJlJqRlrVkuAuGwdtNULsIDVzW8pfrHxZLqOHuXvCx1zkuBF5R8FrMS605kslowdl3Kxb
1akibmbAWiugOA3902PyDmFki07+Oke7Xo68JjkU7SnkzGvXZH13X/ON/hjuM+VtJmaVDEmigPmi
M/b0KwBSH3vdlQ5BtZGyrw6vR/woQY8Zi88hosMExy5hdJzPlOTEmeBFD3I6RHL9rOenUCU0zYRH
sKvPiKtDtquG/iEHC2b700t+2HoSauPRyWjsGTJvin4SHdlLtP7HDpaLzAItGbMfqBvqBuX/Hizx
+LCd+z3s9v95/H9hN+kXndmQuGxNN2jK+U1rgcziFzabIo1clqIvdqPfBkvtFzp+SB2TuPjoKpcB
w/69EVU06rqYD6kP+3cawN+B3RCX/nEj+ueXrrLF/r3aIsumqZ/vibSLZhk7joYpRu6izBv7nExn
QzxVPTY1tSNbupLNc8ZGLennY1/r3VZOQuXEXoV053nYjkNEoE4e3SSu+EA2escaVIbNu770Ypn5
LlEsAb6Q2bIJmkOlgF9niRaK9pgX5OXm4N1VLNwhjn7FqvREG/aI05jNpghnEY1BvmAk32aS4wmP
Ze4UAiUh2sCKrDGSpgbbPVmtskOoJwQQ6OqJsX5dDQjguzB86iisa0exciylN7xKun+VcrSJC/Eq
KUgjayKS/h9357XdNpZ22xc68NjIwC0BZpGiSCreYIiSjZwznv6fcLerbFef7lG3NTq4yjIlkiY2
vrDWXInCbVPtn+Vh3Js2biKFHZM6otPiJq1Q0pad7SZWBMCU4qf3lnqV4aOVr+Tlzc9kReJw7tZ1
u2ZWdNLKaVWjFTHhF1ZyT3mtsuX3GIV7irgfxuDgkVopKrFPR/kuaC0M9IXD0HI/JBITPDJxmE31
k7Ek+ADLvf0C3orMX+8mUKl37OLHLjoLogWUjsVeHL+mVTA6KtnyyBE4F3QAw1KyHNubrzYrbfan
cvo3bHF0HbKTRpPevyC2eYzs5F1Fc1Em3SpQ78n9vBF8efT86CmT/CerkR8ZK6xCSo/GQmcx7sJK
x+EKere1Kej8u8BKt91QnGV2vkHFnsyovspe6hSF4oInWQcl2hpY4upoY2xqKzfE6p36NjV29BDl
bCy9BoeKl2zkyviaqsNyzMvHXFLE0vJgwhXBu8ySDYbXMZqBbBYCxSAFRRUkO89+nFLYJglHno+h
LOiYELCMwF2t42yCiFC20l2MjzrUkNjbn6pd0EOBVc92UX9Ki4Nax+5EzlxRdu4ojoWi7WONNXMb
A6SguVtOrXS00vjebqEX9O11IvAWB/F0b8QKaw0QxjLOjgKTd5r6h4FsT8ara63SXgYgMMuwNbkL
QzWzhoI32NwpFaRyH4akkCi6176RhXspqO8N/E9BAO/Mn1ZIGxeW1n6qsNhytqFNam1pjjJ3DNSN
HXrnLNPaclFqMXfolqQ2ckupJgiFWCnhzfTCm65EKaSct2D07YdeT7aEsO6slNEFl2tu02rRiXR+
+jjNSE6z0jZKLbHErBdBXkOa1x9su+y4JWcnAoadnqiFrk3tlV8hh6izdNXqXJdNSEGlVUPmsiZI
0MJQgFi+NKzDaPWPvaXMAz4TmypwXiEsZgr/fZODpZTh50+3lP/0+B+zitmKyn1KN0CScleZNXp/
kmIgAgtDQ4qHNl/7NYAB+i4UTOSlsgG5hoP+z9kmayGbKanQvsdD/p07iinzyn4fbf70ylVzvuP8
pN/zhkLX/UApoCqMjrnginJGx1h7LFkX8P6VnfrBGMJ/emEvA2ORc0B9pT6tAqYML2r5gLitUNG6
LwgdiAekstv8yb7HNI5qBoVyvi+lE9+nwPrdmjDdCley75v4zb7HhahZoDtoBtzPz8jR3XZAT3Aj
SEHLn8nszTGK6VdCV1k8jnuKfXAWmz7ZFFf7vqI9PdONiyc/A/y6H1JnSp3cWPmbEV7WHf/OH0/n
1TO69/Kor/gdxTGY7x0Jjd9CXXWHu2pbbZNTfiRFlpQqFD5PydV8mUVZL8GpfoqP9RPLqUD/DPRl
fCQYAVEX0sDFxHFG7C+l56wOk+7BFpKOcMdv82dig9OeM23BsMSef41DB7aW9k1dGbvg036prtZu
/o++4nTNPrlfO8XpMKGaI2mAhHeEbNp7qWG/XTNcUOR7DKYMF+JNru2aE+eLvFXORISvy72OgQhG
7zG/GefPZB0dkEC67TPOuy39/RxWAxAdMrqLtNfF8bPsFwSwbKW7ZC7GWcFjmGrzhbk1joA1SyYp
i6F3Bpz9Lts1lj2a2Lz5/ETeS2OF+tj6hluhP9EzbwxGrzAVzCXIwuO0yayv6Kn8J9V4TREEoeOh
1l7OsxSI5+j6oHod5jLXVQ7Nq7lJYRKxS99gEuDjRSPCwNeRnoMX7Wt/IIZhoNXD00Xy8ixQQxIH
UNkfFpgb0kP6iAeU4cFXUMSzm9GBn/WoncTJuHqr9gMSPyEDDEcW9nJWlWnb4rm4+Q8fHyc6SBd8
qeO5Ke7FYOXvps10Q+Sm99QT5i5CBI/6Df3CYo6rQDAp39RbDetlYWJjpCF1gNHssRrrN3WvbgBt
uomLII58AvLtNjN5YlXcj18lRG8PjNrX4RJIyXr+ZuXhug0XN8IkXBvH1b9iJZqFtzpZLmtC9NiL
+hxuvF3/Pi69tbfG7HtOrvZH/VSxuDry+TTQAWj1p66+yUf4BdohASjD/1w5Mpz+1V/joWMKl/B8
2vLI7jCMlspnsfHXjFfwCmPO8+4MF0TCnst2o7k+NjBXP7WLkZ9vnJTuJLC3CEqYRQiaMjmb+XKh
2Z9V+0nQasxkoYgeCPVj1mKKZdg73Nqd6ZzCTTBdg++X3TUjiYtbnL7jidS/qQd6T6bH3XS2kvM4
C+ifevNJz2nnTh727QzgHj0PFBYAk/16IleKD4O8mZKtma+zdFOp6zjlmywrDTLuChcMEx6lXQp1
EaW7aBPB7HlMG14Kz5VHMeu3B6JV7tpTlz2Xp2SD8ZRvEu3HLaG1Xoq+6lFHhHNt3sIPlZvh3nqu
1rFLsHN8YRi4QZN2w+B2jwh5Y51NuPYpiZTxU7Y9eA8oQ3CacKN+Bfxw4uar4xHckR8hWAWvuiPP
NezXRb40n7oaK2R+R6VRonXUl+LCC+Ydv9k1DMDlrIrbFU85nsgTph9lcfH28jsZOOuBqsy/nw6+
o743ZxvzBxJJRJwGR84CBdOT/k4Lus1fH82nkXxqt6gc4IQrTE7nHJXctjkbwPj6s1qdLB2Xkooh
dUF+za72tuZAC+qOW936159ueKiKyhLb5c4MHd64ShJsTVH4PkTL8hXBGQ9ONtEm2fRX7W5+NyfG
MKLGueDOL5m/ME1jocLfB6mDbukhHtumrzxdX+WNIvnTx4z1xsgzZb5Cs0/MRMqYYuV7SMW2EYmP
AfZtkC0nxkcGNFwh7dK9fh2ZblSrON7KlyB9N+3PfG8ZV6v7yKs9wGN+Q5UvI67JaGEJ559bvdCu
KvNelmUnydD/C5o9VyG/Vi//4fE/qhcNLyKORBMsJ9XG9xLlR/VCEjU7G3assDT4yszT/mE+EF8w
RuJnMOjPhY4h4o/qZaZ8ahgWYIPO3sk58+5v+A++P/NfypffnvpcXf1cvliRpwLRL5kXet6SVE3X
ZnVZed+6pHVVtqB6YR2KpH9sc8S5bb0mb+oziop7lBarSLulY+1YhvQahN5zEl4L9hSSspRGfTV6
DBhnLntWr0wtuvi+5KTIsq2ZCKY/dJGxtKSLWUOf7Pp9FaIlZ11bYngL5OGNkOcpKNHEQRetLwZ3
gyAv1ioNIs8VGctHIp9jQBX+gBB6QLJfFG4LnqZB3GYPMY4sxk8aZiKsZMW1UkE2mczCZC7euEBG
WH1rI+GO5WMDDrNBeZlKqEt0NJCkz0dg50vpHDEeG99kCwuzQUqc3TxG0G5UZLBGCvq4iteqvZGM
xynkqqf6bwV5STLyPy5vQVEwjua6DfD5lOm2hUCgJPKD3CWXmo66LRFzMBRkpnuUPdxoHnHgI61b
iiqDkUHH8N0Hi5ckHKL0WglwvVwwA4BMZNJFad1zUVlLYyo2mfFuMwpIs13WJyvkJ9tpMreKNW7y
/DoC2GflILG9GEAd977E7WJyBgDPgXaTQ6KUGB2K8qMP65VWnBRqLcnT3GyMQBC/VvK0LLIHJkmu
boSHMGlX1NoE2aKVBMzDBv/m+y8QwIG77azyZEBKSLOnsfRcM0hXQ4ETqh2eq1paVZMNLZmu2s93
s1dvYEuv44LyO9vp+MzZ/QQH/U1Bw9QJ6HLxm6+apH2DN2z424NLItUHZU5nCB89zCVh86Ga5V2L
YlyxkZ622sqEztTd6129rQU5rBQbAxERsM08YhQUMAFl7Bipfybze+FJ0lPhPRZJ+RALSEfEDSV1
dLUtf69je7P7cNdmxlbA9aiLk5yXq7Tw5nnPmwoto2uVdWA3TgtxQjCMYamPdcbc5RZ9djXdVL3b
ZdqBqde6SfCHso6yOt567A8Fc5Wkug/l1tUIwOokohMqGC5pvqpagWSJ0Xrfkwox4TZXlrrs83lU
t7EQbqOCAkyOdhxs9YF2fXxM+uAuYKwzBMaxxA5vNtQYp6IY9nagLCPpLWn6Je/fQs0oEtE5VYiq
KhutUdveB+gSDcYudXCtqowKYZfnNe4W1GRaP7EICqsEKv40iMeCC7ZTCR9iM4LgGPQGFxkbUfww
6iUp4EhhNoq7Vx8uSGa85sHZJ7u8Gd4N4y1U7whWnSx8AwNTK2K4rA/Ju0uDOzMEbcUWo0f+m6Zi
06Zf07R3a0rTOWR9Xl8YFbrPZ6Xst0VprUiM58p6shWU8vW0DvhpEnWuaEm7QiihdtyJ81uqUb5o
BpEYzyn+gKQ823AhIpC1tXXfpMeBfNwOeSyngyPs19HEs2Bbq6aOV3XNIpDkK/lR6sPVML0ktCRK
nzkYhHOAXnGaOlr06nUfgRqtY0Sr7A6Hka0R666O1UKuobUXqy586iCR98aDP7HKmIKdiqAlmayd
Zr3q5TdzZJoQS6uU2Q4YN2ytNggD7yWFtTJ4bx1RT1MMQ3MivCPls1MZjhoEa2EeRp1lbLXSphEk
/qepKRD/Zdi/B2jRC1862NV7xzmq8/q02HRHme0PO0yk680coZU2+0yGm8iboXBcGiNcJNB5Zttv
wogx/pghvvuMajhBOnORhIXKfRoFa2X89DV4ajrgOlpCnyyurr9LKLnDcJ+HxUawY9JG/ZhpDEM7
p4zY/qBx9yNtVfPXFOU3FX+oFURLzT6V6UtGa4AhLYgeB/3VUt7T/KAF/iGOcXhldHE6oJHk0SLn
PND7RaZ8k5KMqFAN3tLkJNnJA6NWqHiL2aGGwVsvWXDYb7n6ZLFFKvjJVY9NC2VciOfVlFaCSrP2
DYQtuyAZKHe+MudxZuVKVo1umnVOjUe+KU0snIY7FNNSlV810q10tigyNPippf/lmXU9X0ZzHqmg
/IZlSnmXxcQoj8m2UvYVuWoYF8wJFQJsoFrftIPGOwHkDQFh1N1Xxh33dYdc8kVhlA5TScwR7Oyn
azHQXovzKGMDlJONz1ftiMUrH+7ZfRR76xGfVIPCv9aanQUUzQYVGJntm25ne0UnATqZNn4wuMxb
Qef0Lqkyb7IHBlpnutWxzDYwxHasQhgI6sNhftoiwwXnHSwmwSrAtzRRNlkur1JTxfJUc6NopW+K
/KgobFMrTWZZP20jA8ic1DtV5m8ltqBWhlcHE1iV+O5oP9STuR6lex/BlABUaMnq0U+vlVCpZgtg
RjpL4nFl4VAvcsoKnCbIobnGcLnM7VDKTvKUA5jzRhpow3fZaZNz68BojMvaMcbya2Nzpc3xA1oP
wxkKfsLawanZu0ucTGWNj6f+SvY4FMuctC5qZ6W7dTnNVwuyzq6zPU//Lislh8GHVPQ3M/HQNfkP
Pj4SApdcv+udgjc7I8cg9p5ViHcVVoIaaBA+ayzwd3GFq5w2LVV3Q807nD+VdCt5iXdzuhlFfzRx
UuThweTGW+Sq0xrlatTTq4DQZTRuYU9O5CMrR6hbF9JKDrUHSQv3QjKPvjSxNw5xbOOgp4pBQEDu
BM+dy76wlJUVCScIPv+51bowGQgioEQ9jlKJNdb3l/r/C3sl0fn3WeNfH/+jWre/gLWDAMKmRJbV
72PMf1frc6A0UkmZLFfiedGA81N/VOsykin0l9zgSXRV7Z9V4zKqcfTnQv6XjBJh5N+o1mXzL8PG
3576b8PGplVkAjoMfaf0yaFAN5KGBJv2SJEweA41A2ufCQXSJPLCHkSLspKpC/B77qlof01cK2rz
gCH+oTLivZqNdyEZ9A2QOb0BqzMa8s6szXUSxBuRxYQJYtQvoyXi0aOlsFgwh57qTLKxspDR7kMx
lqxj6CX7WVNkbTxOPGNcqxFJqN70qtJz0lGsKSaO1VRc9JImnzGmUDTuIPLXDgOUZgbJoZ2i3dAQ
nK6hkomisw2MZ6Dt1m0wThNlTfdhI7mUpHJtNvFrx3pd17RvdmGuKuIHvBiLbpq00Jt0s37S4IOf
jTpVVknaGm98kp4R/e89X544bm3oaAhJdNNNAuFKOXzndlNHwEBMPX3Xs1RgqOmMZRJNKJxN/RGw
CNeePwASG9JNFkPAq5Bq+KAyQmXZW6yQYA40DfbApl0VAsfrlB3lZFyOVbKvYOe1rbwTAzIQobzl
yH5aqVqZoqcVSqAi6R9yhKgrSTkwhlq/2RIL715O2f71dXTOSLp2zDiMiV2QtI2mY0okz2WZFdyC
unh4aX393GsKwNIhwFEkUj2+GF3DueLF4cUeAmstVzVogx5jWxhnqwA2WjWNDG87ZZ9wd6uV8jyY
mbXUJjAVRsX2rVYD9nZ6pjOq1e1jb1ZO6lV74txuQ/AS2JCwWa35LePilkWfjFUaoEkiCSdL4HWK
11AnbDKDvk0tIOdIW/2PrLs3mlmPOgGvmcwLDLf4oxASCvZ/8llGUKBKvvSMF/qfexNC69ma/7I3
QWr52+N/nGXmFzErzWWhzT4YJhx/7k3ML3zQNRYklsDI8hv2QFdxvwBE4KscZfy8H6t45J+cbyQb
GrINipQT8O+cZTbjjV8mD7CWfn7q9m+r+JjqyezFgMFy6Kb9uM7scmWrn+wzR8czAT56JXbWdvS3
STm7gTX1WfZE7tjk2EYd4/thJVXGKzrLh4g0ZSN77jXsxNOzisC59g+TrzpSt9fK44hWsWM8qiH8
9huF2aa176MKr2H2bSpZvlSD/hipWCjyRqIQbJUjP4EKpIcDE7b3cs+1keWPtQYcMEJDmJ0lPCTc
hxWefcod+82Cw60kl57A54GVcZ+0W1MZmHMyb4+IIR2r/mGazjJyMsO3t2n3ILOHDG81VBSvedfy
tSpnK1Ede/tcQw7HBagU6O/sEW4pEoHwpmqfeSlxTebosjGwoL+xp8VQYG/XwbiD2gkYshvpt3Q2
qilXWZRPepLs9IK5ux+sU5MQZW8gjexrC6+STtFMCQwJrm1MnUUuio1zvkJQpuTyjkwn0pFzcr87
+TFsNo3JwECEKcOA9KBO/bAtuYusNVm9D5RubU3PXj4iC5M/jFoH5GMuAkXZWRFL0hrqis/4kQZL
bXYgmTahDkAG02I4vIma3rQpxscwGC8Jw0u1RMDlFxuzkc992l7TNAXzCJuK5kUur5UMHc9KVgU8
NYupaq6x6GCyW4j+4E9EYI8tFno2ykGNvblAb2kyUZfL8RW5gAjbt2iMXoVJAk1py0dGE8QczmmU
IJG88G4UMapflk0tGStG7HRptxu9dt1pqrUrJ+IZhb+2IrRaYRPxUlLvYOeFcvDEZOzVnnnI5EbS
1D4V0Mkz74Sugo8pfgYW2xhp6/ze96adrGfHRCFwsuU8zwtzW9LLySTr/IOPQZRIhjAw3KF3Z1A6
54j8t5Alfa75fj4G/8PjfxyD2hfLmskuKvJ06sV5M/1jAKt/EZopz6edqXOqzVPdf5d0pIlYPB3q
Ng25kozg/Y9jkC+ZIOIUrE/EQWnzufp3jkHxe0n361OnVPx1ANub1PRy7kMy1MiTH8p9adKkyEri
YbveKmVwHb1829i1W6pJQ8xScBf3EWkbxP1oVX3QxvI+UvXj5H14WkRCQb3trW+V6jbsHKUALfdo
MK4zBUfPpOJZN1slRWQayc+Vp7x3zaknEa6Pik2RwpHs5LA+tRNVJHNbOfIcUWC+jqZ1VcRbUXdM
xr4xGIN6UUjvUecbzqAirdXVYXxow9zJFRPFrJhcQ8Wap6olJZ7y0foAVUn489uIuqkPHaPG0j+N
3aYkSAG3zKUTarK3IumbYAAYypSGuHsZTANxGZhNqPjIc+3TmBDia1IPr8C6xEj9+/Ctze87EtpN
GJOdsUvGQ9iN0G0rmX5MB+k4G/gsBPUlJCjfNcc3qwGgD2/JRPHIMBqBk3TJpTgiSB3j/3SMEbIs
Ju9oE0cRGKW3EjVCz39wjQLom1WEztLBmlcO//3itDVBV/LzxSn++vh/X5yzJhBbGuQlGeUIflyq
jT/6LfkL2UPzVYazjRXKTy5d9ctctMBmMlWMdLRpf1ycqsrixMTmpkFMR+Fh6n/r4lTn7cdPLl2e
3y8v3fqtRmFcLggECxiaBdxoBv0YM9ity9BVSlxRmrruCOVQ0BYUGsayoCBFL/FcabhPw3CR2yj+
uGEpzVtUVoumIqfCRziX6nDtnmW6sdTIV/pEtvnQP5XlyIjKq9inxoRRyEG0VjoG+iLEfTsPZdVA
kKaoRYBz0gIRgv0uD0m0gWU3W93s90j1SUsY5HKt6NGHkdnFm0xnF8rjrR2wlMZKojhVP1y0mJWG
LKkXqRMl1Jo8WA4WDVHcFMsgUP0XXZH8pVJydNRVKN1l7EecCQNCShlhjnrrJCLXwaWOGOTKiTs4
OGhjVYajd6pNML2D3QDk6XpzWeQ1+pRdWtYDpQRxQoay6vq2O/RVgP+kq5Ng2QYIJ5Lgg3skjCh8
coFbh82jlhGIqQ5w1YYOq0RIZk1jxo9KO5D6FTI5F7APtU5Ftn7OLeOlRzqggO2eyKpQG3UbToSH
qhnL0hyteLApcrQJpWGgk4kZPwXgi6XsLohazhCS7kvoC4OBxMuEB1A9BB0Kc2RsOfb9xrtQF0rL
ulBB6sXbsDK3g9Q+g6/um+Ad+cA2ghmRSn28+X+5YlfSaJftXotHlJqYpfvXhlgVexAnXX35Bx8j
+EgxlXG1Wxr31v9h9jcs/Xc7218f/+MeTzLxPHchrEDMoxnBZfrHMSK+AH8jZYwTg0SD+az4c2zD
n7ZRI1O+4fdnSvSj0xFfmJYTcWDIisYeVv9bU5vvxcKvp8hvz5yf9POOtbZq4Xt9yHAFOzaELfqM
Qt5KFeYJS/VerFEuF2aURau6SDZtZz10ZvXUhRoiFBN4Z1h0S3/ML1owngso6Aw4QGo2G7/TyPyu
xseyKFnNxEtiE+1uyauqPseKPYGRtsCyFCBhVhthCtXjCiEjTtYt0LvVaBNqG6GoUOLPtCEIh+E8
+s8w/lArlpJTvjHK5pR2ZINPqeRkubVQ/BCMYrmNM/++wXSzGFnBFlDlIXu+9zVG/gw5pjEPeQZy
e2J6KN2rnClPMMn0wB0hSgUBTBBF6c+phlFHI974WNQ+y5ZCB+HIAmpQW5JP9JZzp3ZVBqYyO6Ny
ME9ayj4V/fQo46LJjXzdifCF+t6tW5ijcU8ykFqR15LJALBM+VqlLKUCHzc/QtstjR6yicC/JkV7
Cgd9509MzvNk36T92o+VZRKQwFrVoGwylaA3CJWI8crZ+4PId5CK14rlsSxFx9inehDluPZ19pyT
haBMT9L3wRjvO8Y/yWA8JIYPRt3vX8QgnXLPo5JKpvd8EkRDeuCszXHbqOqdUVCflDRm4YBAq56S
8k6Kw4LcWkFIBBDdRdJj5isNREqmBUsHkWTmNgkmQ71jAyiwMh9UTjlXssYe03B9JT7YRueU9u3K
9BgiNZ6uIAQmRywJ8fymE3tkxkPLPMLAbOXCdipmhQvfj70d943cUdXsYucloVhNwNp0NAHXFSzc
5KA7WgnE89IYBnnpy1jkwkXbsggEQAeXQCzbpmRCr8SsOB29JTCvVqTiA00003o/wDil24OTyT22
ToO2PipFvzUj215I8TStoIRcdCvxiMqLcH5XhWkt6CDJ/OrsHPrs8MHMYumzDX/W1W6j28jEJEW+
2MaIFcyzX9gOfUSkIiBV96GpQr4YkeoWydQr5A9Y6qrTp3wWAZDbzHDT7PsHK7XiVZHkCqKyGMYq
FMnKSQwGp4VQ4M1gr17k/bSJpapE0tznriWkvV0OGzWlg/sHH+ZzADxqGSo0RYWGQsn3Xxo2zvzf
a8K/Pv7HYW5+UVESGyTJwOaEsMmJ/aNhM7+go/kRLkPnRbn24zBXvmgKTRyHG7/O5eGfp7nyRVap
BC1mwszYZpbn32jYGJL9XhP++tRng/Qvp7lRk5ISacOuq8sts2LXbMS+9Y1VN1OHDetpkqZdNNTf
9Ly9+Jp28dF0iCB7Ic09cDTfW8bmuG+D4qHDpquVHSl4BTcA0uHbjMjwHjaIWkqI3L/W5VddvvUj
OVQmqQoewyCzODcFqEC5rB61SIxQe8loMlttmZTyBwYT0ilBImk5nDIGvvqA8IKgQdPeR1wMMjP7
Cc1ltO5bzVrFYyr4uCO8wEEi9/VF6nvPSXtom8VEMiCOCiMgOgtESDfWFGHtgwBh2HGU56qHE7m+
eIIYvjAx9AdLEsdugm4wBNraymKnmCNBqqDAjQ3Sixk8yC7pUAcc43Eh3eSBUM2SRZ9aM4zyhH0n
jQqxDTLORz19a8Ow3sQyyW5mu0baw69bmaCtTq6cIbC/Nrl3DQ2kxl0V3+UZXjgjam62sTEoflOC
hEU+wBUtk+oyjQ1Myaw/24OyVAdL2YR1cpcnT+gZlqJ7DdTpzrOja8gkCrUOVoeZ6qWkK3/szkbP
0RzhNutbcZ9ET6FGwqdB3gN+ms88FJIb5/qhqoqnsM22ZUXqgmTVieuXsb4suDEs2NGDmrjWg4JD
T1Kp7ZUhW/XS1fa+xSoYQirqCk1QiXmttt5CrOLNaK31ssIRmboMN/BexOsghwvYfFSCJegUPmqk
dFTRzWAzW5OSzh0DZUyxtZvoorLdLwzvmnoFVXqynkS06/piVVntpephv0QRdAd8RduB3XpghNmj
VBBcOkY5br8CZauvv7dZCE1eMffG2NB8N+92HEn7KeCDNuGJD4ksl3Mw6saciOyHbbmshYBDBjge
NL01ulWO+MdDn1UrpIjS5fSpAHjeekxJSU8gTy1tTG6frG+xLurWhz/WrjKRKFehvE4rAj+I84tM
ODjePuvC+56NeGXeTenFgksU7wJKnsZGwspytBuhmOXks0PeydVnY9jrxbjya8m1gnclfRha3Cfl
nQ/TJiYveXZIyzE5FpaOBOTJKogn+TTkJ4teym9fJ+W1Qd9GkedMpE8kiHrM5qvfxXtKLSjiwg2s
i80+qW0fFOvRE89x80rYs+un1romrq/UHi1klwVMuShs+CbNRs6YXBiIy6fPVp7vI7iR7QINeDm9
FgIcnEdVw+1n2RlMnSMb0tC4zTr6JrN/jLL+qzGItTSqimu2zKBTfGBCZWAz5kw7JCUEJOVdJ8O8
BqJcenFzb8dEXszv/SAavAa1PQtlwq96NbxFVrTV9e7iZchbDFGkjl+nhRNW5M2USWGvys6HhpYY
37LuYirmpett1Ahj+y3OwBhK0iUEm6kT5hgWyU5pBka9BSFuFYTVJDyHco1RFRO4ozFpTWxTWgxa
g+00O1jTg9p1aGaGYVn15G/45QUbGMI9T77v2/wOHPuStnzXkH2wiLx7eOgij9e+woautG34Ul23
LmJqnCCsLqVfHqwcpgOoX9uzV0pbfauyiFZ9uKSAodZVJu80v30o7ZEm3UZYwn5rEWoK4TM6CoFQ
YcTOeLYLD3EuU/3Ig1OBd2y+Qy3rvRKYREzCk62HR7sSq3hSdnZjfcQoDfDaDtspm3ajlWy6LLwI
dDxqCj4R54RIolVuADeUIYEibohSg2lADHHWagH4w2M6RFzBJeYMSYL3JWHmM8O11pBPrq1FUq1V
g8RYz/9QWvmmpNmrdZ3s8jqZ+h7RBHKmPrvFsremYSdx2AKOkRiUTiFQgGbi+OpNEmGKXaEh7ra6
qzefpozDWGCuUf10bpFVmFQYReTGe1SLtcawvA1VXGl0Ez3ZAZOfvcojpmR0UUVd3ESiQGKOH4oi
dCy9YgesEOZu2OsWeO7Evmlh+cG5DVpYA2EjrUysiv/sqZnGkgxhMZICXfyPdhdL7O8VEou73x7/
09QMVTBrOpWF4L/0Bn+0uxQ7ioIyArrLHN39y9SM6R1llcIcj4Z4bpJ/9LtMzSwFChRcUQN1hfK3
Rtpzn/5ru/vrM9d/K5C0KMlLT5XbfVT5YilqX+ytRom2ITfRTkA0VXoyuErMHlhiZUsULx4UOewJ
pf5RljqJSBlWc28S3Ga4JCVjbhYBKPqZ9KKaDJ3GFHDolNIeFkp0J/Uqkq8p8BnXWoG9L2ruGann
xS9jjlZLECb6/ftjeI+ImMr0ycL6YlF0LHSkR46qA3holYh8n85/sPO3UTMfyYbWEOfjIbvTOwW7
Ajgcu3Wr2PAfjd6aPhR97Dw8Hmr5KYbBXhUdZ5M1sYKrBWpPTvx4hV5kI/Ej03RKdnGGCPYf3DDI
ePRM+ifi3i1TzB/M/9IwzJvh34fIf3n8T5cD9lKWMibC+H+5x/+4HIjuMRVEMbPSntHTT5cDF4o8
z6NYOJn0MRCL/rgc+JJgHcVGiG/KAFj9Ow2DTufx0+XAvlz9Pn1C6K+qCsqieQH0k0HQ9zRR+jFB
FHAU4vxZ9ba6dAPvL9/Fm2lr7/PdZN7r7cUyn6ULlvJlelZeR2MVFcSuPPFfLby9Szt/SdThuk3O
TX3UIcUPbMKPSvDY0yDfBxpl+yXXbopsL1rCHSHzMo85a8FV815U+Vk1loQ4++OtI5am/icfy7NJ
FTqBilqLf/gf7ANOzL/Eqf7l8T8aV4yqGn/Btj7vDf9iVFUZezJS1L6vDP9sXL+vE0GUWhYO2u/N
6Y+PIV8xOKvnsAkGmPN3/DsfQ06mXz6HLBZ/feXW3Nf+9DlsbMKtxlYpkSCfMnPNOpuw1AnXnvTQ
xl8recFmYLp29/wfLQ4x6E74DYl7PjqYt5pX7OYj/adKJP3ayndko4G6HV7lz+xjHJYSMfAPDK20
A5sOBa8XMLl6ieJ1K9IZo0WoeZq6c0G/U7wlmCkNBpdK3NFuNnFDK4030INisW2zdf5eKYvgs5wF
qyzyXRYlFWVksbhNV/mawx4HnNsdO8klD4Hwcgqx2fpZwTx/ncjCrD4Hohn2OfkVpDd9mvKJOC1A
TzhFqoNSHC2kcP/H3Xktx21oWfSHBirk8NpAJ3Qmm2STLyhG5Jzx9bMgj3wl+Zan/OqybMummuyA
cMLea5910z5gFCiaZfBB65AshBuyOYwVr1S4MbeNYKtDRrXlh1NJla0+lG6brPNh2V6YS0W+I6N5
c4J+EaLoeCTSDTnJa/SB7LlnXGiQwMzL4enDiok3LR6/wFG/6lfrhgedxII2dRlU8bKkYr2uAYwT
yARQuzsU4crbiuQK3bXdxvzw3ORj/AJQ0TgIZmMKxUdBQAcv4vbd1Q2kGFyNZNQPp5DQ6AO0Mvap
/uswRyvEX/JL0yK5v3bI6JHOc4eKiHRXTt6BGJCOnOhFjskO2yCuVWwJiuQMNzjiM0r8vR0XwqC4
4WM92mjYBWIFAJwGKym9G8gXmbkyM3c62pM4W9SupiyL4cj9ljnf9EESn0wwomuQSnEeAXQ/q9xC
o0Va25W0Q7fuKDM/x3ut3kHGcsiI3lKlXRfahYZTBdw16x38mbb6NXf4vJZjRLAiRttT42gnleAT
qOzCJtpbG3FduzDPX/CSgO3hFxCFXN500r33wBFpBbvExzXHx5E/Kvd+8hV6S0laPIqJI6or6GzR
tnHQy5G1AGr8IftE9G2cy6fySTp3z/1Ff/DTtZXydJiOr+Kv+NEjWIWPkKrXWclL/ZOPQUS7UkDE
R/NPyvXilAIQojc7cjAxe0gy4juG9kkMN2g2WxwrbrateZe3kKgfhXuzYN7MPpEx91YcDm3ozl6T
AESbOx55/PgihvfdiW/GgTcHnCjzTyRzAad3Bmxu3/Z31bTrtto8GZLPQrcGBLbVHxmS+7iGW6bu
R/UxI6ZQRfP8NPuGq9DxsB0gHZ0WMNW4V9QNVGqd3004o+HoRgx2cEBX6UPZ38nVp1VfMVcr69lo
zSiaJC4HymOVrppuLbMWy9fNtEIi1RVkKS1l6VAPr7H63LdIi4Bqulq9TdVr4u9CfYUZGhUA0/78
Lj+KMLnU/SAeOUWLdBV24CsRGKRXPz1a4kdkveToFvr+rZnuA/0Tk3pGj42Z2sCljXkTFzUtSWhH
GAUIBWPmS9IW/FxEY6TDPdXg3e6Nt+AeLVaGeAfzDzZqcllJvcWUAVPcABXmKIRlwLVHtt0vWCCU
Tspnhtas33Vk1S9C29uTm/HFCiVv3NB4myYy8Ixd0d5VRrHIpS+DAAH5A1hZ/67vQxAYmDV7F4+M
ugVJdB6eDOVB7LalsU9t3D4y1uIOoayteI5GoD0np3BNpRsDtlI74g/oMJ5aOHaWnbbmwAIPPeQs
YRfDZeA6Ki0i3A+AkUChEU+NpDTcprwVkXVvci733qFAABY/KYhtMzKQQR9550pdARrGo8EGQ872
QnRVrGv3NPZ2SjhFfGgFHOhzHEUxZ0EIMOAUAlxmB8ei9PELc6AE+VE1190XnLaX/EYIgR+xxcIS
scoggmVb404KT+nMHKzX7Z22Fx+wnzMKMu+5ki/1racsqIDSRfZmcd6gwQgNzvBsY9jaQd+T+3wJ
bvVFfWjvomwT95AI7QbKi3g1DLuV4JYs1epURSyduaxUOp/4uUtuSrASvY2A4u4aHyD5lODloGgt
WOJomiv2JNTuJoEsle7RMJ8j1jYEzPL5Mz9ttwxeyKGAcnDC4vcC+V1mD7wWuxUIAKZt4k7c+I3d
rLvDcNAsuxUuYrBTjU/TvEvL1B71raCtxKuK34MwbU9wgvSDqxMJREJ/Z/Y5il+D3ZljhjC1z/mw
JjT2XbcW3km/kd/qP8fZi1U9RvTraM6cdm/kuwxMQ7ELdjoTT/SEhBgxRoUHnbB42wWDuvCVJWad
7iX+7k0m5LUJb5b0giixUN1KA3hN2/MgZrhDbqn+SNShg9POtDalcNGspciNVQPuX72aSBnTHdoD
tdlE4pKGzKmkTXXHD4yqO9r6yNu3QQdueh1xzSmVpSg+Kvpz6G3ALNoiayWC47je3roDI7aaYGGC
xC/im68fLOtR7x/H6a5/Q2RQord59d6wxzwKictd1WInQ66rf+qv8bO0JAuR7Oe6dbHXjFvlobp0
h+qhUaEcOmxj5B1ORHZCPNWoeiV5piAIBVQwIeuuvkoQFXmnfCvJblU+Wm53rFYae/rN7Oz3/SOA
EWjnvhMkMhEOzVtdVpva0k+8regPNjg8HMKsluYyUx1MOdzZlj7Z64uS5Ml4sQ7NdaBxfBcsPddw
iXtbOjMWJCPeW0bmmjukSvxLe5DOQ4Pd8tSKa2xxBqryO42Dfz2s5HWBD95bzq54aBYkpzz3C+U8
nVPLGYDtuigf3yVuKAxtm6f+TlySl9QvceOuIP5W7/G0JVjjbFytD+EKg48yvn9CfBG5VrARdwC3
7Vum3mcH//SvbTPhe9G2ieKMwJb5l0FX93dtJr6MX9rM//b4n9pMJjnIn2hgNe1nJ7ckyoQN4AD5
XUytf6Pf5U9qaA+Yrmj8sB8jF76EM4SpmGnM5Bq2XP9gKYU26Jfinu9jWfSpQPhRdKPAYoLzS3Gv
RXI8Zmmv77z+NAyg2ofVSKqobq30B2sTUtgQLqr4D3mdLzWKhxdMBh5nuda6bR2/yExIGwceaN8t
YcLn/RJjYNo5Ogo9iQy1ch8KK2hSCh7Qnv3AFB6nGGMjEPz4Ur9EA16pYcA2JiL3cwzF1k7h43TK
38QsPVt7KGsFWbchYJmUdBSnf60gcoCDRVkMvUGf6TcEQ2Ukt0EFEzw7wrzrtbD/tLeK1Pb6qVNP
mbaD+wAZdQEa1SB/x44bpyRui1oGqY2oB58eG4IGIVaEm1fVt1A1BIXb0lXeFHMGinUO7+Wd9ClT
keZcphxhzVS5OBaPCJ++pJcaQuyGaKt6RLaD+OmKr86gGOGC+AUKM5jTcSx9H5S3NjzN14jAOFWo
CmpX+ozfUWHzi+/L+AkBcfUS3nt3AunYm3JjbEHFrJjpTm7Qn6TPPruom2HYkIvJuqkjfn3YCKAb
BS9bKTzxYjtGq9RbTUBD2ye92BYecRALtNClefCi1RTet8WtFD8f/rWnOso8IIY6cGxGSjNR/+8n
SlAJf+/k//r4H508/gjkv+iC0E78qiciMZL18ixU/i4M+i4n/s8KGjHiTDGcF8Rsmf881+VvKCeZ
J2FVI+xRwVPxD851rmO/nOs08r88cZbdv57rPGE9ECVpcodbcCXsNt95sSuLB5q80e6/4E3JC+l9
FuPkbJ8W3bsT7cULCBCLymaRsJAjZM0mNtKfltFVatciDCO3AHhMF6zAY4Kag1w3cMpHVoCJd7Ki
vVnjLfAPkKwQuVnqMn4tH/mdX71XtWtgU38P4r0gMM/ljOJH4FYYGlcEelw5Po0SqCdInKBIre6A
GnGhSuMqSMXFIOFlXKThR2Ct+Lb6OCfl8Cfn5ghQlLXwNZfrQNS7032YfujNo042ZEpU87BUZJso
qYqdJflSJtlaqhvomzxxennbX/pLvUtu2XuJLIhcMvVNXZfLvrKzd++zkO55SAJ4m27hTvroL8kN
B8mD+SBshB3fl15SpCACsVTRUByNUzk9QKTG0ATocLom0Mhle/gQwBhlC/2Ted5L/9l+4n8DfIST
eQmoorzzXPz8GzWh1a62BkvKfTvZRBkyCxDt+lGD9MjWh6pi2+EQ7R1md2q208n5qlbSLdxpe6Ab
Wc2zMO61k3Iqv/g44eLOzb1xjzxTHW11rV/Y8cNbfu/GFXQxkAvhkbg1IFpgBxEcSevUu/dxS5OR
VM5vKR9ijHQbnAcxvIthxU+m2Wdgo1+8F54OR86Q2MxoRt7Wdf+ancujsm8+Cu9dfpgz3Qhm5p6g
OOnS2NQ2iD/ym15zCNsUqWthoWwUcEAu4/j/+0U4cjn/Hv9/Wqnsgnc0qwPQ57nxhNHNtEN97QAU
faCTNIyNdNPeyS6/BpjtyYWBic6hLeu78QusLWD2G1vLag86LDwa77yg9DW6UmC75TE+8iWqP7i7
Cl+1eLOYxISL6Mrj9HWwRa3BrUpwGTZxQzJuU2OnG21Po+40Z2XPPAcupDjR7SxAY0SQRr6qZ/Ai
l+7M1wkUO9NwE8uJH98JnuSrvodna72qzpQvQ3tg8pDZQboN6iOBeTAI+CfMXZadbbFg1afMoWTK
S4HDSbaFz560RcYfvsNXaTyVZBmWZHZm3BHmvLmCqBasLLb6UD1znM2HIwelLTls3JVH7YHKF58Q
/yRNrT8bFurfVZAdR26Vi8Yl6I8QaumYET2GdHY1tsuKzMbGOdPmqh+o63nbP7x9xauEfdXzIX68
0602LiwD1ulcAhbzXxg9+StcnORPkUDUzhb3JpTLO1pIgrwIZwv3xXJaY9NalEStxvt2NbjWi/UC
5fugvYR75aAcYIpe0hvfmB8QfIUQ4flB8+RvgTzfgI+cOkQAtYpNotAjRTl/e/faJXoc3wdXuSRf
0gUzxEk7GA/6fq0czH22GT9oQSJjoe9577SlrC952+Tr92hF+sqC1OY79UM64iZacgwBQ6/Nz1hY
k5kY9hh73pUDTS7Ecp6WuM36Pd9O0S58ksQZ6oS21q9/fJr1s8C4HogbFb6/EB5rfI39nk+HptAm
++usktnpEGq7gf7cOd1d+4E7EyjXzIRipY7AAJTKXXiGEIoeJAOPTPHQr+UngRA0sP2S0yyN2aiA
920Rj1RxpH5US1LOamMVE2vKAHLVn3pQPNXeGpcgXmzNzbfWmpxNqFBXBrDzb+gb2WaLIf+nS++j
+t33HhCv1O+Gq1d0NWstY0bDIMsxOB0qp36uS4cFgvEwiW4er4Z1dPRvPO/S4MMF9lEoB6vbJ4Ro
Bli6hk32ma0H32axiwQhOQjP4pPgpIgnliIBaG/ZCziAVn2NwGQ+xCta13W3nslXoE+WzOE22utw
zEgjBTllVw9StxQ+pmaOiuOlL6u1uTNAuT0P8jriAgz6y9+W/hK7cdvacF4YTkmpU2Pg2yOeKL5K
MIqjXXEB/Sog871nj8IlO/ZXCbL1Kr711/acXdp8mx309gyuRvgomc/tZDTphMA9APs7BS7uLMCu
kBHGjuvUpngANjvx+lz5LSOJ6g3kD3is5CYfAiZ7K88mr3g9HcJsRR+aLPMTzW++Mjdx6FTVh4cE
zIV/QNg3n9l7cKQlvfZ7dRVszFW2JC0B6Sq08wePmK2TWLijtiagj2dAdt3wWbzkp3RV2Pqb1Drk
BlLLJhoh5gu4Dovss0UlQnHMbh1NCaJHMNeXkUQKbqN4XTg4wYIXDgH0y2aVCm4wGP/mTY/FqpuN
C5kkuPJps/62FcSGQgH5i23lr4//UR+q39gNQu0y8booMvaV/0gU8ZTR87ECmv2836vAH+UhVheZ
VhBpowa24HsL96MZZEsJJWDGfWmWRh/3j5y1sskr+2njSIFIL4h0wDBZPKosj37bOGaIdOQkiEK3
kw3wz9FpVl/FMuvrcjzGw1vWW6telx/wuNOF1be26xCNlCm5akO6VxsVxjuMCfOrmU2dU9tftdg/
5GgIEN3kK0TD95aSfMA+AmnMisNjd6NufUt5G3zp6vf+S+J1rTPOcJCSMa8Y5uqmVPgvY6TqlMVj
3VB6iVby1cQiltwvjcKhEoy93vA9N57sOQENaKEHjh4HyKfgRjXDsK2tljsdMQgJvk9Ba55Mq3ox
xmZVoZMqevJSAEHxk7uea6A0Qe3qYqVfdKqqLyqBC7hqPo4Fl+7e32AsvqVZs1aQEYxidRirx0HF
eJdcxwbEfl9s66hy01pmNk5ORcHwTAcOIIvBoqi8vRKHF1xp0hI3TW5rKASmrnF6nZBvTb8UVvaV
DtUhsYg4qn1Xj4vd2GpO5BGXLJjuqOINiRGAeSVzbC59qM1yYiZLcigS7ZKG2r7rsbpa/UpX9n5D
SAGGFZTiS08Df1yTO5NZMEn2ktQfvD4nWpTUOTLAPYPypFlH6MlyfNQlE1X/JS2VddvRNRrsdmJA
UJF8SDtSy1Hw++nAfJm0bfYskZEfvYDiPPVtPWpXYe47taoSY7eXmOj6SrYFuXUVy5swRtu6Is4p
s8uYsO8CtIIEb2XaiwApIlhi8ANsIVn3hGW2KX1/cqfquGxTYW9ZV6B3zC9NG9+fJvgnIbLIp++c
1LsrRZOXFfCYGPEH6ZHssyICZzSy53yq+JCGXFqWlA6+KbuGqW2F+uZlMVL29zwir5VYk1CXdkrd
r2f3rSpE2yT0djVQA0Qx2CTQYzJ9TvzONWJqhxD6GH1/Hol3gkA9xXwk7It1nplbtHPgUm9RHSz7
8o0LwpOfeRsw55tEvzJ6WiZkkVVMWwjFo+6G32uGMOrEORiDEIQcBNjQ2Wn1NPG/JEptr5fmPwbd
YZ9I6bIDKSP2zN1Tqm1LWhfDcmC3yIjLJvxw6XN7i9HmauwRAl93UrFZV+VgWwIEH+Gu0LnT48ms
vXNBbAmqKwls2Bg+dISo6DgiC5AfMVx0kfhgjdjAGK3vAESJqxpuZxKMZzWmTJaJkDtCHR2z5L0T
DbtkieOlEXEPVI1ETudkMKsHqSkPRk+iYUYd3wzGv1vJgiOXERv4GWL1/p+5A0qW3+8rErPJXx//
04hR1pFf/XAWM0P4SclC28/FHLm9Mgea/ix9x8eEY4cxoq6I331T/7mxIJIH44A+RkbSov0j6bv2
u1UZN7TM95t1+YqKb3oeTPykIBjMnFg3bQh3YTPBZi4r+YAwlaWKUFXTZ6EXGdsQZZpMOoA84/yA
LXkaEE4tlFju7DEajcdRD+JLUvfRe63X4F7ajHsPsZHBJjSHawYCP7bjNFPYhqkZpD3LbD5TwSRL
GzvLXk6aQbVlyStB0HvQWNDJtDONLiMDBvwbbGy8iomah6+psa2UOFvLjf7ly+S4N0WhWRtw+p7s
Jqgfq1VTVIb82OupWR91XxzfUlHOk72XFuVbFQyWoxTi1ou4QloSUOdwOJn+FPybD32DAw0MO9YL
tFEw2f++pJL/IuL66+N/lFT6NyymaK0I//gtr9fiSxZzdw0D/1xAzdXWj5pKxhCClIeRPIKxP5SQ
Pw59+ZtuSRz1M81J/Kd5vYr616HbLy+dM+mXYx/3nqgKPkpn/wtBwFeqrswH5T6CHH1fvMuHTloo
1+8aBIEos7NFmpq2zxIIJOI+jb8YQmXvVrAnVKk07qd7CB3o8mPVI2T2qqfnjp1ccESt0CT46KAo
PUTkRTDgSc/zn0M/j2Bni4xgPErX7sy4W7chAvTiMt7JwIjhCVsbBhrS9ft/TNzlkFCyD2eOkY4O
IzsQgbtQ3kQ3MKqx5egEVA0rbR/Fq3j+/+brmCyjG5MPb5uvh81srkNXlj50u3QdfhYsU21h+R6z
CCeyfJnvxxvdiR2uaX5sZdceaqTWi2LfONzT3GwfbVFVrPSDUa+ZpTH/H07yAQ9KvzBfTfKe8Ad2
KynYWc0F4DErZxanBAen7TZQXrTmgz+Y6A+N/3jyjcWJEJNNx44O8QPll4a+0upv+gNGCaYx05bX
o5B/debZ950zfAwfBqHFO8Y3vEdjvuQd0G3iNNo7fjBca3BX+/ld2U1bATLzOw8OgNTbqbWTrhRR
86Al3igObwoZxksd8Yb+Wro+AfBbxZFqZaVVK5ycSlnZIhOYHOsOhm+3nbJt5j1N3rKOXpR1uh9j
eSXVd+BLbxTKlWiHtur88e7H0b4DPhBTXhrC3jC5AC0ntzYfOo0nUt+G3txpjb4OW4RZ+REVAnYQ
r3ZThk38SIO8Th3+6keD0O9kfVaueBUbGyegtxvv0/eMTeOOHQar7f7EruSzm1QopUstPXYX/o1A
P3yvLvU9odCowhPXVjfpKnXu5459WBduuUo2yDI2+ip+ZpXcHPOP8txu++9/DUeiVq4ML8TK7S7I
5dP3+Bb2Cwqw8Z4fWaIW+76XBWi7ysGBk9CyKVcaNpNFvQsOwXp6Fu/EO/+pedZQ4GDyprgh0Z4b
CjhwVXD+tWsNXI6igk6b7nG2wFHB/u011mJj+Uvb+t8e/1N5oeLZQ/o9X7n/rCxYXkJBIYhdkUnw
nJeUPy6v9Lnf8dSo1w0VRvVPGln1G0pGgkkBqKgK/e4/Cvy0futY/3jSXNlZj7DDVKTfJONFrgJQ
y6JxN1S6fpPirrtAKcG9HCvWk5GhpVNqHQdRKZBbKF4GXCKHRJMIY5Sm+tmMZGVhJELyYAUNkgc/
ei2IFV7oFnHXjhBAJPFzfEBqU8QQR+tTY+gozWqvDTdl6emkU3t4h6a8bE5qwj6wBT0dFaQzxJEI
Np08GDLUlZGVfmfu1Xy8K1v1nFBchBRLi86LoIgILC6kPA9WhS/jDK7uBU88+KV3LxLilBdkn/vZ
fV0pd5aPnF3s3EnOzikhiJ7ffaolrfkSuECIszgAGm1bU3RvJXrvaEGhrcLGZPY4MVDuMZBd9ACB
C8lJrlXp8lmsqgEudoUSRDHi+jR4qIjisksRRqTdh2W1xdKIcj+974wyn5aNHgqIF0z60qkJ6uU4
9lEOTdgSc3dQK5NA1VHYI3InLSfOs0s/Gn6/nLAZ5XVN/kipqsmdNrQp5uopfi/NHONUJTz/a89Z
pLUIdBUkv0gPFH7796tIk1HPL+fsf3v8j7rI+iYhzIUgT0b3r6oDC+oBrYTxh7LgZ4jbd+XwH80J
DxR/xsfzJRFuCnoDdMhoiznT/sEu8o8T8xdAyq+vXKIt+bkl4FyTpTqedYqq+DJMCDXl6iAMIkuZ
Qrk3Iiqkl7aEmQ0WWwkPZcl00/dREpOy0Z4SeXQTNblMfY2PdcKibjmmDhPci3e6/FEH41oALSy8
a4SchnK5qSU/5KBXiHicLJpRf9tpH8Sf7bmqbj0LJQAWe9lnbWd+DgE6tkRL770KT4m1UdUmW2m1
dCznaLNq/Jq8ryDN1sAZVnEJKDaI2SR25GNmurjoozmqHAmTJCF0UKj/lRotrDRHSOlIeo1ULxh1
x2A++qs4KZk9qZloNzIaywAoLP6RNOW+rjCImcEiwugfUiJiDMFc1tVnhw5bia8mA4JW5cZZ0SOV
kq1NxkWY8P1pGQRvYMN6sglqba3AhfbSbjN1RN0Mwz40A2dMZqliTuZrYmMG3clmBkZYJUADhlui
bzuQyDKyikye1oyHbpmVoL71pWBN6wSphuRyfHsyIkmESqLsMfxgUeRBcFeFBtUnuaK56GRRuYrz
GicriSvErErik9J/mUV8BTm3ixkwDTzfJJ5OXhwbsCT4hxchkrSqacNhyF4tTBx9qoZlI5T5naTd
Bwy/GrGANyFcC4LS9KJjASC0R40CeIro1KTo2MFzknzmJrp+MpWYXGUE6LUIT60iuxw49rrqWOpY
7HN8lU1WLAm4+fyQRFjN6YXhPqvuCvadMP0PWgI3uW+wNoYceb6dGTCjDQ0CW8bMvyL1rDPm2KGK
zYh3Fnv9USzLq4wGd+rNehW2RAkp4hGHHDrgeE072i08NnWkM40rUe5WPlWU0WvvvSnsxb45CrPt
NWddmAf9UgdHNxTpQR6qpwBHbpXrKLaOcj5uoxyNYakt9ZIVZVldFcH4KBMK6opSDod5nrFcF7Ql
kI8PTz7I0DbCoHgjM22vk8gyeOJDLGNzraJtIcn7VDIIf1ftTBhf8CRiLUWHhufcH6L7IRWvlpSt
+7JDLCqugwyRXmVuWpSNeVGd+jxwgdebjCDb9XBSCEbqhBWodFulcAtdwcToOY9wu4AWwNt2yZtU
UdyRhGuM0QEzP8k9ivyqklZryx5qozo0WkpBKdzotSHv4iz8KCRp1aQxy84gBzubrqcxZG8hd4Uh
LeWEoe2o1SSYWEO5bnwL+liYT/4VS1GJsNiwvkYrIK/IqhviQAvG8NjLhBAgeJyYmWsZDarZuBW7
JyrcKGR9Q9MAkEwHr6oK7N7N1lsadRquGd3z+dSx+z+t1g26kYhU1i25fcytF2Im3loGjpwU4Tob
tLOVZAFYdtZ+bcIeJs8T4o6gR/tCdZz8EfN3p23ysXH1PvQcyegrhx1ars4oxFGq1kIrrJWsPwbZ
v9gQSaGqYarSQXOhlQMbQRv/t9I8k2rzp33Mf3v8n4UtcwAAZSrkm+9RKtx//6xuFSB/gPqYgv24
f/6obvVvMAd4MtochfqdZ/qnYkcHkMqtlccgJ5ypgf/kLgnM7NeFzO9P/bs156fBmVzLqaxkNZkG
nRE98pxWhGoznJKWieUbztArQETL8CBZoMK8U5axbwX9Xo/SKbK6k99JGy/VdnXev2LhD+uG8T0R
Wpibd50mPZiTjtA13ei5eqy9gP2HrBDg3CtPYud/hWa+U5U4QleP6K4IGboFxUhGUNp/DhN4z5RW
v+hSCDjyjHAg6rcKghIbx9AOS02z2nemG9AUsmOn1yxpA+5jhHsSSEB7KfhslDoPccckNPtaaR0l
b7k2s6qMU2XLUgfHg5oeGSgtBqWCeD4Hew5KEtlFPuEeacZdJgrMR7JZBtDIZxYKRx9rdp8P6CDy
Vd0nrGw9YiuGR3A0B8/QtqbVXWoh2anBtG4BtpuRto3zhyglpjMQ15rQ4thGcV6DrvfEu6Dm6jA8
+goSAMwbhpU6YWdWYDMexZzVbYLKMdmPvUFSXu45ss5OtzQEt+vSda1NzP6adF/q4ToZyHpumMv3
ERZRb6n7AS19KQsHIQrSp7LNvYNYJQRteJDyp6VgJaW4rJt542BWvOZ/c43MOFDFxKnKaOqoTv/2
9OcywR/46fSnRv7L4/88/cVveDsBedOGfh8e/nT6Ay3GK81FB4MzV3XOzB+nv/SNsbnESJ3JHU7q
eVb5Y3YofsM8DVcQKhgDSSR7/+T0Z5X76+n/l6f+W3drhF5f9hLIqYbwYWSoYhRT2/VDPrX3ud5H
8r2WUnpjCvMI2a0tuWgQzpltJxe2PCrlVCyEsSMkWw49TmJ78nSjXE4zEl0hTdDSw22tK1uz8E4T
wRNmmq5jnyx6PyhXhd7uAXLt9Dx3LeDCTZwzsBF3ZN+eck1bZVVz1nJLX8ti+xokQrpCSbyAloD7
Q1umKmCFUqt3oxFf+pooc3/AUoOP0NFYSgo5HKVxclSR5reUpJ1mokolvq0MyodhyjVbauO7IiTp
TCqfQ4KmFqVSPFp+fc2IRwmmEHhJWLJp0x8KEy9dYD37Dd/P8q9BVVL9DcoLiBg8FmH2WFrFRUm8
g5rk+sJCtW9wj19MQnAs9fZhHJkqqeNLneABkgfrXRrbm+hHLyFhagas946g+rYWD1QJB70b9l4y
Bo5V5fUqzcqL16XXjEaGxiA6lhFE4snYQK7w7d6ryIQhFrNOD42g7s3BXA6FcLKGcJ1mBO2FpMt3
4qNo1LtGqFO7VupzLJVuXE7hVuzig5EPbkrpo7UG8e8ZGsXJuEYTDsJRM+6stlvoJjlCbbKKSMa1
u0bfBJW4LJHRVYiVxkzfwe1n9ypqFwoum5ruHGDiYaxD3260d1rY7pRWfC4MgUEmS3h8NQJsOC2i
G4nMSx1kvhu3sB0y8tKtyjq0OUV/O8CCGY3RjUO4PE1IvJLCFbAQT1mpb3shOJejPBB7V3xkYXIv
Sd1Zz9Njk9RrDy8ZXPe9okclL9iI0O2B1kppfcYch6IIdmshyOZ719aoSdlAJh3qqsR0srB1KcZZ
V9cphjmgL3ar1aRl5clbFDLqruMOHbplPsYi6m+sGzYUIN5D9dz2DC5V4Bwqqi9Y/xfFxMGJGHPK
+8vQp7dRQFUjYafU0gihU2mPhXrtM2EjZygdQh+rUpgwlM9FMsRmUC1lvb8ovCxxkorCsu3rT8+s
X/yo0hh2IJ2MTPM0hd1WKeQCdYR+M5N6J0rRTtWHA3KEjzjqNTKy+V5KXTROLlHdFn4TYekQES1G
1TUfR9cMY6LNZk6ZHp6tRlyFYYa7yfeadaDPTFCBpBGYffdqF79OQfHlWZBT1JFVbV7DrAm0YVeU
+G87Sxp5ZcjwRzSanYZsvPZuLIAR6Ed3RqvuoqC8C4zpUIwyxtigOXpyCGFP/ZTK8kVifNMF3N1S
ZPWpL9/oyVCLmYy2R9k7BYH34bGLW8oVdW6ptO7UIdQjW2EXCDRpmentwYy6okewSjAJ2L7a5BAQ
t5x38sqIgaCnhXmbBBZ3amLsPAVHFmzxc8HxFEE/WdQ9Aa+WhvNKitSFIlapY/SFGzb42rxaO1i9
pC/8yc8XphfnazXBf5TH0W0QewofMZgXhtGqABHuTqmKOhYWHTCewl8qtUY4ecwVRYnaUxgoOz3L
8O54qkH411RvWz4pOxTTaKXp3OQlgMmqFpGGHefYnUk+omLS3TTXg0ulT/uRfGm7UOYrTAEKqje6
51hkmpcmHZoavyYBXg7ke8Z+4vDJpXqq3b7MYywC/+J7vIjgSlKZC7Mb/GPK/HclPjL53+7xf338
n/f4uVqHBwfC7XtBTvfwZ4k/f4k9+6yM/8s9Hj8+v1hayrQBIraYH/d4CQ3XPMA2NTbn3yMW/8Eg
DKjL7/f4X5/6POH7eRAmcFPy2ko1do/J/qau2T8TBa28C8xmxqV16k7dOSs3A0piHdm0SY7iK/nw
NUfqTItiiaaRiYVUMT308vO0yomHQm1FInOd2HG/ZVS78S8TJrPNQWcZvgiuSr2MHKlblQiVXf8l
f5hq27/kn/kBp3208i+N95xNET5aJz/4yzBe5v0hJA04PeRrTHsowMvUERlS+/dD4W6HNz9eX/1i
JakkuawiaVm9qHA/XXWXr8gOwO9LDjEPx2Lq4KnZC26/N9xnVvHH4Kitk0frpX9XGcQ76HshaLv6
4olehNN9Ue/rPW5wNztmd/5z+Pz8Wi1wIS2+ei4zp//l7kyWHMWyMP0qbb3HjEkCFr1hBs2DS3Lf
YPKJQQIhEBLw9P0RWd0Z5Rnpbr1tq6qwrIwI1xXce+4Z/uHsAHw+yFOIiA5eNoYOvdzSwpsnhKMd
BrW+4sj2I+i2YY19vYlRar0EgeypvtU+ncME0LWJp1f1BMXmCsLJqj7EffKSusVHtxeCDr6QbgpL
iJ1Ygi1W6UYI7HhReLHbBKfFxSdohrJfzUSfvtdTBmzHwtLqrpoqnTT/5sHVtfGKCQ3JPXuYEfIJ
IFxRZn3sz0/NPplFDjLETmZN8kljPayRuRuZ75P31ep9c7Y0+2E2pm9DJZzsFHP3/294QJkI4AiT
Jk3hKCrK9+Q8XR3q6N9LgD/8/f+EB2g5Eoq9DKmwRh2Idn+HB36LsoPeA8ZOI3n4x/9bAsjoSZKc
D3Q5HAWAe/493+K3RpgCUB0MPvHS/6sEMLXEfyEyh5VDQGKGNmI8AIXwv6NDhOiriL+aFoCu49CB
Ec+tkSuY0W40wqbZB8F3dgkD4OkYEAFohv5+daH4iv00lYfd1v81XvnLBWv5V4v+fxRNvryk6OT+
r//5tScBNOK/l8QT+6+AJcnMgnKWJPjoHgB1Y8jWHqqp4p5duPPPMfOzDXhqZFTRD8bT+bd67g+f
Pwgvf/tIvjAWtUKJNOPB5z9W2qLeocJxSGB7wztHqnEQUsBVLcCp7e0UQPpxL8/RRJ8o8Ei8+1P5
dPawxl5+vyR1+Mq/DzO+PpIvw4xKwCBQvBs4cgCzNG9TNYS7008TazRBwQTaPNhFGLn4SwdneZn6
rblsiw3UfUeYPVzQF8zLKSDmRWvXkSkQd7dYKoajUHHQknQb6/v1DtvzD+vl4mNuy97/OjWNz6Ok
M+KRFjRhFRz02bsxrVw5LIOH0xxfpCl2WQ6EhWqy7Oe1Gy1OS3GaooTpfX6/EGkAv/zzwf29kC/g
GOHG5DQF2RzcYTkjSNI5SCO4SBe62uq5xxu7sqKfvvzXC/evl/X3Z355WZF8uqYthXAAZmAqHcpt
8pyvYQBNAGqEkXt9S15rt5g3NpR76selsJJt6BrVrITi3fy4eYYI8+0zGF7Wbz0+Te7HjViyHmA7
WQM+14mwdZm2ZIhm8yHtq9dxUE0eS3EpzHEjnFDGOM30Bg6nNimQb/PcHr+Kr8Kyf5gAkL9/Q7/4
v9+9oeE0/ra6U3lKkgy+dHCAO5Zts2eobDDcHphmzJS5uukOF5luuQUjEMoK/MDtfTZaFk3wwzqG
Vsc/1sEAEpApPSDtayDs+ZfXGBhAkASI2sTzl9v0HnuQ5JyRv0DncpOqNhrltnowCk+yZMDKD7Ni
Z/+FCPnX8Df649n5bSFfwl9bVhehgLMZ5AkKld5Jg7hRLm7MxYzYS5lmjSaaKcGiOofM3DRDsE4o
oNycNiF3whB6UB2hjBHQaoxpHs66OAQkJeLszJkrfFmcoP0h54t4quGGhvvu7ewfr/0EU3fs3qnr
qouTTapkP1IheTlicZCN7SCzHgej06QbBb12NZV4P1LcCEDx9YcN8Q8V41/H57fvP9xYv20IVY+q
+6kewi/ZGSlKbkuq08e2qM/jeFZ1rqxbFxM3aIURl+RFoqcBTX9YKpU3sRk2yrZzynf6JGFmU83f
4ZRt43RqMGthPLLqYoaW+DG55cnHfx4Ng97vsFjiA2W7p8a7/RQQfnqjX7pso/58KsWaraW/GBtK
Q/q7WMlcaL9aySFW3PzlMnt7a53LUqXk7V2g/04Gr2tHmQ6Jc198/Eef7183mTLEoO92+5e4+Lic
hZEosMkY422Ut/NW/0S8bVohlvWEMcjl4yaa2tX7+LgcjNnIa0X/3NrCZ70FVuWVHpOBQ7ozcMB4
mH43OW0azAB+OAjST4/tSxwVxNM57ivWeHGqA74flyNDWkiH0iRa5ofs2Ll0Eq/bbiu/fh8LqM5+
eDxfghLN+4iWDG8M/CTn7gAPFJFaMHriEUnRh26Lx3ttF6p13j6Y55mjJfoos2Z5g58YXOxhULoB
pALqIKNiQqd+0y609+wpebk/cazOJ4SMffwHxk/jdbGK9ozfIID1m+6z2Y0O0FzRRGHcDJe1Odn3
2rpJzg1YIKNXj2bkeUGxpGeTrljTEhyjfoMRJMrPiKsqWGHq8xwjFLyF6Pz09uM5Dbo3Qrn6S0Zm
hvXSya43Z6cIhUkMA3jQAqF9ej6ggvUwpbsfRxOINuNXkHgJ5VxlFijgtBbOxecX/T9eYP+6E9Ev
/OOzBlsO1wVjK/XLa84uo6JsU1ULbmAnrjZHWq/ekG/K8Q1FuqsK4+ukE/0C6moQlxOkVTQUDoTE
VnCHux1mGEnaiTLNNF/8FJiDC/ZoyshYq7BO+sT1gJ0MNac4VtcNPR+hf87ahqG7/ajBHHr3ctmM
PrN6h68f5gQWky1TEP3RB7HkQPp5eOT71BReu/rtkcwQ9FZHLvyGh5N+UhjKtloHJ3l56SeQKkAH
Yh+/wXVXUefXfdStu8SVKyCyTuF9xvbT/Bk+KPeIMAqL+LmcQFmCcCvqXlE4ieSDNRmkbNLwVq4v
pd28/tJSmYiFLwhBdfvhfClD2PlnDMBQVgQnR53xJSwJkvAohbFIUgmb+oX7Zci2P8u7dZrkPrJW
p7DYUI1zc0TTEn9mHH1s4Ulc3D5R9FahagMzWeR2NPgImWd6ZoBaPAICFlzwQ78/kgMM8NvFfglY
+SOWxnEmaUEMueQTVTwKlImC+NWT1ri06EpojmZGeuDqbzcAxszKzXxDU85HOuPI7FxRfnh+QB9/
WNOXnXvONSycE1mjgWid05e8cxBwlkPQHsnsCnxHCW/ivMyOFSx9TvIsklws+robXVmXyxhpwyXd
GMaRr0LhgihJsVkT/PPyPvZgkWnxFHuIVHarPa4fN4w/JmQCkIL23VO9JgxOax8Hkdvz7RlGbinZ
d4R2PtFg0xFrg+p+3pw32FpLiYusemSjK14FL8ri8glbtHxYjAo0Jy9tUDMyPHm35zVHfIwtLVR4
cRYEr5sCJsE+AztWt8jdiyM7NVEBoZONaooW6pKrVJNG8wRk6+kVPWFx8kCZ/TRID1TLa202n2lm
waWNNASVzAxHOFtSTE5EnQZoGdQdYkNwMUxECQl1emNzknUzvwedvAfhcFeC+EUCIY2QXyt4heT2
42muzmCTokd6MN4QV1OfUIBrrWuyuZw9sOOxYae+iMIU+gLc9ondy7YEQ/1iafgNC2ZW03pn0GW1
E8VWvb7xwS+yp5K7ifcr2KPDAA15oWsFRuNX2iQkqBwNNnVheTZP0esjAIthiuIVv15Tg7gP6Lqx
BXSvCuu8RpdroYBmkoF02EZmyYeOwRUydFV44boQHf4S/DIEsRlDgJVKejNBneBZkQK4UrVoFm/1
J/KAoqk4OlAdkJ6j6RgUkmzdXvqnnvidw46X7WmkWEZiGWGXW5CylY+RFVuKk9Sm8PKoADajiGm2
HrLDdaDSiIo8In8e6rdgdIxhogDSgccXi26CmE1Yl8Pb70c/pD7/GDD+lcz9HWOGi/a3ZC5R40wt
E45tD2UbfcnOhXYYeaMEWpwHlnQC3CURbCmycUXussl9PxaCkvBoVp949ZTHa0SqB90FAxwLaEDf
WjE0HFOvTamEhGBmTxCkR60HNh143vdB58fVf0kDClm5PRIKXOSt0nlzlFRLWIxie2SO3vRQmqpP
3cO57+MPnaSzQ6rTipf19MHQbLAWMFvOwjblT6frEd42xy6UNqLfzvg+9znogcn3q5WHVs138Xyo
S3971uMM5md0Il9CMIMWqrBpHFQ3Xi5I3VXEgrtP+bsopBl1FBM6+7wSfmhTyD8ExK9oknMSpe1V
pZaTkA02M7QVSR62jeigFAkl3T2FrV/t72iPzfTFec48xjkiGWxKipe+ib72Q033x8oXno2IgR/Y
Ujy2/vuJ1LmEPP2FzF5e4TuLmYUghMUWmaeLYaGDOb6a5w1mOWlmf2gIGJjNsEPRNWFWNGTejJIK
h5HdTvhsU+uxxXPEL7zv39ofu11MAEYKolsyI4Qv5R5GH83lxsgwiOfprgtVTw5VB4klq+R9FZ+d
m24BRlucip/urz/tl98/+UuhhS4RqtBD4lXzqbegQdajcgpXK23JT73eI7vugLejvuoozm2Fsp+B
KeAP7+iPu/b3VXzJQqL+miMAzCqkTTY9HS9zzW0DBqe8liecmI7RQrKuwRgdA9k3AuX5+8f/K8n5
emh+//gvecW5TB4nNefQ3Fw1PPm3xehV2scUuGv8Lqz7Z0Py52VOajOeZC5tJeBpzNPCeK7971fy
x3Ln95V8ySaam9KUAmP3oHcl23ClSeZGy5OXWs8M+hzdzVbGM8xB9/uP/en5D7p0v0eNun201zvw
lSBn9zEsILgeWhs3GvvkCBbhNog2yFd4DLvt0Q9b8F8O6C/bohF4tl9Z328hK+37Rio7Aiw4LvR9
xp0Vry/rx7xe5XDDzX5yWmk+eif+6QkbDHQ4k7m0K2KXTZkvVffy/nhHldjCzOfHhPPPp+PvpX15
HdE5uwN65bnoM3VVTUUH3WkvDtPZhxpEbm3jGeRebJldGc1/LM//1LLD948xJNh9nsuXl5IL3Q19
eJ4LDpFBb7eBNrm89HsVibnx9vw5tu+T2FnnVvJqVFbpXJHxaD0Wkr9eFJ/qKMXShBR4/f1eUYez
+M/D8veyvtyH19FZjuthWeVBW6DE58iONFFtU1vpm8KPXGEt3CC4W+Nnwxlv2s/zWglHzgN6XbVA
HtQfOXsUSqfdtv8QX6+vCEzS4gnVNeLL46s3ekYi+fsV/8vu/nvFX+5Eld503rW8RTSp5Nl4NvYM
0zDvQe5cvJMX6NPIH8SA7sf0+eJefzrSxg/vUflyAQGUwjsUNlXQeSP0sR4oYTahci0mFNxjr7UR
+TbedO+8vU/vgYRkkV3DWaxpcmTPynTkj/zSFR2jsUQL4xQLjqCfO+ntvZ7fp8gtmZdV7mQJRTxq
/d2sDaIQ8dTrPJ+rYTqPNdGSAEu+XbRyqPAf1tUpeHGJbMYCk1/dk62c5NdHk0sMpGQtPuweHwuy
eL9BsK21kbKdGi6fGCb2IG5oIFplSitYdVY/4XA6SP/PTt7dQnd8mJmim0AbCIWHk52ZuNFbpNwY
7BUcF8atIYT9RAaiMaugD1adOXq501lwrjbY6EB+S7fgPNaPacF1g0y02+xT+2SjvMNE82GKdnNz
ZFQ6dO0jQn7WCJvpeWzqJt1Oy0B/5+NmSQ5rt0deseupT3M4H9fVadp7kV+7/OpW1GcWDuu1o5uN
LVe27MZWZiL6PTJP5ns0r339hwxYHnbYP86MBKdFVTD6xrL7v+NrK99TPW/JgNXZaAHXajcOW1d3
Hn45y9B9qwKMYQNgS4EeqFtxIy/6UF080KkMdbeySAv23x+JP/aXGbD93wV92ZPQ3y+jpmRPPlYZ
peruAaPsfdDZfhm9RriDnTej6tAjQetkiiX3IIXgvzq55EB6e8BMOM+0LfX2YQSyRfeizkmbqWTr
ZzNjGreDtiogYE07sLUSfcW0zGjcKPKvMIQX4kY8W3Rc4/Fb21AQUh9Jl48W5RWGj4jOY24IUmab
vHz/lf98yf/2lb9kOvDH+jFtEC75abFs38UPKAb5S2ZzCpzLQQqFlRFGk+vmPDt78vq6T1ZXhvCX
H8LBaHiy/9wKeElDfcKC+deb+e22O0Vpnuhq+6vTRXOfeqj7lGLvfnp6KKuk399hclTsj0rGi8tS
eyti016scnMeyuLqVX6Y6j2oW69HnJM49nJC7CUsC08gTcH30ixVk1ZMNwjZObk4P9F75L+RN3bF
m98XDpgmOabr5TC94JYoDNSwRtZF+yHq/vlaR7Lm/3zRL/eEdLt2SX5izwu07YollGnYLDRtLRmv
qMeyawBhpDIqVDkKVF2gTtA/3Slv9U5yZwnVqnudVF4RPn54AX+c7Mp/r+trrn15VMr5fGMfZIHx
Vr5D4L7Sej95OhdBv8JhLemtKw6xu35GIzFAD/yFBkVCgozuyruKVutPV8Svkuife0KH6iFr/KoO
achve0I5q2Imy5Qo3ecI5DbuASBwsOUL0sKLNDs5tJNkcX1YHc0FnLpxWknNZXEK9U1f7kjQb46C
GHRvN372VH3g/5b+x/zzXzu04+F0fLfELxFMRfjjfu97krQD1NXrrr3hiDRI2terBbOCrLfR7b+v
vJvpWKJ5f8pWonl82PTH/e6N4d3zEKGPz4/UnE6Tvf6+DgzNDNCZa02aLLFJOmWGGxRrgLb4mwHw
8rkZ3Z0xfHHpiBLO98HgXzbn30/8S/w7Xa9SIcdsguKAbcPlmKcWUr9G76JCc5qMBNuQnebkAF6i
fqUl/rAS0dRtiUkxiXiIEmANPqlFVjtxsISFeLTKJUsRMCyrfrg8BtzJt4/+S+B6XDv1LD949Iy1
GERg4bfTUb88yhatLsknYGc0rWyxwAQ5VJugqMycGhaiEh1at5zDtKfPD6py0GgrLOBUUCgeJk1a
6ED4qotmrno/PN8/Js7S38/3S0GnpEou1YxcAvxZQLQOFiCuAnyDid2pN5VpG2Rv3A/KXiX0CKQi
JoZtXpY7lWbrDdXOxYn2kP0/1FfuHVb7/frU4f1+t52/BKeR3CeY2/BMxy9jBJNSu5m19K9TN+lt
2BCSHFR7E6nPyfVpK81vYXLMBuX7cp74YRZqgRII78Us3xczVPtr1GBQQg8egKswmLjsgXQJg6XI
94se/zHz/vuh/rpafgsTSQ7CPa1YtLgqcY65yJ58TA6Nh9lDQrb4mDe76FiDl3Hrzs7yZ0lZj64+
RMDaOu8fS0lcZSgDNttrhm6WXdzmV5sZP1rUDCiQmjLv5cRYyRtuafFZzkz9OX/KV3kYhbALtT3I
fhkHy9TEE0Aau7Ti4NZRGhawzczkim7gpKVGVn7oDfz5wkSamC4iMKi/xnS/fev2VlXlrbnToSit
ixSe0VrE59ACvoDzDgIb8BiVCxbP2OzYwgNF+6UMobw0u9Xj80brgrbx1uCFaKbCDOW2PH3E2L3u
MwiXpwnJR+tzpdajZQ5iD8nJWPcEens9hj1+Mbb5pgpTZmvsRydLigOxm6pzafn9m1WH7faP7fjb
d/yyHS8i7py4u3InTTnkICjhShjtHn69Lj8rCOXGJqZwSJo83f0LhhZTfZrs9MMdX1pTO2KhgZXP
rnuWXvHachsgCT6Y9khwzxfeSSC69TQFlbgpwvrVKKxoTQp3Il2fGQFMxe+/i6IMyoT/+DYo3uD+
N7SPjK9gUzjZsEMeNDFa9DDRdQHxcvIM6+aPl60PzIQSMPUM56aZ5eSeWYVPG9pJ/DrouC+oG0BW
cfvjboR7Svohtx5yCm2qefiSVqzfFzWn3DP6m6BEZo5XUEAmDC6wqxfeK9V+Z4h69tCadAjqBiGQ
kj2xi1e0BJEDHtPeVx2kmc1N4nTmu47T6mLswZ82M6sD7ZlNpF02Sci28sl9xRXGotBosyrzSfSx
5lGBkqpzHC6tCpnk3sbgJhA2gOxBEVHrOJTiXmRdJyKVXWch4ebdpyP3zJ+7eml48ShSqIhgeGsr
qMy4YVjJMj/qK2ERrYaSTQ9LCkHJFfn5PJtZwc+lKYkEqxSyKc3SevjF7OyIdsScK7YqJvH4tZq6
i0MFaM7LRJ6PbHHeL2vcHGIb1T+n5dNB34b5rFzkL9K+2JxWqPCPjyc/CsslDlAztKGzRbunyeKw
2vfWVtye0q+2sLDaYbfzajBZow2KFrHhMjRxlOkYP6pXaYLGkBuxbD0ch8juOZ2XeAU1C7anToNc
99V8ZWzvMYE9ZV52M/Ut8Ce+znUKdMO9TpWwnuItFSQ+r9dDtMLNZvVkKMJG6IWONjtQH75iFUcT
O2o8WpT1zY+m67tvzFsTOeKwwWZLnMmAuh47w5yd5DA94jF1gD+xEOe6heeJVfvIqdr6XFUCDDEs
CMYWf9WLneBipeHIF0xaLMGIXUezydXcx66j6fJyRpE58giAzJPgBk+hS4eRGBiHPrjOwT769RrL
VEpz0HjUzS4mBc7dxZheeU+82jFcVA39Fq8iL5994CKLCHPNnkn9DsI873KLja3V+U80V60exNXd
oSx3EYs19Tl44KfMopqm4h9K7HbSvDRrA6IImjpHXkeMqGMQ3aeyhHY3eWsTH4pAXxmbdFce2kW/
ZLBf77IluAVsoLzx7IGQEZ+euRjZplY6tqJnYx0x6wfeCcH5Yr4nZm8dT3ZpLmOn5XhEDiQnZIEu
rC63pziqOSdbRN7omL7XNgAo7D1gy2NFQiFvGV4ayMjIMs0xj7r5cbegDdmG94Qkoju/ObfJ293c
vrS2d7VeotX1OOLZHbJlgUeTTTYI0qw367lMsjDVzPMSnpA5DreLu5v6PaLxNuojDlRFq9uJlsKP
apCm5T83RKBOHCnwamNz9Al9UrRJew51cN/djud1dYzeTu+3I91LUlbwG9N6i4VvWPhjDgaehtb9
16/i1dI/1RBb3q1MTa5+ntbj8D6ldGJgIDq93dvdLl0/js1O4Wcz/HYQ7cSpZ+SpJsOq4wNHb57a
zS7D1qlptrjjQ3LxmqDdIWNpZZMHQLp5tkbcspirB3A2C47xpl+RfdLhRL7a7F3DXL/SDZqelzd7
ez37UI7M8SeEU5BC5wBFdid7L5qD/gnEqXDyOcfVFazp9DxfXq0PhBgtg808tsY8+Uvwlrja5JUg
PEsWy9Tybo7qM7nPt5dl4aivMb2ZmokrphpBN238AcgOpWqJ1fnggH23eKK44U17p3bP83LN6M5L
3ItnDK/ERTzfL7boXVFQ46oVr8qg2hb4tU81ekUcLRoK2bwqAlM3MLI4h+cnfRa7ZydeckWvb3v2
XFdtzwaDZjtflljqMfKwhFC2Eye3hRcjjANAbiyQZ7DqCaP4evnlFBUBHI8fUWlKp6dm1047XO36
OwBdTM9QpLJ13eL9qHQnsRImjhrBiXh5mdZNeDGCSlxIyUyjEAYFmplIUdO48qHmaE7tV4I/XtNh
ovUV+5e54ja7U22+jkwUHMgh6uB6TN4ZKzeO4t4CqgYQpVGocc+IluwUSxqiIcNKemedz9ujR1wg
uoxmKA/R8MLPlfCpAyKMa5s6c8uFcVTd+G5hWywSxo3P8miEG1SwHcF+6tzK9HLrY58QFpoJKdbo
eRQ0PjfL5LFTLdxFENGxkmeODi1NGHuEhjIY+RqYfrF5baBPtdsLO5J8er4hWQj3UAeINlg7mQDN
9NgDEtw7TFhZA+wGKHDV2b8defxGkPb2/e6U9hgZFCvyJNw/sSBEttVMnvnWau1m8YTfin0d3Isz
2AlwTFzBRxkJwfH4He4gzQd+bHsU64DPYdgdYS+QYpxoKlZkPpXWZ2QZtsyTpbGRm++73Nyd1kDj
GhTLe14C75E4EXndjiyPr2PrnwuFldTOZLjXXnLwvPwwN/LO71zFph7iUmddfBkfJDJGt7P3z3Mi
jPUMh829zXtrfwroSDIK369lBgeJ+fRcOQ/+nUaooucmOfmyIpLULtuxmPeOPJWsp88NI3d3GjsF
SOqnqTPHHyEbnk9jvde7nHmhSSbCiBOOh3nbxrUpw7MYuZgJsym5IKzhhryzk8H8OTH4zR5dtxbu
BsnsZ4+zUuc8wCyKlrEhe+GH6M7ZY0bO4Ed2OSmKdT9yBueEFiOQHKq7hgBHvwyZhyvLHrvPQnhe
30mlEG3nj/MG3J2Ucd9hnRdmA9ysnmhbkvlNNIN1t71tH2uGCrObr1mV06FL4xA/ZoXN8QKSoNhC
ZbP3gTp1F3A2YYTY3rGYAtdgOnjWwvwlJgo07DUJX4GpHhJN/dtrfAVeXU2yvZgRo2co4M1bAByK
T1QlN1iiJjDnGrIRbN8w45qOP/GBXXVe3NvKsn9OpsImhjRq3rds5L3yenphEAjNUF7Ky3iakkZp
vnys6XDjzSNxW2MMSRTPN/VO0Hz4b5IN3K4I6NpYYIbNdHXmG135wpgzEx2H+xRurYUAjzKHQs+x
LYPGGdkFgBgN+oNkFwvJv0+ILxEsCHB/+9y/b3kU5TbfGRuok+2h+8yPh8EX6A1tQ+xxTIRHuaA+
jTfhkPu5X22r6f1iyuEtqJaXI6ABTIdo6fjVO4gHH56fz56tAsk13lwVHeCITZ7cLYUYjH5+4yWq
pTReCpajYs/X83ba7OJ16z7CfCJMhe4gPV/8hl3T+1GQ0t9Wbd2OgisE4dnZbUhuxjZ2iB7qC74y
6eb6x21ZLW+EwbVxUAEZ4vGxyChnwNf6Z/SGHYTCEA2YtYfrjqBODE/1SSyyb8tAkOwMf8XHHCjJ
R/py48Pyab4UuPLBX0lu9Xr6SOwz18JlV26zxtM97a0IKnu0kVf6jGm/KZPR587ZTWw88IhWHJp5
fWwru9i20xjHDUa+NuA860oZMF6klkCCMry57Bk4FE+FWD6r7MrWpoAs6Fyoc6iz7Mg73IXYXn3W
ull49opGPtXfunhjHnhib5bWaUNDxzawLLGvzqD9iO+nWzNZ7H38nSzFg34wNcYrtWRn9JN4BRLF
ioDmmx8kJE+nMFoKFio+CXfLcM5lD0W1oJoOlzWhzGUPEZcQJP6Vx6iMed45D04LNYsSg8XtMga6
nfOKnLYdM1HtSLz0516y8hAfWz/2B5uoDoiULZDmYIbhlEDL55qyG3voVNJb6AWz9sEu+Ki8UIZg
tbZAZ99OPoAEFhk2ptLiETbOUJFUtZ3PiTloQ2LC7CAUC9jpbuGQal+m5JhWMUnvTrZgvk66inil
HTkj0gtkhFzFh9UaiMt2FYH7crjqZzqwHfJYIOEBhTRzebKg8OFw5oK8BR9Ye481Eo28+4ZMWVjg
w6NSsGAK0zj0HrLleVkxNxquLBs/crPZlxAdZNytrkEeiJWNz+Cb4pFhkkKZAxWjW0sL6Y3Cvfvk
fGkNIYN0NzlIWyZVeuGNal8EEO6q5RKdLiA1QLgW2vTyiu/V+MLlC+3fytYCtVYU0GA82y2F02mB
lwK6H8kHCIbaR0EoEEN+Pk86eS+xspWdyC59nbCkrSMMPC4Hwg3E88Wpeok/WrbGMJ+BtWF2blZg
9zqJE5uxoXN0QIg4J7degMrqmWk9m9N1eSfMmEGQ0fjCxrg1gqR/BFT0IFwVXsglyoPeMJAE1mzK
nai0YzrzMeMwXDoucAtbbcpFOmOFxht3IBbBWOf6EkUZm8WpvdQsxfdTrU5EARqxQX1PaariOeZp
jAtPx9HbbWqY1/l928Gk6GnwWNJWnBVs4ZcR5y2f58fTbjy7+OL6sbq/YasbE05B1a9TWCq3ZblM
3sVPLJgwgdU4xVIgzy+Tkn3OvNBB3Z5evjBPFuVCnNXrYnmbRquCEillYnl2S/cenNZUtJ/pugoM
ojQekNPL8XoUDsDPqIsYKG5OT/ryxNZ80l3sW93WiYlk15myr1/aTTrRYQ7F82KK2aevO6PnZjJ2
xpTKAwssn9WzYqFNbgs+/BmAExHrEKcWXwJfKOJxgjIVZDZSBvLdebaMJ818MITT7bFdcev98gCS
P+qnUWQP7PHGBHDcT+mlgXvN/WQpbK6f8tnO6DCduH+bT0DG0kFawFoV6TGs8OqYXcu38Yx7P571
yLCu2je6neMXfFUZxBAwgpHqkKd/5rIHOyOlY/YWc9duAR7hN3urcW/zGfMoB1x3wWrtKICutzeQ
SXjQTfO9Opc93qB/fq1nGhGr25EBUZnSN1gCkHRIwq7MfeFSOf1zxUD7NlGXpRtPbuenl+wZqv37
ORCm14ng8rqdGol7P19rB6x43cdamXYKBs4Yvu6x3XPPCyz0tH6PlfV9ipQXg2bZLBNPHBO6q4AH
+cASoDENtCiJe1jT4ZD9iTTcnWCM1wzFC8MSSxzUd4bUqCUGYbfU+Dcu0K2OCTfWysbDU9fyOjrS
J49r+A/gvkxNsUtcCHRXu/ugFjrFv38M7cRmwR+5k3btxwyqMmdCp/VGBUQ5OtXx0ltCtsdnG4kD
I3UvOJFcwxapsxKVPpIHaau94neVlHgZOIO43N2NMk+4eqWGnlvwUOY0zm81hiVW93RZX1f8YbKM
5GQgr+fRdkqz3RgLXCxxQGS+NvC2mmfvpWti9+43meGUZiiUn6RlY2Ag6AEccyQmZnhSiIsYD12s
ouk6dXgPxKgFPV2i1tPfM4CvNEFGN0KCZp68yIa6M7RF8LFlvFOTbkSUpfx/U3CqiYru3YO5N1Il
aGHEYAAyhAhKlI0lkkxfLasJd/5DISvHYhZQEhSpGyEPNxeCLOPy4O70cEoepDsSTTNthYtiFE8M
Om4qGeKcxB/sCVSU4Kzs7+lSF627YIpa7JzagaQywU+9pYekelKXBgryncr8zsikAcEcRS1jEK8w
sIuywakygC9KS7y8YCt1l4PuMtOqOVLAZ6TkhOBObY27DE0/geaX04OAjsPL6+NigziNdRepC6WZ
0bg1mhlSn0NAe23RbAFVfKtPtAZcTZro133rMCCgsagVHo3P++4aCMyOn04zTKH0IL3PNMfbp++C
95i2R7byUajfeEf0AnFzKhCpMYWHnUJw9aLFKHJQaRYQoML9NDre3iDAxsexJ2zOW+3QArThgFFl
dAeDhg2jnrM7XlyxO4c7l3tZZyYoxLw1DcBgXIfsmmnyPH4azbM9RlIN/7vao7lAItNsR5S18Gbj
Z3J5hjKXLaWZMIsVy8M2N2xXvZccb8QHmF7PArhx2pWDmXN3UBmxe9cD7ffzfvxOXz5XNh+5BZp7
2LuFuUWqJnNlK55Ql0mkDfzmfV7MYajJhhe/CwA1lEFD4gy8SkEPts2dSFZnae62wKvGfW8f835z
w8ooLWeAMTCUjB/7Qnw9Ya4b2yXqyOdJGy917LokZzS4da00jpPiS+wKBIPWwpo/auRm+iHefcYn
aLnAOnlNHysJ7+p6ckrf1wwJlT3wlE2CwXUSVP+bsPPabRzN2vUVEZCYecqsnGXLJ4KcxJzFoKvf
Dwv4MQXvQhuoxnRPV7sUyI9rvbFyhM5VrjsBTyggIQW3YJk4YzSb5bcx14cUnMC85cCamaezcmme
7m5z+wIii9u/3F6Rm6xbT7GyL+VCsKJbrK5r2vScQ4koeAG64esLkZOEZio/94ld3IEc+cyCM4Nh
6hCtpK0wC5x2Nfi4Q/gzml3mcJ2g33baveEtabR22vUVaId2QRPZujPlZuZiu1weroz4jHe5XjoB
YB2YAkAZ1xXfNbG/I17LCtyBWJWoXrjH3IZFrjwW1oUnB6+coqilODNOpAEwoIK7fQusYJIFlTIC
gVsBqLBjjMlnEnVNCFZMzVky35q1y3BrZtZhPfWeOx3gguq2Bc92aFfy0NbMauaYfV69qPZLyssa
AWcixZmu6PKwSU73DcdYfUAtAKhqK80LfGoTl5FTOMVC209m9Qc5i8hcF/cj/Hzgs0BS5U17NDji
QeRAkW2qn5GohJ665aNGwGTe3zQ+rBgbMfpzdqrQK14obG8KWoI5PKDXJNAUrL9WMQuYeEXFBbcA
VDXvC5W5dWxafuPh1zmBfI7XEVAOOcUh41q7LLZT1N6L9kChI/8BRCHvBucXn062Fm04O5rOIsIR
7jaPEjtCN8RxRNhUTtx74zha9aFYA1r51ztQxTZkrZp3tTP12jkfKIA9ayDAfePFoC2ELoVbyYu+
swU3tIhb8gVaKE35Q7N1dbtdwQDKw9CYEy6a0g8P/YXBxA5mn92i1l0Y1RxS/Nl7NZMSYBLTdWZZ
a9qfGb3LmWjDHtpEqdJ0xgKisttjTuJJopqnB94u1d56oKNM3na4iliVHusno4m9NTzwE7PlsfDK
ruHzO/mH1tpgh+BvHnZxg5JDbgVJ53+nJuOVag0OzeHUV/D2ePq6wjJV5+X7fPwCMyRSOCPm64mL
VJ12tgmfZkdFjmpG65DrAWiIsq51Y2EVx6xgVfOpdfm4ZfxDYF5S93QRza3KA8czQTxJ7N9rUCDt
WiUPQ4RLAPnblAfCdkf1lo/XcQ777IgLATBOmZWsTRMrseoNxWY2BXR4rg6TFyKhUa+okHU5xXXC
XPDg1lW4SVceK86FC7qGlgfEJ7rGeNOfMods17XB7yuXxk7fdMSZYE8pHN6PCW1Aa1sHLo3Fe4cc
kvXNu/HS2DJap7egEs1wBRTnBkATX4kLPDNQdlks8Yp63Vz1yhv1dvNyxcEH+x+x52WWykU2QLxv
Ort6Ys3lqug4Cyonth4cvCyJFfUDMtSM+vrAcz9erLdsfufuMHYTt4BFzjcTtGea/ywZ99yot6ff
TICtjXFpuu6aCUcIMgp2Fz7pE66Z5KsR9sbsKnvC9Yu5KuSdh5HJflHgrql2w7LaJW9G53cRtXKU
k4efXK8yGYOl9XhY/fQoUDswF96KO0+Bs3jQg4Xw9YRNUmhhNFt0TqSJxgeohy0rCGGHBA0GZ/Uo
MlbAASei00PeQPcM9kMwk9yGIY7ISrs77XQefT+lVRJObfnhqKqDI0YD94S24A67bkNxOdROy5nJ
yIqyi8GWc90P1Vl+kRF7lRDm+DzujcMi2D28ViPzzJ1IFgmRNV2Z0rmfegjh5MabwnCz+0P71kuZ
MfhOxorgaN93VIY0YqnOHTEixr2JHSeogTGkDgt63Ju17pfbTl6m90WFe3M2wKAwFtRm/FHNsazi
W8rMyYIqO+7ozEvm4+Wh4IY7RN8UPqTLblxVW6fW931mK08QCB4LFFPS9HotNyWgSI7EkR+YtJfd
4zmYIlXsMr7YZkwtrkPII5bpTtv1ImnRLYySSkel7FUqO0qtWA8f1jJGHCUJ8aIIcJgjgUYxagGK
xgpPlPYYtm4fflxxJ4gZTddxQRwbGwTerRdNIXN4+EWTLf9Ls/pXIoj+Q/j8lEK5o0UYG8lGpv7M
pHFXkqwUqaXHNsXaQVwcSni2u3ydfdb7diui5qJCitJNllCn2PN55JfH8YlzILCYl7imivPzrLD5
R60tMvDD0v6mpBL/6RD8X5LJGKj4t5JKfsZBq2X4xis3PotzTLtWT5YuPp3hzLrkYB221dl1Gc7y
GdQQDjBP6sdLABz4v3nw/y9y6Y/r6a+X8kN1LN2nYaU/eCnKJl3n4EhvFLWuhxuYYP/x+M6zEaXx
yQvZiXCdoH+ofZGl7hvUXMsORGn6go4a9G0peSoVY5yyqS1DCu8Z5z8fm+HQfZLkdzX7W7kNP/KD
sP3NGKH8U/X1ly7hx3uIYq0zuqr7I+OZkrBNXUfPLe7ShqYm9vWtO6u3iL15znSnYqyvcr/tPnHT
VNIMSRhP+Nh7+mXsZfSz6K5QvkyA1BH8TDZcQsxxqBR7kgSdVPVSmVRuOFz6yp77Hr8gutCHreND
3xSKfbfJZIbWZ0WLzJook+6X72v6bxXe/97s9IcK765Lj2bIeLMSDBIqZSASwL69whYwIi59usOn
hkWxuIxYUX9/hx2BMEH4zG7wdGRqP2nLfUsyJuLW1zlz7CybTWPS4ZyxdPYhmvpmcKd7YGX2ygJB
2We/C84sVBTgTM7dqlqgLpvueP5K5SdNqCrlZhKJ6rYDYpWZ8/Izv5qjNpHUG/KaGLvkjQ6BDBHL
dM36Ay36uXt+iBVUeHvsvHYTJgumJ+Td2J+6RfZVs0/SkSBYhrxuWIt788DDNr0EawcI4x1T5xSn
Ob84C1+U1eW+bW/VnPosUwcZeh3v2t6Z3ol7X3Gv380GCHZ6UzU3QVREbz1ct3VvftGUTMV/nUck
Av2fCGg66rn+EgE9m+TRBCkioMAwk2XvruRGYXCUIKGP2GS5x+O3nKEBpoq9qKAkz7prTq8Swm/F
+TG4FXuyvO4bfX/fNJ7smqjNVz24D9LkPQsU1mbjNnwUCRxQkjkGY+G83OSbjjqYLLILdg9S8zlM
HNUlVjwzRRLTF8WK70BGbnEuK8pXUYCRgiC/M3Ndrdzunaf1WErWTfbjTXL6/nxuRC+9yd8i2hbE
+BTivgKQrh5MhJUXLZgGVZwk0iw8FCbXQDx7sJlFUOzdgQ3aOX+WjvIKoj7j4HyR97+cV/9Ul/31
Ef+QGRL+GU9a6YEw2dV3xGsgneEiAp71hFeUHwVrxla7rxV/6gd4abfApu8wMjNlHbw/ve71ybh5
XN8vLcBzuyD60Tinx/snpCNO1rW2lC7aJ2W1v1iXtPGb/w/plPjjrhVoqqqvU66M7BWsfNbVmMJL
yZUDOI8rUgkB0rMx634nprItKZv6VMm+IPHMnYVw3f6Vh31IRKdfXe0M7cawlDRzItn5R7rE7z5P
mSK9FAs12y+e6ZjspZUBPPROytMXRv0VE+tYJhmvs/icdMergwue26otTXn4Ep9LBUkE8gCPWLYe
9PvQ7LN9+tExQwmXiJuo9n9zDv15Ov//n4mCyBnNHPqrH362MtJqMS+Rk+VIFZ7GTCDIX56u2uup
errqd2kWxizH3wWC1m4Lw1czJ+ztOplHW+Ejov89Z+LGVs3sMV3DBE1YFtiaXLij2uBgXE/pUdJn
tLbzfyP6v34/iOVxW2L6reb9ASuqjU5f8BCnhNU1jRNIRkiCHUrZ2haJ8rmuUadPhAF79ZtBhs0E
Fldi2UbFVFqF6mqwmy2vEG6bv1MH6mrWUToXiaB1r69Mrc/qfI0h1lWzoAsqmKvhpgs3jbr877uC
6sB/Xl//+yx/uLCK3Mi7e8JnGX+j1dd3Gq5fGpr5qEZtQL9U59OxaR4pgOIWR0m23q8ejop1fBMO
wiHFyzjOHTzsweTZX9N1NUPEAo5PafpSWdReCVt6SL30JCoWZ9IC6pRGcHkWWzJSOd2+r9RZ4Tdz
DilH34w0b7XXqWuOt8Fe2F3SmTJPt1SnPmbKuV1HC9AP5lTI8wVeGItitm92x2V7NuZayZpbrCOE
VuCrh5Jyia+B5EHtInyCwub+4EGZ/eY1kf41k3Ed/t/V+Off/3V291HSp1nIJ3iGnMiceI14dYZw
YEDwApGxyt8MF8UNxOzbcf/SIg6pj8AxC+084UH43dxqxRkxmcHc/feXi7P2H1/uX5F/8g+ZcikN
5XQS8sjXBQff9PtEvbphudW60szXpTQvpltYWLUoZiJP3udQgO7ctSUaxDZpP588G+qPKSqrFutQ
0SX0uVAk3rI9TqbnpqJKpSUY/pnRsrYoyRWmRrcsN/fQwWjGVgDanjldtaqRu/S2oi4kyGeRaODH
eyBEGPHh/HX0fpvy8l0EPqks8jqXZrX0lrYAS8Q5m9QP54+9Dns8HHisJPXOmKwNrCPyvJZ34mQz
IZ8u8DgVq3xXABOeNJ8bNiC7QDHv42OrCuyRVYMvp+gDdJBESLQ6SwLCYDMu2Rspm2OM5Py6iz5p
lihC1rHN5GrJ6xaJybv0petm+5ZfwDYVh/EBnS35JhVZMymz6q2U0NdRaMNoBJ8svsEcoLrd81hO
gXiAHnDZki86NUnNUQNH5bn2YFngQdFbYulMppaamnjlEIXJiBsJvANxAlRsNrTVJrpT9eZwiIAe
k2V6BeyN7aQ0J4L9ZFUrLbAeDhOSGuTSSWAFo1Ht/iCQgUibXekqu1IyS2JMk47AXc4iSxs3+Ltn
YLSjMH2wMIMP9e6Bkg0RXOVoAHECoFHqG9/5MjpXCwm90f5xuR/LwxgUxD6JjRDA5G34DKB0TtVL
/kWYhAQD2powKwM+tlNDbCdWwMP9kl6anpRgs8CE89buFMA6xDV+ma8SX5pjCPpGzQsC3gHSEb8K
WYs+vbamCqhVspK0zNS3ZfCdd879VF/MPLV06g8ztyR6wnCbeKtdz01JBAYsgQH6Qpz1hO23C2QH
NAVei7l88griIr80mL1ZhRIObFStD7t82mLhNM0mAs0N+I6SnZa715rX116yUDN1rnwhQOiEvHJh
1Jv/vjn/+HB+PsQkmSQ2ku7J5Jz8WEGTZxuUmsK9WbWLVXBsSE9QqCk4YWLs3aZE73l3ErKgz0Qg
Qj1lVK6yhfM1W9GG/x0uRMT2TKRfJfGRXpmcaz5mg09mMdwP9TDPu4uSrERQ4dKjNjUCz4elzxYN
5zXgjOLKhpdADhpLsp1FsEIYcPVAUEZznwNPllcrC84sLBpXZLpJhHMYHf/7I/jnFo68WlaMqUj3
6PTHR1A8iPP+M9s0r71oDoZVIFwezuKXBlh8daGbotbSDvdbeyzfZEhuri+CVyamHDnBy5aV+857
ONevLUIYVHqAe5wL7JJ8zwN43NPrFTs9KLINYHkd7JKrI/8FSvin9/HvN/HjAQoIIqhJx4BWEawC
KJW6AiI/N/gQO6fbT4BNPuq35HDdSqn5UWeWzDMu/Ox1VGLEwixbOKPMxG/PTMVkpX3+92es/HNP
lzQKFrAWyJqq/Bggs+QeqkJZMyxVVJoA4ljptLALofAEdf+YbIIp1EF1Lq/SrC1z9y4HBN/0k0Us
ssY+ssMkM7wHiXHEsXRPJxbZ+nLoeoaToAaR1QnpJaG9N97DLGWg7MDQDTCATsk/s4IkEWyUUci2
vG/EwKNVcBay6lWPrR5+SHe+UHRbua/KayrOFXnWVJ6oO4MKgvocO00JASuJi4yP97e6RIcVo4Gk
FEC1eITxO1AfQzeA9cNiPC+aeiDsp/I40efz+hPYl3j8sLK3tHvCiBmIJLboyZL1dN59DPWcH6YR
0KmbOCSGzE2ByXnYbfo97GXS77cQf6FjhP4V9+6DIH4SwmbkXxGajLicF4pRAxr8aRaqyeUXrwom
knf4UbrTXnMAV8Mkt8ZISJrnNabuQB5nxFx0nccGnSbHSt9LcFm4BXQ7lI8t/fHwC7xtwcpPwLL9
vJwuxMJMDLudePSRV+hOaocp8/6ZlhvQHd7M8ErLG4pVuaRYHqUX9BM7vJbPYvzJdoRSGJ60Nl2D
qZS/dMjq5KKNx6JJDrWF1zk1POrPYf+Il64S0C3kkY/CpEiKbKA7l6Qz3evoFd3pjhdAoKBa7soZ
6/tE3a+fzYdkvObxpb+/xHy+occT65o4z8QSUAFiu4VLnjooT3Fl1RSSsjNi8dsx9QKO9kgb0Qt9
NVcHg2wEjXPKoYaR3XzWxUbTbJEkxNDtwf2fYPcukOekmU+E+f3pXsCne1R8gzW99XwXFtqbenP/
wKcmT5yc2G+JP8qSYDTgMaMll/9TdwKCqklHRewvLfvSzqAPsBPi3QRyQCtK/KIImx0tEcBMni8N
MyQEhU33GUdwbN8F6/l8nZasxxZB20DJvAiRyi9tXSp+z40zZz2Uzgz/T5rLeKx+t3cSFBTURzzp
OVIVIhx5o+givEAweXQZXzrsuckTGnS/cK6ln6UzYr7KZbd8xvArxwhlvHScSEeNJtkHw3ej+3fm
KYRlwiopNnfCVLwn+rXEioAflY0RUgFmohhGOzN6ZZkwIJqKr+uLdOOKoejngVeg9NM7kdxHY9d/
A07X/eIOLpe40+Y9WsOToAgppqvmsRTQnYOMpnqIFtdPM/cB9xeR3dX5MbxjvYkiwKtTOIHXeDg9
8gAgksJOYieLHZnNEr6os4SACTj6MNDS5vPs1EMhBLCEgAJUHKhb/bqP6kXa6J5MAOs71D9FG+FH
1x7pRDgmQDXxshyHFXCllX6dK7gZ+AW5el1xKUrlOmTCRz2T8oPrVSmsKh2Igb7DG8MLdBe+m35E
fYSnGTNX5qYXUOwpLZfgTUD0KANT01dAU94jTDREcaFIjk41AfGWsK0nexll1ZQwPCdvIA8ZlIbH
PH4eCubmqyav2hh3j77+DoFPxlFxrm+yG64V8pMLAgvDxUSS3a6eGfm31DJmwhTkD9JgIUX5skPD
7OfBmkEZplpU6fvgOQj2hOqs2Bqpw1vtv+/bjHsODm9OPBYfL8GsY4x67ZNqeMg+1HXTOuEGmWPV
MWeqw5KJUC+c9qI+8UuDaQftgx2fRb3aBK3/38+Zfz4GKR0g0X8yxmzLPxCsazAUonrFvJfMSITs
bsCKrACE/HwJTvA9widmsiZlxm+9wccVQoMgVmSynkt3ZCehJ34BPP9phP77Ff0AfNq61e7GE4+m
tkEJti9R8UUfj1XZwy9iOF88vejMhC5/oLE4drCPPXR74fH10z23NoCvflm2f31FP9YxXSuFboh4
RUGO+tGA3CR+Yj2i4S4Qvj/LV8WLtMY7/pGdi1vgA0MuEPUFb1JkTn/x5In/2g3pbKAVigo2mZB1
dse/1tZMuNLmKbG2ShuV7Jcco0W84PZ/Vy+F387DGfKROUIOmw9llXyRXfSL81H/7RX8QN+Tqpeu
ZcsELEzsSWIT14clDgUeWoBXQT7DVgKzDAWPWpewwBhWzXzVPiS2KFaHZRuyftqA6k3gYCGkKTKg
okk1pcbvHxDgLmo3YEgeATwawZ5ZLDSaID02E37JgkszQ0k0CbcSrjDZgskhKYNn4Y4zvbMJrBtm
3OoxLj1TOTFLcCbC44nhrXgyeLvpByqHz+bMk59fk+ca+X9zA/9RJyh+7CvpxAoWsWHyy3Ut/Qux
+euL+4Ml//XFBfpTT8qUL87wCdMKMHvRobC+fnUEC6W29BGvcdwRaXGi4Dw53BHQRVYnmah15ENy
Xj54sTaJqihDztr3AL/i3Q//fRj8c+b8+yX+OAwe8kNVwhF3ECbnCuGO5NHgppZr3CRoyON0VCAi
orThErTI4qiHeY4oIrdCsgyRMaloGj2KnfJjn/g8iAbNH4SRzNVf02Oxl5fd4bEoX56XfsuK333H
ZwITXR498ftiCvvA+PbL+fZPC+vfb+nHaZIM0ygtr7ylwVgDJk7xxZCDq1rFhbI8qqlfpwmSfIns
G2kuMt4Vforb4YoWHH2boI3cunFqLUihurLL1rpeSRqz+nXiI7rhcuOZjaW1xlhV3MQ/crPuM3Pq
KdozYonnLKEIyCa/me//fST97xQQfxxJFSe6omTEdWToI5iXMYQwSmOA/BpW1IxlyubO7u2MmRZN
ghpYPxiDc0sSEiVd+ubVd3Ex6ZfT3uvRLYS/7VbjAvhzR/77Q/8B9KrXezhRSx4q5NrP77jVynW3
Rssav7ED22NGlbISVpPXaI+568hEi/zEuCiX+3v/y3E5nob/9Up+EK+NYHRpU/L1P0sfJZjORUap
Sv7LnyL/dm//OBJVOVMUpeHreHwTEGb2hyuV6YX9hFscQEpbE3uq4RU1lWpO33orEFmMNWN80SiF
pzHXA60ukXPM0nrGhTVp2X82mZM/xv0S/1tuq+05YqPC/46u55f7Xhb/+TmJ4Bm0/hjsmz+uJ1rx
plk1LWBZhkNoMC27jbxsqmOYe4XiFOgyA1tm13m6BQtJuC+OSeslgTdV0H+CMLbcLWoBnJcsjWr1
VBzWo54JLSezwOQokTEpp3Z1hLpkierKbb/MG+kIvimXVkeCAa5havECCtzt8oo1woByzrZMP8IH
jE9Cz4X+2Hel1Q6LmhTTwIn1MYiGn46Sta7d4bFv8d4rMACy1aM+y3yDQ6jyI8Co/JFsJErajPN0
fmFFIsEldkV/mHVUsbn36+xK1wGqcX7SJneTHVyuBgxYecFXuIk3HWaIDcSJQDiBHRCEYqp7ubLi
l2TVYzEAKP96vMv6cVgkztR6Yfv1VCyA2J8zq3iZZHsjcKkdzErvftLB8eJF3dFfYseexBob8WbN
xwcJnexSj5anGY29R+kEMSi/pweoHWZZALICB3M/CqdIh1grZINFY0AOwlRFMsnG5jEMxIlK+Y9w
NTixPfDbi1GIiKKLZCMreqmv30k2u3P6MfM72XsMHTkqVlhorCVEKojk8xS7+aZawXcHX+xUYAMK
pGA/j/DEHcirnYsbAElxU52xJ4ah3TEsIjQ/dNzenVu8YVQfDafoT1juq2w+XQ2zO1Gw5Ux29Rd+
GrqnCXZNjlI/ut0JlsLtyvCCvp2Iw5k8F+fKB1MN4g7kM4PdSW6E1pMK6CxYVltliRy6YT9CfUx7
+J5IEWFw9NduE+3wCYFZMi2HkyXo7XgAm6XboW6rD+RltnvW/mbXfRKa8KK7oi0uR7nC4xNl0ZHI
KaR6CArdxr/PIYmi0NVJJXvLjDnlgUFp63friTsKQdWpfkOVnxL/p/j1arIK55NbcigwGU1is2aR
6cZIZOGr+EZSiYeW3e2cb+6j0eOZY/2bnhovWVG0hKG09Ug8yKF0Gw9xWjRHmCZaz1W9JdicD7DY
AdZMv4jg9hsYkj8Lbb7lGtpIXAW9lx7DZb/r3/msupVCZwYG25nhDFvAbnmGa2jMpHeTWQMLWc2a
rVTjkU2vS97JVTkYV3N0+kRo7DHF5pb6GSMnNjPUxXR1v+aXfpXztRC1SP03VkZ8pJpV471ZqCjm
0makD9F1nno4ORuMkwUKz5J6DFz5lKuXINiSttzwi6OQolxX40DbPcn3IIOWPDm8RW/qWcVMiZLb
SkVf9rQBcyMJQ1NXtdrtdMnMUbLYE6cxsXNsk6MTQvgY0EJ9iIElgOLvOVLTGzn3DSNxfQH/pFAS
V3iC1I+AaExAwN5f08toMESn7vUuPth1dLx6xTa70PKu99YVvTFI92e1jcg1wAijLCEZY1/BsaLO
G9HMBee+l/C5xH51ec4g2PD5JDPZI5YSRbyvOtDItoJ4kHyCkZJM1ypFua8GzYfkgdhXCukvIk7c
6avuGTgvx7YgHO5YVgR8M4l9rHwp2lW+wOZVPT/G/LpSXtQJDB7+qx0NOtGRyFxsSzUfHdrAjVE4
yYuGprW0MGcdqwMhNYcxgg/khFfudycsDQ44eH9QkXnCBm+SkgnGxmljYG9Au4pe7FNRNxouquAw
KW91cKi6UTElcZQwBpW6k+vLdMCnPCwV0Pd2mwgLTrCWq1deZySzmkUyxn01mp3OxH4RxTM15ixF
Q56hIMp21YmKjt3Q4W/DkME5h/CXKmGMcgAIKEgbu0BGJlhaQJJCLrHpe/EEPOGCRuLqZvpa01+m
nhq78THaG9/VujobKwlOhsc48pTxWIaowK08BqAScwAVvgj6JY4SGWsBwcfhTLW97EXb33fhm/Yu
vSBxaflGp6JkBvjp4PpiDFGozYfyrdWxYuWujsAQV1qPhr+WObpwQtcuAvQjcXERTiifuE3o/MSW
fOBMFIiUP7eLABHoKEYWkNWQhQKPzv2MoJUkB9yDkPek0PAAT1bNsMzjtXyfR+jLb1UNwDXZq/k+
nSj7lLslHsiX3ckqZbK1QOf1a1os+dcKZ/v9oBfcEZ4UXkTcbsq6KHHd+EhMUjAbvCqC2dcLItm5
Xs0jIKcLYgbKGCOJBhdEmctZhHTrQ0aMzYuxXhxn6VAsV88QgyMwlLzMXM7n6CptHnA2SD1K4fJF
2SYkkfB4ssIzIBuFSVzxM2UWeQZM1Ut0AoVR7n7JS0YzWNjBG9oDagJAz+h9hRRBSE8/XOEdEi6K
aM7/PyzCzcRPN61somaIrdAtLHwvq3QTzfUn3QU81RvrIYJWIdTKKbNoFqWxk+vDlJTz5o3oShTq
9ys2xvpFVLp5Xb305CCLN1G/YLcTUR/hziF0JrKNdhXzI/fXlfA6nPHLhmx5uMmi4wVG5jWdDQ9w
QTYqlBB3S+TpRC+FW49X+nRVHpsVeV/TbcslYuGBrfhdxbDQabFAM/cqvz236jpCXStjprITTnxG
ggIMmgO+mnMOsYbSNoju+g+BNVmMuY6I6L2O9HrKTV8LGFX5oZjTKeJL4IxiR9/SCvAg8ITFkNhE
Z4waNh70VlH7peAU6JL709TN0QmNUZwZedA8O5MjdyKxYQM2GGuCKWoz/l5sy+m3dICl9CXAufdg
/t2e1EXi04/sBXvQvA9h2wE49XNVmmUZCzROUbZ4xALmFak2snbVJbLiPCw7QhpsYm2IxBt2lXvo
zMRpUrsAX0b7nd99MSFehLsvX06R4rb8VRMBwkWCJIyjyJ6oGRNUU24FKp1JjBFGYxVXLCdno6P+
+oy60L67XHnKNlppNjE1jKL13SpfmikM0X0nxO/kxzx1PNloWvYqWm5Q0lilQdfe2QvZG5X8AlYf
ec6qOTHnwYgLcMM7hp1G/brBa3XMF5O3qfQRIgrnOYxtA01TO3+UdmqY0z2jo5cz9HCDS24xj92O
SgEXhhZTSfca8XBp15I1oYDitXBuw7GTbModlftG4ck7u+Sv3ujXlPxp98oTVqpa4HtX4uEfEIZC
ZbvZv2ACYNbT5tdPjoU+Y138VC/xERUi4hP9lYJLW9/HhOM8tt2iXrTu051w94lXwnzgy5ZfnNmz
xjeI5OY7bWyORGUFL+srJ+Ib8DUYLvozCY8PNrPEyzbFAfWczperTKxw2Zw7wm2KdXxkbINmzUYB
N3fEAFEsbAdbJCOknSMCDjktdbeMtvGKCN0bQ70TbpUEp0t2IhKvXnScNZ/T3I2+uF4fLzG6SKcq
7SFCPpR5zFc28pDAFMtXlXePpYGJ90XAkEYEJwY3gmZehBPPC76hao/eu6I/EhhgpaO8mcAIzjny
Tnc8DZFfveZO6QAzENBAFlYRsapjvm/8AmGKtlZxERZOT/RP4GI7Xwpf6lJZpTN9E0mEzLTm6cDq
9MfwzVlgIWI2H1yCHRf4lViNkixFBIqY99eyRwjkmFbkJZR6KWiGSGNVXDTGdjRrH37HYYcFf40t
aZVvTqenIw3kiExc1C52siZDAtMwhSSjRSGZo4tfSRbK/qeHEZascGblwFTOkGjpFgxziW1pZZwC
oky96XwUNgaLZPdYJIlVCnwrS+FoXFQ0gWjxir3yjRXkinuASHoiRAyOaN0NDEsfDnnqtvpo7lky
Wcxz0giehMRUM6an4dzFM+gqwgL8YtsbXnCRLcUPdxouwvdl4aTL5IYCHW0T8RJx+mbEM6xlGM0D
AjZQqG8kG4Mmd5GL+ZIicZy/wXY4p3vWN7JVLvLTehvN9Ixh5n2JkhbqusQUZRrLnMeDcJksVGJH
UFDN63HFkVA4Qylukz3nbn5UXQZ9XIHiEmu5L/K5jc2AiqX7JEiqL0+nJbMFpq8kU6ElzIXooyXa
BSKFUzfesyymJEYplGe5YzR4vYo2kOGmOtMs7mr3ibck3Mp451FKsboxj4UmRqarjbM/9sGE+AlI
xnJpriMcJzeKb5qQEvvqB6NCtnuNj7B34FiXL8DJqZmfDM2suJ8+r0vlzXgDSLwyxov4/BSufp6s
NdE1iPNZA3tTxgr1QITCYyN/vtQttirCbt4VMtMo/LhaER7xxizrBcJ67RMBfTC1hcaikGtqgk7l
5yYc3ebGZkKQ1cRLyXRZqeQcL4YdjFTbWknjDVc0gWGOixtjhQmWdkOM29Ru2Xoat5BlEoFt4xTd
RrUNC6tTLoi3/iNSueua/fOrQw452OG3li95p8JOmceXCTMPGhSXOiO1n6NhfTw4RrhiZMyevvCW
k+2yU10Iq4C8bQz+6vZ+YDnOlbfOH9PBxpxNAfErURft6tkvs/e7x+DhGN9YI2UO1BA4EHfS0C95
QjBm8hQiyFeJSLsoLNEMtyo9JgyqxnmIHH1J6r0zcrbHYSni3ylO+r67csKhYfHxG/CfarSjuOi3
uUP45MfjpchwuPH4Ocl25xKt0yM4w5bl8MwQEhyFycqwJ2Z9LPCotn5r6PbA3bO6LkllZqsxOTe0
MXmFLApjK/IsHF4n09w6sInNNJoiBajU9Wiqr+Jd4T+9VvSaG9pMMzkpF7085O2XLq+AOAOTxyfm
pi8t4HaLRofiBLX/Y1kyemm4hj2YFgYjeh3aGYYiFv1gp/ss7yl3/pNsY9o78Oiex6nIvnuCtama
Y2v4mbjtJ+s7z6b1dSsS28EoLDJUMwFnN5kO0nrXKefH1auDRSPOwosy18ZmR7z69QQoZjFFvP5S
n/SLvO338Mar+1F/Fb6HmpUOd5FGeBFNGVnwp4Km3OnJIXvMwXcKYYN4SIxnEJxIiEJegSvChEec
pZR8ERZ2Iivi4z7+S5FgLx/J7p9g7xiXNZebSeQm/1G1Kb/yN8RoLisT/yK/sfFfJqvy9PSlKwy7
KZBZs43OqYj2+Dpr/euWgTfUl9ro6l6OfTl7RP6e+vE41rN+HbwZkSP90cXWKMzIvXOI7nYZMb8E
da5Da0o+LgDm9WErrR5sLsk+8WtcYca2p62FeI6pFey4pWoc0TOJZx76JeiG0UsraEe+OZwALDKb
x3JdH0uMfjgfT8yw6n5Cr1m4YM6CPb2/F4xOFaGCiCjunZm/IqNXCL/SX6+vnOWnUfctfDI97sKX
opsH4ksFD2/TQ71ouMPSFFO7YmY30R1m1a48KLMpOgTOrhGFwldoXTQrDz0x2P4/7s5jOXI0zbKv
0pZ7REMLs65auIDDtSad3MAoobXG0/dBZGZVZ8xM2dS2LSPDLCJId5Lu+PGJe891d66x7Ehyw+yJ
w91D2mqcuXszRsKKtrG6eZ9eChFP9TRkNy8I2bIcicTC+xYW38Vou9hP+myBo1zGcUlbx2nBaIj1
a/htvCJ93OHjo5rtvybdm7QcYXvAPsgWibbKcUNjWC3nwYklRQ71BT+7SwtEM1b/HIbQo4W8uy9o
PjecN0RGh5RfB3z5TUBkot2NCxdZrkPzBHPsw4V1QWjZ3sLp2G9GjPtMzrLJYz6JNKwp9gM96Umf
OojoPLA8ZUBDF03jyqgJ8pHtAZVzoOP29aF+btG6eXfhCUaoeZyuNh85O5ipZ/2dbLvsmdeMKZph
YU8nSwMP5HQPW+k3iCT0I761QKsgguAUllB7bvFHQ2bMVXqO7sZFveEp+h433ovxZKg01ZjNOfie
FfrDBYKwNcsGj7tisS32yZf7on+6tsk4PjxYq/KARUyKoR/AwKZM0maNMmNupCozSsG9uzDXlnlT
2i+IZICQhL175C5iobfAwnSLhavIDkxcfGu3RJuNp7bZlwB1+5X1iVnN0ffqSt1gbGYXsGT6qmlg
zy/iHMTRsZmfYanOrCc9nbWHuDi40U7m5slOVyXQEdswVQcESv3MnYcZsLzvTYexdQXPaqfs+J5k
jur5E/ufRbbokp3v0dJjgLP7cVLrUMKOr9NqHi6HfJGO/g0yIb0xKkURlz50wvIYbUWwUv4uI7VG
RGWz85lXTg3zglc3Pww4fLflJrE7CInKi8I3qPxcBxs1mKm5ArQimbmccXAuPxkrwItR1rzFHPY0
1rYnSv2bBENq21kCugA1DTA9f7IdZuhlMGdq3zoYjrVKTN8cjcyClgzB0yUHpk3bsRbs8SieUUof
YVN5yIDDfPbavXVPFcqYtfQRIQzCvGqtTcB/IKse5t1ffY8TPIxZuGFnj+rh3azVNDn4zIJFSLM1
IhMfbjGkQiIYfQzlyE4W4PbP0WGgvVuDUJl7y2KDudNh+jnAospIoBDsbxQX475NF83R30Ikfw+u
CEXBaR6Dg/aYoPGc4OoX4YJstA5nZE6cSJ/9qXxYVyYHm/qGtZmSlaCDyTyxpEdlob9idIuZB4jE
pj3z4KHkKIzXqfsoUn3OCYbkzZZEwrkFiHjmXVgCjtypGsJdiW+cEzRZcgZVp4GMV0TadFfThRIw
iDx2QGwZW76p/ky6d8fkBd1NZge2TvPohPMGEiYtbH4DOnVNr357lYLlWE4RNwuh4tbPvfBagpNE
2co1TRLSWc8X8ja8owvZBA1hdDPhhrZjn+7KXXkjU3HTceNiqiWwEVgOd/XuN2vgMgMNg3JrX77j
JYs7wmNxPdFjvFaUJdm8m4omq1k0E8dDv1hO8R0d4FiT5YnlE58Y1i4wTMZGeBcZpYOzLJcIXV6B
ls2hWi8lxZa+GHqX/jej0fi1es+2gtM+4DCBAeuvpDzehXwz+E7endBBtvqyOlBb2v1pAQ0IFMbe
X1on5GTr+OE9h0qxCFcxJn9hhVu324zhvulWKIBdm9sNi+7qky5plX5lzywcpQWbYwMnJ65vogEc
DudlRLmIDofSDlQbkIe9+OF+5Jf6TGclPof78eTvWjizP3Npx8Zp0k3w5B18UJnbZh9p0BjeBt7S
4LHl/XeOK4sjbTIUeT9pAjeOmXw20VSALzrlbIlTl+AEl/3oKllXsFJF/aknF4aoBpoHun9sGQtG
jeGDyXj+wsVrbJNz8WWetANLkl3zyJ+I+36KHfph4wtX0cEapx0K01ds2zO2Y9v9U7ifLrIeLB2Y
mA2yG0Aj8Up79s7Qfj45E1/JMXxLTpSnvExfTJGoLnVnnvCWC89+u3jx1v4T6zW7WLHBdskYnTdM
7YWDeSq38s8uwTzmb91O2BwQkM2i+upTQE4XDJNA3vfmLO8OvT+DIQL2433oqKdp5/ashRHd3boj
+uq9Kc0tmV7ZjoONCg4T+QdDCq6eR23hCHGiiASUZWMeUMdXVJM5b2yS2ecmlap8jIe5wuSQOiqb
Td9O8FJu8ldeW5UrcFdoUEhm6UO7RXglVp6w4jpxqIotdQ83WwKwhUqc3VzxkG3O4nq54qd3RhTu
fzBS7NHr5HZfb5vcFlC0kTiovSFvPfaONqCHe2/Tp6R9bigmrli86qfgNC4FeI97jnH02MVz9Kxj
+ibLkMHSrgjWFm83hoIlGnJILp27qT5k2ulizczVYHwEg2edI46jdWEFVBxlB+fePtxrC8HJvuWN
gJqfvROoThiBV31Yj8eMQozKfJKd3+k0mQ/g3IqgCFRLRVx5xl09uldt428hUe0JUX0Rdvoy3DXS
Jqp2BlNtMlqBO0OrhqcReLvEPrwwTjujUNCvg/yVtnf5Q37kB2HTnOpXI9oihjUvFG0XYQu3jMUX
rmGeLAZMWNr1S/syXPzd7wzmvlv5a2O2GIZ9Jt7SDxSBws4jbhIO7c9AI9Sv8yoBJ8YI5Hq9s65A
y5dSOyrjNFsk7x5EhMkZP/WnxT26uzfx1J2sfc5kDUb/nK7fSTfh2QNmcFEvw2ryCvcPKmLF1gDH
dbONXhG8vdKexBsUg4hw1nPao0/VViUhj6eGF5ZhI4IfPvM7ePNvYuS0rGt3EZtZ1XugA4aVCZuz
eP6+55TTirFFT9KtWS8tedqANobEVQdQEexL5mIs60SbyRjgB/B3d3ZuMRNy5LW2R/PjfZoWsLR4
nOpM+RYfdHZq5arbJq1NW2selFPhII53Yae2ezQ5tPigPeYuDRtwzclp2nkbijwVehl3x0fB6SZv
0jf9YV6HkwctggE20GO2EEhmiS3c8H4xqmWCK+QUKrP2qGxHYZtTseN36MMjo3jiHm7Vh8UsmTnG
eurphEO8eJVsbCgkZao0vNyZ/BkX8yjMETdWVB3qsAr0Qz51COIL9kFvEcBSGydtUXNzt+lZB4gj
uzd1W0B4iW4sA3fsGRg2tNeOjSN4oxhnPmIjA3DSRWb3dhIb9k/AK+kUEPfD/23JqmdUesai2hAX
Fm1NKNbXENjYx+BvfadbWHdptsa+tfOGeX5km0I06T1bQ6hl5J9tMuCN0sQDw1dQ852ljyLfKdta
XNhGuSqLDYroQrZZtuVQ29pjbTHCXiLLRjOMExWRvqkfJDRbdFTugo9s7iSmguixoAf271AzkEf0
sCjhPbW3lrXbSVVPJJ7S80B3B7azwYVKP1rzdQCxYUu/8K7NOx1BYJxF3+6xsLSwa/bTuAe1bbxh
GQc7FST/Qf4g9dliPWo3gk0fZFSzlgmwQEm/iAhX5YxKziAtvb0xt17pI4wNI8pDfx/e/TPTCRwh
uU+j5fhfOYtvmyL51achfEKxuvJY0hdHFX/3V/Xsc+EIymU4c8z6iBYRNS+Ttf7RMunhBvekvPIe
RtYjMsLDvjzPHig5GUox+F+oBIZ3TrEN3sWDbFCoqDGSZPgQs2JZcyxYs9RfoN3yd+Fq2E5eWu+m
sswCMgWtA63Zk3h8Ho6CAgwQ/A3L/6t5nO7AV/a8tnXSKAP5dVT3HayE1wiU9auL/ivCjL4ZVgQv
rQpocyO6bkpQ3k6sPEuE24vkkTrAlT+8z/rAbGDJMXHUD+PVOGofD6rRBidF89Z8Fwb299JcmXMs
KAuLu7L80ZS4iBwL+bD85A4HFWB1veFcrW41V6bsMFqv6Ri8gz7MiifRffbYcQx2V9qJOa8f5pzo
aAKfVDt+CzVGjJNnY5CfyEqi1t3IV/dqPopbc+Tq3VPLnKxds4l3ZCGwHlHUpZidxg/91X2VqiUm
mWHFwGUbOtHJOxnnlm7hPjympJ12H26YIp/0JTLvaU+KcZcmoVmWzDnjVbka7ziIqpu2QjBAn4rh
ig/VNn3DuLd4FOsI3Cn2J5Uf8LRvszKn4/rIOSzKVfWVAAMWv7vvks4PftWrTuNP4IIE6p6kBccb
UQGguY6W0avInPi5UCdshNXa4YIln8UU6sw+CLmLeqMxroB41efsSqwN6UEi405QpfKCQxE2HcKr
2NsJ2qrIkBsvEidw0Mu4M9Oc50wlU8DdEo0Vl3oFmuwU1mv5Gw3l+Bi5GEG+g7WkcCRH/JA+M0rF
tv/e83v+PJzkW7rVLgZ5s8GBPtzW6hMFn35lFpcXp+yTeTWut2POTgChti0063waDKzBmrUaS5Ry
/yYvvHXFdCJcaZNhAv1JE5xK9dVbm1fiplburD68xa/pXWeOLc2IIA57vA1oS96sRa8CMuqmuZWd
PuP2oRA2ZvG7HxxBvgV8rfkq2IUXQMWz9lLfm3dh237E7K2DbU29637VLxZaCxTONlESq2qNvdba
oBthqOOHU36zYUyngtk/CFnWdyZB6bb/FHLPVnfV0XhJnt27j4+FKvDJ+zaBqWlz5N/V8xgt880U
A849FpiU8pqToRHtY/D2NEtH/8A61yY6627d+qOKmjzbwPpLuPF7AB6mwGQ4p3PfX+SPmHdiuxIf
uOx2aPxrsk6NBS+6NDjY55iIo125JrfyEC309+7ZumnDqelJr5ZKOpgEZji4GjKPuJtjmZu5/C3p
zOvSfe4sNgdzy8D/6j4m7fK0HvAw+zvq2eUmzxwCLWggnHr5KaNfpdQpDxm3cIbjKCOMd2ohl2VO
tIkP4q4/yI55Gfj29u6ZztTEU0HB6p5S7ZIW56nQRyPa303ocJwklrZlT+9RerZ3bm4TAKVCQMH3
Qe4uWy4WOOLF3HffYHm8VZJBfdg23QIxr2SuMIboe2ktvNBcbjPQX/JMfNRP8qOm+XsIr/5BtZsT
DKHnqSrTjsSrca1PNKKT4OR33el2GvUv+DOKxmFWxRSs2Evs5kNlbCex9hU+h4v7ldIGD07CBMF6
y6SVv4s5FcMlxP5Hmq44EqVkegj1OHhLn1VZsNCvFJnSU2bTf56Vk3YzroIE/HHJjLxKt33p4LTQ
jtJ6YAWRvpVALxdKpcxihswDwwDzkV/wpc2Gd/iQyrVIFjpSiuLsUdt2+JC33dZ0YIB+d8UeU5In
cWoMzN1mgLeo0HkFGNmXj2GYid94Z7JkYUovEocsEKGzdSv3utPs5I+aYc0HCgeqZO800X8mQb2/
NE7SiTyI7wC0Ou89C7iscRR26Wu4TG5uA+FzQqyYRxOOAy9vuvXhcml7Mqev/WfgJCvt4NpIjh5k
ntv9PfF2KuMzRlHoS/BYMYT27xb7ehYJnXVIIFGvZWlVMSJC8QRFqlvwy6+c5FvemwFaEum5Ngi7
0B1/CxfsOrVhIHLy1eRtwfxTokbm/jkh2qI1dckaoe8ssoNrscVUcu1Bn9I0AsVCFsZ+gNYhnBsn
vDonrqSyeudOhFiYY593tc4XzaphiSBQOwwgVhHOd/PId9iuVPsxX9yCZbsVbViOdNeYTsgakR/j
ExTJPfM+CX4b07oCH+4sf7W0xfiKS3tN9MJrpR0M/6XBHXq3DtKhPze2daZYf1Gd/As/jxa/C8gY
9Et0ZSSxjgBfgYFGg/KNlQdYuLHFG5wwSKCkQh/ivhiH8TIe6MK5jWbovug4GVV+Frb3EF7MA/Hu
r9gdsyN0Uv9GdXBOOMM7XhBmlh8jzOvQpo1c8WpWDzYvxUO9chW4Dyi7ApgWmhwTyTxEp5doh0tU
fvF4a7gH1XCY9gUdu65WsKuMc6vA61YbwpVQo55WX8YYJri/q6b/8y+5atXf/4s/f2T5UAaeX//y
x7/fsoRf/zV9zj8+5u9//SOf8sdDLt7qt7/8YZnWQT2cm69yuHxVTVz/fDLvK5s+8v/3H//j6+ej
3Ib862+/5VkF+WiefX799sffrz//9ptGcrYuGZpuWJppapZhoGz9z//5ZH988OEt4UEM0pqRtv7+
uP/Pz/96q+q//SZIovxDxuFqWaIhy7qmI4fvvv7xT6Ymi7ouqqKoWCIK6DQra/9vvyn6D1E0cNOg
wFZE2VB4vioDA8M/aT90XeERyceVdMvC2/HnV3r6XbT8+4vAj+mPP/9H2iSnLEjr6m+/SfIvMmu+
dUMWDU2UNUUyTNP8JfwuGnwpVcba2PpRHd2HwdDXaomF2hxGWr0iBP5RBSVnylimOzEXKC5S/ay7
IU43FyUCRpIAtq2JQ6wLVYVNkdwuu5jiCnvohzYM+aYxm4ZqoWm3emc1VJ6RpL4aZddvZDUoXzwr
52rvtYTNZaHc0zhm/Wcxaus1E2iNZsJHGyDzyPFQHgJjjLeRhwV1ldUx6gG5FhCjeVFibgZvYKpR
kWnVmOQjCZpxDVuGroo3IB4tUQwl0UWqimOXSNBzDC+kKUTcC6kuVcp1ZLSXLjdWeZysFN2nLGrW
cYp/Sh2Dm1dXR5n9t5YyafVDThix2MVysCR89yAaHZdfDf2sltaxicqX13uvdsFdarhaOwm0UKe1
8NQgo4y9vjey4CS6yVMRs87yaK/zPsRCP2J9TzqEKlGkxJBVFCz8sdshwc9L7yuQsrFgLjep2gYd
OW+okm+bDUiixILkpi6IF5Vfe47nVgM8EVGj/2wMjK5lRBBq7oP+zGrVVjwXk2UGAypSEY10UUAN
PHaDiHdBRBok18xdfLr1QEUjUYFflqUROJ3bLcJSPQ1DjMRLCgn7iWhs4/65TBrBGTOp7hF4ZhUI
iCxz1bmsk3ySGc0Q/24e+t94skiiJUqWKuG0Ui1VlSbr3L84WQwu+L+cLP+3z//jZLG0H6aI0B77
FjYNVZ94cH+cLJb+Q8G8IemSOBm/ZYln/fNkEX9okqZYhGvLHHr89s+TReSkEhW+Bh5MEzXQO//G
yWJov3KtfvnWlV9Olraoy1EUS4LBMEh5eWdbOmvNOKeInHQO5GEGA2p5y1QgXTe3XmW0EdAx5Q0b
/56MB43BY2Wco7yw9kOEJ9lM1QBmtW+nUrpOqPIguM0amMVyAkM8aZYRayWfeN7A5+8NlTr4fUTc
XSu4myM2+zFUAe71kRQsBHZTRsmSnZGFCMJOUPNVLwHPrAT/2gp4ankwnAeND4rRYIBLAq1S9U7o
1QLPqRHqUuDK8WTHryh+DClb9WLNnqpk2WeZxnDICmYI7NEj0hfHhkQhJLRFwkbMjDcdmHNPVTeG
fzKTciewFBjb4RyYbg0H79u1CsKDWfRG4lyTGbvrqKMlcaVr+a3yGRiMDWpc8KBV8NbpzOAr191k
fnSXRuE6poyKsg7dgYy6OiyThYZGxGSCW6gASU1ra0W+HZdAJ4tUWtdiRpPeAWMMUpkgHL24RSA2
8ibXZqEmb7s0/WzK9lEVLP68a9sPxcxsWbHEDRPs3pscqh2aTT8DBS0/hWm7FKxdT69QZaAnxGw5
CMqi6lCB78sAmMzImeOfVetLpfYWKJBH8+ZF71l4twDLVucCXjc2DQ0JSnIoWMtKwTA3RX2pUkg1
8S2vLlr93WTbuvvOQLMlk5PtO0jhcqYovoL8YEC4l1uWF5q/TC392QyLCksgY1RNWgQKRTONf12p
9lDfk3xYW2HL0qhAoiLk33JKGILahgw4DKAihTH3Su9F9w4CjVWOJaEU2KV5HjxDjuuuCj8FC2hH
NZC5mKwG0SQ4LMISHXvbBLhfg5RbHoLPVKM5H6SbabYw5uNBPWktbhaP5Mo81OdBzew0jfODmUPp
SuVtE0NWSvDSpAWO3fDY+gQ3I7ATtXQvZzAjMhf0l66SF1WdMjLNlXQkgEFFKcmN8t2qxye5BkVu
QRn0TWkvdKUj17FjMX+KeuNZy9VdID8XwvAVDNmzJPmENMSrShqYLI4zi/I5isdD1LF4sdAXdeqH
mCI+DL1mJ/otG7eS4UKu4RoZgdRJ7cVP8PBrAUoO/90Xs7VUt6tk+IZbOUtbBd8J0iGTxYVCs+X2
hwiJbwY5SqieFBNJYty/DcbDD3gZfXZV8lFkVBeF5sxDiSSY9Au1eYob/3XQMoPObrwmfb1WQqCN
afduacpKrpAtVuNh7AnGKuFRUPl2abjxRXK6JHg3rB46WkGxtS3N2+l6+SL43tzs6HlHHbGFrtBf
cQLpw7AclOrmN9JCz4ZFGyJGLBJbqYOlOrBvUUzw4cyRB8a/RsVq2S2++xzUWpleQ9m9sAnp6Iwb
s7cFV7N7C8leB25UCL8aq1r2EnIzayv70WmUK654EWqJJEX2UNREXBgW0ghrZUpkcWX1sUmPFl2l
q77HmJrE/GxVIhdTvpBSfhgQfoij3XWdStCDt4qYe7lQ/Ty2RAgxFznjWNEiZyfEOF6z3yS2QNNv
VcNodKAo4I9tKdiYz2AgBEvRu2Wje5dU1U7b85B+Ff64NUey0oRTHH170bguf6qkvhRNc3S/nPkI
Nav82yzuboSHoCJ2pn5qOXRHr1i3PQp+mo8q6Nc5bpK6M/j/Y7DqVVBKm6FjaS5gZbWq1Zhy6nca
yn3E4CZxVsOHj7C4vlUjxMYcSjNAvsxYVsxFO5aqDSZtperuE5BEqNANty8CwrWxBhYuoIHQMpIS
5KUuKstUYggaXQYNtYDraJAkTbYQmo4Rva8RmweLvGeoyxfTj1yRBVc1lhNjGvMT+yQAf43ZZhSv
fok3xhTWApD9VNTXaYWroAcmFUWXxkc7b312EeM9LVj2+ZOC5iQIXnMEga107xsiPAOcg4OxNIkJ
i7tkqcPOyzt91XjazWzqh9tFe1kS7JydeFnUCFvMHn98it8xbVetBL85Q67RpPCgwiJ16szEZcfl
HygEH6C5TDq4+KOJPjXJsdvkS0H/NKDmWNUtGR61+SAjgVsyt8hhMUSR8VnK00IZgX89aLOeCBNU
uXFdv1dC/9aPmKTzBA2/4M1zE16VKEF0RufGdrIDGBX12tqU45mIdARgjN11XMw6NX56NjOcEYZg
LUWXJr2oV7UClULnLm+WJ3IfiHkCvqSVybrrHk2LIr4gF42FQmuREaN+moHr9DoZSUa6kMwrL6yt
j0+6/kKaOB/z3DNDaYWOLwE/T+r3wUxxgTRoRX4y0uFFjPC1JNmXryLDjxLHUKNVXRjnVAIOEucz
UqeXYUF1XPOzMWF9Wq+9MDxrAiavQHhq0mFDv3QvWghCAlOxCu5LwNKyYCGd4kn3ZcCL+ZfEiEgp
GC/UCIdl9zvSalKl4ufYGMjQJhxHS8g6VetlQl9SsEtjPZ+k74rev6uhtDPa8ernGR6AZJWGwXOp
YluUw60QVfeiA/5eBRQM7F2aNLvL6XPccEdEF5LK0cWvGKWo8VczKeRLz2VMLu9iE6uPiNa58eOl
3MOU6JoLV/i3qoP5eguV5uBq+rqThlXTDXba9xRS/UrPKq4EAey0In3lcNWUkTtkLbxloFlKs94P
GTMkABLLjmT0Ic/sdsAjMmg1TBB5kTF/Nn312preURD0k5Y0m6H+yoT3NkKr3THN6fkuZZZbegzQ
uYpPQaTtJKyCPD7VrTJLQUma1GeROAmG3ITzJ0PbGM1MF1cVdKNk5lXeNlM8sMbcFXq1O1qlhpGB
mMlSONVRaStmeRZqUC1lqzh+yzqjDg1OErAXCns6vyGFJquAE5n8VQ8DVK9iO1RIocuw9HfRm56g
u47Z6g1mvxs0VqQeHLAk3WhKcVZbhCwClzhRJnFBTLMuAtDnJFTLaNupzSHOCvZOClo1VSZEtmoJ
+cBqj18lttxVEqrvps/eLRUBDcuPuIrOIuhvTpGLWhFSxf1caMatobL+E9PGMT306IK8b+NxIw69
MwD/1tguFECJyoJ8LoxdQZduklzfarRohk+Yiyd/jzp60LDkAtXYpsceP0KTcllHFe5KsxJfRBnI
6bpVGNGryTM/FbuotYveIBPsPBmeLEmJWrQUYoqduO1QYZjnsBeWP9ua/50dHA2RIqumYSoMXcRp
QPIvOjhNnvqc/zEbogH7Pz7/zw5O/2FMMxdRVi1RVlTlLx2cYUxgOMnQDc0wJyjwnx2c/MMSNZmR
laXLJlMj/unP2ZD8w9RUiWBq1ZCYZunWv9PB8XC/GN//+qVL2i+Gbo2yeEwjPD21bTnj0QWVqO9R
UTxx+trmvn7gZLC1o/tKvhZnoTrMiRWc992WOpELif3rVnjm4hPvQz+Tv8DAT4tuf3a03tN6HkMG
coebAfnXCdkRYZvC/Hh3dRZmGFQGc925T2q/yGq7wHICcyBYWNBldFKk95MnQV5OQn3xKyT5Q0Bc
EKxqh1X9slhJ28RJFwISw2ap8qAbWCszAt6nf3JASeKrSTA2EL1HIiKqtqu+JyxwNVlGJZRzRDYR
nKBievVP0eWdvOwp2Y7xKwMW0ohAEbzJm9H2DmRhkeA7JSNrZP0GF2wEeNNZdsE2e+M3Cicq82oE
LwwSufxUSV1Qdu5Tt29ei9f8mk5U2ZggBnLg7GgpOQa90Zf2XF5D6CebptyFw+n1yDzpLWUkLr6Z
sYNmLnDqm7eV8XWO/BA6QtGUBaomJ7e5r31Mediao23BRW2AsG35gcc1w5p5dnaDLzNalUdm0sfy
2F5F/J2G05wTpzn0RG1hZ7uMu/ZWHaYIaPNbeHBXiC7VGx76QnQGzU5BDvVbI31JwnVUXwJxH6Qr
VjQRP3byreONIJC1BugILh/S53fSeoGkk+4G8XtFgMmq9BbRQAQA5aQt+QwD2ZrjyG1s1lrc0mnw
qH04trwlVZuSLEEvp/VOeBoPPzVs5CygHaa+m8k6FraZWm5Sgm+4h4/bFtyLd3c5fWF+AdqamTtv
59q4sQlEHlcicbskwLyA/T10LwQk7+JtmKwxn+oUvutgPn1AvVH21XFcAaZiWcdeikqWIbtPJtMZ
HTV6l3HDSo/bZ8IS/2Eepx0OeQr6UW9m/GIz47O/97LZh3HXuQwO6oIFqbfy0FKhqZZPSM3Zcq4g
Hfz0MWWLmfyC5cSWXxJUx1Tn1oJQQmL12EEzsnOZahDAh+8zXJY4dYaFAbgNC2bqQHVBT3FW9iPg
tnl+pmFvUSKgAFnly+IDu8ta2wt37VXTFzn7UPk4fX/W3XVS/sv5T16bO1rhD8rEJaQYlNF8AeWz
taEOJD2rg0OG3aXHtJceIu8dVa21iU7RKTiFF++kP8qn6NZ/j9/yQ32MQKq8UwK1ZUa8StBsml1A
chXoyWv/TlMVYg9H2IK1XLtoB+2gr8stc8M4c6jARjJDuSaX0owwnPW4q9f4yPbJJjqH0BPbd8Bg
3sZjJ17NkeCgoduQ5e5Uq5gs02yfnIP7JdtPF3YxLzZI+wzIGAbG6ym6PSeCU8FXr89TO2AzQ6zY
Z/6cPpu8i56tC7FoUwC5DzGvWFWr7j7su5W8ZLHIIp2I3p26YeEu8QpJXFgx6XzxNeM0wW3z5b2O
zyzI55gO59pSQXaiL5jOLriorw3+zSNfoS0Rfx15jv8wnGKTjfPsVbLssVjqqBjwLd5bfM1o6ACn
80gomhx9ERBUaUx5tYQN6QuLxJyEdTS5RNviKz4yLsf/l5PQ9J6cG/JQ+c4W0kJemm/mW7Qkh/RI
Siriw4hwis9mSvIeyb6cjjB9XfSckhwhK8xBjlJ+G56tglKxljJ67CMMvmJREGEPjQ/9Lo5Fg840
XQDqWirI9JD6IiNn8DApdGvcvVDR5iPpK7MxOCvqxvqyQKcNczpwfomIQ2ocUZhikfIWL5QfKVFf
SHk4nhW480iHh9vkkizhFLLOV96MbAUAh2AsnQnVPHY0XoELZbk+scJIHe0PRbdC1stzGbU9DYVc
GzZkmszoUgCcOKbDBh+Fs7Ik9n1BLpmjLOHMJ7SmPJfpJMqMYQheUIyg974gVabNlijNYVAx1gEW
/rAYqG+g9sLCX3RXdm/gi1qsZsOVyd6UTJF8xI4rLIbzgMKM766wIejy0zJx63HaY/1PWM0y1N8g
Tpxj2d105+kr51944spYJb3dijAKwR4AsduPVyAVUICdEs+4smp8G5lFyCd253zBpcS6FBh7PDfh
FxaTuFkmmp3t6NbY9cf0pSth+mEKnT0VbFBugk2eMTcbbq7lvMbDjhdsj9YbFprGqIAN/jy8YwwC
uvcVf4UoVND7ITIVvlqSQMMnv1nALWnecWPDRn6XxwuObP5e5zVRHH6P7xbuWuuUoU1h7kcWurrW
wgODombrHgpGjncD3615IM8bCrw6PTVMZeT9a0y6p+wdcaNEspSwU07qpUDdTxTkgZaN19ghIkbn
GCfqCfjBnFzEtEOA5Q002LbPReg/VZSsTsej3XC9kBArrX3eXvi+0N4zgAjfAwwcEnO/b4iPREid
RsREmWPsGkSLZEEu/leXsrKlmJYGEpZtpAxS6V+Vsj8L0l9K2V8//89SVvthGUzqNYhNbBJ/7jL/
uYyQFI1SUlUAzU217D9LWeWHbrDIhIGsW6asssv8Rymr/OBzZM1SWGxYumqq/04pK2mU0n9hOPH8
Ml8eVTzPQoX8K03KGpIozEvUh6K0z+WOlFtG+F6HjjNqypk3BJDjbn3dsCGIqoco+MtmEBsAlkBZ
LZ06wJNPRW7gL2ErEOYdo2iCVBKPitaMkkvNo41YmZjGo5vKQEQG3kat3UPS9HRtYE9R1VhjdQO7
Z7tGuBh0cx6pJiJCpDemf8r1Dz7cLrJvN1dB2sXcl7LOB/1KZcrtLxj7Y5kQhy1jioINW6bxspSq
Z8sc13Fs7ayo2JqBecplkovMbO2V6spVwKoL/UnvoasVRJjESYqUnUdzPYJTdPAIqDxqhvLigPHY
yLFvYclnsMMuF2zlYC56BkMV9MxkkFf9eB68S5NiXvfJEWv2VSMcC8/Av6dE85h43bgB8t1GS0Og
DOp3Wh2uA6F2chKydA8tK3wiSCALVSuX1UtVI1onAa7WgqtJdeunn0PjGANkMY89iwIl0yVeyT0o
BQmFJRo5S8C/zrRIST8iDWM0pvjcyr66TN30qKOE6TZUhxtx/G/uzqwpbqvt2r9IlPbemvYpPTc0
s7HxiQow1jzP+vXfJeclIXYqT6W+Mx/EVQlp0zTS1j2sda1+m4l6M6XzwSlCwgHjoET/0libscsu
p9p+EAGBTbE6xYG/L63maq7Rho4WZUqW1w+dTVC8hs2bVbvOxf7mlOZ55raXth4PYaPvB0xUXqfR
DLWspZSdfYWKpdkjGdicG3mdNBFRjtN0P0Y2dhwpsRpNzAMHRVNA6md0/hsfQlqIRbpgcRMqFpD/
YyMKSOynfvrX178fQu6ZpEe3UXJwq2vlcpO/H0LumWL7yt5Tar77x42o9M60bXHMQCJXJn/+pbXg
Sx54TL4kOS4Fu9n/sBAV9i/t9N/fufUT8twFu9JGWRcec93dRKzxO7Peuj61nBxxmcngmA3OIZqR
f2aWs3edbqckF64mo9Xw8DGZpGpZ8bZUb6ZjX2QmOIh2dm+GCdvrMocsjIOPj8qM4G4kLv4mYFG2
7bBrrU92Ve+ZGJ1PxWIzRnAVgIZXZGz63dFzW1YjHOoM578VlONu9XlwsFv11y6bSHMQ5xP5vKnP
dDfHqpTg8XORAo8Q6pjwDhujSMPLym32Re8+hug3lU+vlaKyi0oi0dwHi8WB07cI6EnbUT3MbvVc
KZyT8NZwVLbD2sklwcrXgw82M3AuZw00ymXaxxscj+mcm9BpkHaPImxXuWagm4zpTSc7BrvYE6mv
7SQ/jF0ksBdw4srYO0hnOIkxudEW2XSA2knNFredVNf2WB6bGl2hKi8rXq669Cozx51ZEPigE/Ii
m+DOcrDcCSAvihivWONS77vdINU6d7tNY7LUAApTF+bBwD/u2492Re4iIUIC0loFmcIN2J4h+Y/m
u6j4FjrpdUPmu3TW7P3WDgN6m6SJBA15U5RbVSfX0dxcRT5ejnHYqCi7cCh5XKjXopWcM/xyBh86
LWEdB5UBvDTDL87AlSLmzeSx4HH6YyD00YKAIpt4z6+Fkih6+G0Pmj9EXS7aKakt+T+lF+g0qBk+
VDv/9Pr/O2iQVZwxt1umdhwd/Bt38p+iLnVmWtQf1BuoySht/qp2EGx4yCuWkR0n0/vMDj2XNFGA
eZrq6YeM4//nkPmh5+KAUw7jOtuV3nIIfSDExq1uhzqrbBj+cwYj3IBEP+qwOfqtvJaqak7CrpZA
iZqtuht27P292rHWplFd5h1+/RBYYMfOMfTJ6OnkplPixkvnTWDL48SgpVWw3S3/uveoHWITdeug
Gd9lHY6VRgefe+1+qWuBV1Yyc6gzsGwaRVMxvw4xYT5OAUqBUlx3z4Yu7mWdb1NBwGXabPklXvvm
9GQY7aUbFNVtbBvJk6PhBwUKYWPb9beFh7CgTNvTLBoG+h2nhCfznSoEoHVJeClae7OhCQlm6/to
OfWDWS1DtWWZPtVrlB+rYuq5r1rGjS702RkNCEu3i07LEdu9N140CWCSKU5vRY9i2FzM0osLJCwY
+7vqqtDDobcrhG7AAyp5cuz8YPbuMxUTCxKE23nVEb6VMRiaZjgefinbi1xUXxNT+xgNfHaiIlBY
SE10bBunT26L0foSz4yODDt6qvSIOdWbnmUQf2eUD6VNYt+zGcMGCClcg/A3yf5h45f8DJmBrlqa
cXtKvcZ4S35I636o7Jo67S/6RXrHOrs8hqjxxkWW56hh2pjI+/a5XaPaC4VLLJMBereyyxy8gHOb
VK67mo3uFMxSelS7or1WcQWLZMhcrHqLSDC1YkAdSZ20h0J1Jb3ryOy3+KH/Mv/QgtUjsIlKe88q
9FKIxCHC/3FksU7AYpFhsteBeTOzPO1lF90WBClhyqp8J8RDbJlTk56yFJDIb3uCieVm9lxqEil+
dC8QY/+lX/Mcm//hwwn2T6//q1Sy0KXBaveEVhRLHFN/lUoO1aq1rB/QmXJSvS8ezDNreStac05Z
llKceu+HmHkmNJ2dR+mFhMzmQPwPh5jSizTsD/HqDz3tz2/cXb7+4RAT0YhMOVTMr4eaORZut1gM
DwP9DCt5aicq7/WAWD8vWD0nGBoJMmr89Jpra9Xm3tc6gD1UIcnczT5CdCbHYXzTIxVx4uHRjNwd
OzJQWqJsdsHg3bsjEDEQDcaxNjmqJgaVEDCi4a3WstrUUmysTKETMdZ2VG9ECVnb+dwgGOnit0g/
z+NrHouHPIOZZeNYa+Jd1qe7wowOXWJQWUG/jRqGw9OC8gNEsqzdzJLZl/3A3nZbTAX2OKb0QbY1
6+e2D4+hawKSsk7o++gH7aMf+GsX5VyeMKrl1dkAiKhr0cooxmEm6X/OIY7I3eiCnQ0z10zfRjx9
c6fWoyKBhbinQjInwphQQtGIJvyEoUt0w7S2/fTIKXKu0/C68vRbZIfJXQy2NCUpZFRAo9zEP5Qo
IabpWlh4sGXDfiar8M9a7qXBnrt2jvUEZTh2dzms9QIncYq03M2mle29NPa9n0/rvPwS6wmGG3LW
XLLp/mZGNYoXOEARIv84elS8A6sC7iW9fsfnxPp2Kc74Hfsjuq7ixW+idZg8pcNlixFHf7bqm4ou
d3iuWSI7fGR5Wu/n8GWSuiXwS+IwktHtYCCHE5W/TZ0FzW7Wm47cthPa6o4dajptW0Vv6c1T8Wj3
NNN8zEMH7Ar54Ty/6SHcpE7TwFby80M7LItWm4gAng+NIV+0EZ4mXIAF8OHICgj19jcFW+ZAvbpx
uDE6Rr3jNzkP51b4lqJV8dRNmV1a8xezhKrFiplN37M544UAHiPaQ2d5/lqKSy8ATIVCaOPF4W1e
g0IZYO+6Yh9k4otwxl1Ufpu4r6EzzZelYx87xNQY3vN4P+XiYSAeOvWt18YxrmLNKsPXVnjZqf4y
T+xF1jBdieDLnDxWYffVhS8YMdGwZiRxVfQllSQgkqYRrmWpp13pYxgS+SZjpF0F+VMv24Bfp3+i
Ft9ZVtmSVKaZwVnwvXzsmaFJY25XEsmVFmj+AOLyaLDKXCPk0bBc0VGUAlO4W4F5sQYmnD2c3S5+
aXJzvi+a7tCHw7ORWJt+YFFRsQhCM77TCVjQAOKn55SHsnm1A+zRadC/Va5a0FPJNnOdyzGLdrmR
vA7V/ZiYUIYbDKoGspPQBuZUlq86HMkrgtjbfmcCdjHaMcsF72j/QKEs/CdDvxhc9l3QbsfG24X8
Wh27kFT3S05vE91FcuS+8qhx4qHkUldHJh0wFGI8Pk56KtNgTa3feejUIgPo/eBJjKXZbgQR3abe
k5fkuCADEDN6Ci8ttCeYpTDK1SxDrZsQLk7g4+MAxWLbyWO2nCFmML50XXjpDC7T/Binl8iZyrJT
ik+tfVO1+XOm4pvAqg4jX3WbhfLTiGNTNd9tVO4ECcHA9VprI7rhq9s2J89qVnoBSJliVY/RSgli
S0S6FtLcN1lHokJ4oDgCaC1XKW6DHhRl6N3OGbOkqdlNc3JdwsNpvxeRWjnI84yh3YYZa5rM5fMi
lwltkONEd7LuN42yoDUBBfclQ/gZJtho/ogizNLs4A9QVpHg+tI/RHX1mgp3XOEGHEaMLbpZZ4m9
82cP6D60UTQjnBvH1KwYoCMjs91LiSjDn3F4KW/12xYLS7vi2iSw2K4wLa2XCee/FAvaXDqTD8XC
P73+Y7vzQ/xAwWDTTmGP+bPdwd5iSboaSZ4dOgl6qPdywWGCa1o2Ah5Q8bRhfL/3cgF7C5PiJZns
/Uv/oVxwf5qr/PLOFy79h2qhSpwqC1PHucicKM3XBeqk6diYrf8pGSSrpXpxmeSppSHxdjkmtChO
1pUq4kfLl0BNYi8ZnuMBGkVceyxDDBLHEMnvDLMvvzuoX8/Ter7KZnfnNvVJMkJatbbP/rZxydRM
XBHcOmC79RA8x5aA7+hV1a40EY+WFEznXSluY0erG5PIqzDXV6H2PsmwvM2zbl+ZhEUk/U3vqUcj
kTtrwrvVIR/uyIkYipaVVGoAHpJZ7X7NhK5eEyfXDAzGAX1ZMYwYpsOoeY7qPLlVcVEcuDaqh7Ew
FbQvu7KS5zLo9ckiAIxhdz2ZtoZbnNTmOvX74hYRLInLkrzBTEdAxqoBVn5HhgV8oUKVE/y3yWIR
OQ9G8kckzm8qAsI1IWinXTRAFOP/4+ayzb/fXIiAfnn9eyWuzwRLkeXOldJycHT8eXNpfWYxd1T4
vZQy2WB82JzIM4xh/EcKLoUoyWaK+n5zyTN2MKxUuC1tTy0TiP9wc/E2f67FeevLz8wwwWGq8EMk
9OHuQsoWJDZfAd7YsEaLQoSpKgYSgpnkm9eHp8ht1kUSrKVF6Wb609Gu7U+ikdu6obEc8ucSyWAz
NVeqNB/9CEKoaU1HtxtPMk63foCIp2yKVQMHqGrno1UbkhsNbmflMO13boRxyHCbgjId1XjqGEim
2L4llnlFukoY7GagzCF+yBCJS4D0225PvRvjG+UubMNtET2O8J68mCDyif1plSJqaHF1vESMNVLT
2Q4WSw6HnBYT+FAXkDgXZKsx7G/MXh2YLD1aCsDCKKxdlI1UgzPRZSMyEyJDqbWbwb41DTz5jYJk
jXNO4kiV9Xroqe5caGZmEiL01RZ53M2FK8EO9hOGiOBOJc+2uk5mtRmqYN1PLa7kaZ/TZ/h44CRu
DZkdW1OsR1am9gjjUrHsbkDho8l8norNgLQkY8c0x6umfet1dp40AlUsYu7yrWVYk1UAJxIQ1663
cqOXdH6bSMgwEY/rGU2QP8AQGfeoLSPrNXaPBZgblmMcKSBdK9ZE9A4hPtsxRVshmUBD3JiNV4O0
aBG9ZHBjFJugKeCMBQ/oQn5VlCQ5Y+cSkrJBJJ1oMefxlmU0bovKvE4bWEbJtJ080p8LMoAEpuVg
CVRE8cJvG/QR9vbmm4tWfQL+J8riKiM/wtQ3OP22uqh3Zs32aARMAT6H0QTiaLUdpLdeDEETx2ju
LWOVJLxzpHOdRwXZceh5Gs7TJia3VpXBty7HFR4j9Fo6igj4QTS6e0+R6Ud80Vb7BmLK+MIugnYV
ufFjX0Iin6zxsWwob81JE7diW69qwJVuVycryC8ri9/BaISXnu1c1Z61a5we4KO25q1lc0GhyDV6
vCONu+9Ndy+mgAeVJE9QfA4dCFCJX3SHWSkNcQQPOqqx2a2IMS50uu3R4KTDjKquuurUzUSVPnT6
oZyHgzV2xGCBrvbZijWf0wUeSORhGRM4YXZXtS2aXVLNZGsFFpxvdLGrfCAenc3hZijR25Q8ZZi+
T7m1xnu18h2sA7O3jZBJKGRYc38TTnLT+8NWwoWUXBNzdczo5YGY9kSgw5YK++zVZ4l3HAcfzX7c
zDh1asSkRqmvkpFkoUIZ6I6C6Wqqw9PgpNsKaFI3IKxnK1/ThSH77ROECw5QgbS8sDSBROI+69dt
oq+LPFllqtuZs8baUB8n5d3pgSE9k8BkNk6iJWsjcq7DbLpbmhaU/Kio5mlvaXlj5uGFz5wsrUwI
g9ZeyBMhp9e98C60oIsobypxF0fwYqZnx02AOjg3JReFaWHfMPVaFMVTyeZOpYR0c4ooViYT4Bx+
f1emmG7HiZCK/jCM6nYoHuK0XoTl50H4Vg/oZKBT1wGaQtIvqvLJG6evpTzkBpokvtLpN3cxhkrG
ErzLBrI7FosUJkELs6QAFDI4ADyykTyXWoxP/IuHa3vkygg+i9I5d2b9XelQwVwCfuWJtUruU9Ix
uwDDjIj2TduR2IQyb06BJChu141Rtt3dxMizqJp1lUBnjvxdSvCHB2AXw+rDyKiP3LxV24O5gOjn
Vy8m6I2E8652TD7SZJe1/crsyCDKPmPdva2i/GFs9EZkrHjSem36JvE9CQo2dFB9uxo163XaoE3h
iL1B9kcycHeEXx2wy40TbIXLPj12mFVEa1cBjNLZrsWtkiSw8rzik++Na6mQgU4jyGXvPJ+SNYFg
BRqRsnhTDXhRN+S4nAZ7xXQYIYu5bYwKJaZaWf1bC5bfUGB05G2mL3p5sOm2wpyYINsEKotZC2Oc
mc57z3/xbHRI7UNc1eu2gWDMQKVPmlUIRLxEdDWOT6oCioNGO/KhSsJGoFG6jCG3Ofra6d21ZAZe
taDK5nHf5GRQojOvE/tmrubzNqi3y9qoGPV5bWXkyRIlRbrInBSrpCO+BGdJXXFbwjgZ5IThUO5n
PwFubg63khtxFOgJZQyfpYB/71ekuUf1VRP7Wwe/wdDDRuM27ckFx4p3ldQL89a6zGA92flVJbDC
tcPb0OUXzAS2OSSlDOBgaKW3wUQME/mSkUO0bs5UV2HZCSOWTX5BNkRd3iTd1nOgUbiJ+FTFVrH/
bdssKjkU2TzCqWakudRr/9pmObh//9Zm/dPr3ytB90wI/kaBXOZnDc3yJc91+M4WfyzC7j/bLHnG
dIOtkvDY9ywT24+VIDWboDG09f+96j9Vgr8Ugh9/clcu+WUfCkGLWi9u8Qcejfvuu74evvOgsV/9
Ww6cjTwGcEGa7+FhOlo7EqEe4T9iDjtMu+B72yHUtjbXw67cdvWKbQ9/ZnuCYILX2EQRjCb8Yawv
4VQy9Tyoq/Ii2EXjTnkMbbYp+rQu8H7fS24xeaPaooemSVzm7/++BmAbRMz3x87+H17/Z2ePHZzu
w2SRKbVDN/pn8yFM84wcNy449ojLHpO+5L2zt86oYx3T9P7oSj5uM60zDz8O0wfLVcs4QPyX5kOY
PzUfv/zovImP1xz+GXRMXdtdWCrW27C0qLcHCxt3W9Xtxk8y81b41nSQfY9bDDjRZH7NyEOpY/lC
S/021jYwx2Q92DOwtTIxUBfi5fY6/yKx0/4Y2iQBl0b9jZAwL3jyEzl8Hq0625TSy65E8TW063U0
SzTqOjq2FqgohLVeXp8m5O4MW8+TnEgsQ+NJxJdIo+5VuB2q+DmtrUNs6n1WUM17lAQBgE7i3HTs
QdRivFY8VtD/TWizJkOJyEMvKoCsqf6Ui6+lDdcwJkwF7pOV6qsu1jTohMe0yFjHUoE/azGyxcF4
6fPc6at6V4X6a1LVaD+B6g4wkBM40CmpZw2yyNHnLopK917PyC41kqwpvs7M+q6xi0sd9euURiEF
1doDA7KjyzIhbigOPs/autDSgSbWRax762aebytHEgXkNxmUf3XXx252zEmyt5hostmYXrtR2Xe0
Ft5KVHF1+xs/KiAwsCdD2sgaz3PVv1NlnH9Y3/3y+vdHhXO2CBosE9HlOzrmfX2HqchDVEnnL3iS
LHfgn/etOFvAD4sfiaME8dWHR4U4kzyqAHwsxwdDB/e/3LfW4nn6aYG3vHVTOvyNtvlDifXxvgWB
0ieyLspj1Xc5wOzCwv2bOKJ6lHr2Acd7I0PgSvtpuRIlKD9UQCZSp0Dglcg+DxCgq4XfMKC8ry9b
8gawvRQuN0BTMjsmxpfYX0PSFYfpKSeQIAbn2157uDU6E6dmgeiv3YvkNhS3yRIKYaHOm48GZtiB
2rQIbwLCKH3rSsX3LO2pAHsso1hIpQlm3n3S0iYKy6IK+lKkDNlbjNrpxayTDfCXVRzHxGoBroaE
2AzeLgieDbYNI+N/7Nf9hMges2NHJh+kYAm9TzpfrOJFtKfWA0ToRkwcbvPhkTX4ea1OranJKdZb
zQ5+Ch56WHOjD3E8JeUjejJn0g6hdSbGiOYgPk/5qacaBoOjj4h81n2WHHLyY1vyDBQJ4JVadQvE
3eWuD7yN2RB4nLyUdrbq7JvSIJTxSTnXVQQJWp0Ugs1udFYV+6jhLgM4ibmQT29d0JnIoLy0Xcac
yXTkvF3p8pllybnNEELPuwqBqkqDba1veXwH+X0LqVJcJzJ/RBWF7+kUj48JDnHL91a+VbHtCdgc
TCwegBX0zyORNNis++EpHp5N5q45MxwpEMPZ9rlut30MkNzyVsF4M6HLDLw7DzRoip0sM9mmMbLR
WPuj7zO+SoGPOSSX3YYq2bDs6rGdjcDv+NRIRZmg/g63nd7bJY2Ovmr1Q4ifMlv0DbcBV4YjaOxQ
j2UBH9lLFN4Feu3hiCyz/ZA+z+19Lp4jhrwGZqhs31akvnicq/Ac4aHnWJ1NOCZm9SljKpYFzyGy
uLh89HxSz4bPc33vBre+e41FlCEOGvQUw4f7RdYEfYKe7yCMKXBqMzIz6X3Ky0uv0sjhoHTZ1Zq8
Sq0wN7T7iesadgWBjjJZo7yrd1MfOnvTK+5ilkCGC2PUThAZ922xSVOPtXJ0qZJ6iWvI4ruQlAP8
wPQffoEGbUzBkKVucOoWYT6hMXYHMtjnARAetP8m9QGvuDF8SrsL0eFlZzL8VaDlqYN9zwTJBuYc
eudpfsoqYnGr87FHjYOgFzjQud9c98GXiaVTSBsTX0nGX6HeW+4nNX+L4rsyfMr1vZXumdEY813O
RW3r25RxQ4+rpquORrPrIR4UpJP2Rb22uC/iYpOZFxqjoQK0O8fuKh6LVewYO1WnV1GOlkmQ61SO
50N5yGQLkndZKOH5wIqVRw+kEwxQKAOLlAjBXAXRpR8be7gV52xH2VXxZrt83TKuq+vmIvMfGo1w
MkzXvfXViT4VIEun/LqOk009Yxjhpoy7T1ODMQQ5dQnEWUJD1TwHjfzV6m/cdLy1ykPBO8jc8ipA
wicKGHWjhXEMTmy5QBqrc4mjRzobTf9aw9fuuWlVy7cHYB7AuBmrYFsYpG/OVAdVtI8A7bthfO/G
7bpJ0vWYx+nFYNi3wfc0nOpP/vKoLnJ5oyTKz4kEpc4/tU5/5RZVwjCxu4kFCoUGXXabjq8xl5Ng
AW6U4nMzhZ+HBmViV2KzNEf/fiydOzPKT43p+6cAgAZLxstJklDS+5tm2Abepzr+BkdgZ8kOJA0J
nz6+bu4bC353ahubqHW6lVWQWweB6zxM+vxKTcTFZDhFNWM78Krjm7/Mu+qSiUp5QSShD2RQtWjW
WPYFAzhhQxw7FfZ7MYL2s0bfeo68u9+3qKBGxt2LM0LxdLcs5983ERQd/A8fmgHxD69/LypsdgrW
e0GxFPXvJQUSRYvJv6LgYPv3gzT13gog/HFZGdEgUFNYyIn+6j7NM1Z/NBYo5HCFgKH6LyWF+EUT
9Pc3jlLy762ABinRTZFBdk9MoFlg3mUwdHr47jNrBsOwIDOOfsX0GRbTudV9Gov0WKLyYVx77Y0m
CUPq0TZf8hSXWxLla90RcWkNPZQjB0upJsIWsZm07C0kvEW+sCoasCbJpohByBZ9Ri4ubtjQBSLX
NOJChZ1xzAP5WsDGkKGGQce4WURIUryM4Wqy7oPwxam76zbCLpjepOFTjPTXnL8UY7Xitl6L+ltK
WKBhdwxheQwZhM1M6iqk8ikMpDTfc+a5kbqsk7cp9c6F/h4PxNYE3wrzFQXjDX5Qq3nMDcAFg7dp
q5tomcNFYpvH94152YLrd+Y7Dz9k1n/JW2x8joM6PGGqzhxfdqB6+Lxm/G41HlrhfiNChUsO6wZh
qBw9pYCVN5F24z06zUhK4KeixudKPdQAo0TxIq1w05OgwNysr3BlhhzU/ScwR9vIvw6S/grtT4GE
ugi/6Y5vwbE9hyiJPAcEQ7AezcUBIvahenL4SS0PSuwELLOA4Ul61RADJNC46/JgO0btGtn/+RDh
NyyYNx/SvlvZ2Uvko3xkzAvO522h5kTTF0bRjsR6F1/rPDuEtovZLfVsUo/uJuUfrJidryOkcQhi
j/QU0V951gui9K4osNsWhzmGd57i041n94h2HlRU92D44qRKm/Eko/aaq62I7WPuO6hirozaeSik
tcvsbRxnx8Kv1/VIrhU9WByuW4JLnLC9Z8e3R5eFLOhUuy+RFhuFmMzQMD2pXhsYVd9+22Nt2eEv
3ZILoJJtJgvPfx2rKe38NOP4h9f/OeNArO0yrOMcYoRG3/PnwbbouBeiA/rHH9qFj5QFOixaJcuT
Ei0Fg74PC1a+tAgd4XJKTCEucoj/MFZb3vjHVumXn5wT9GOrFLEQ9GThuBwo8wFT2togb605ml/7
bb1uNu45D/nP8TyCRmMz14HXdRIoUkCJ1Skx0fSw4TF2GUGIzr4lLHYCGbb8+cd/kTgoMnEfVyv5
GlYkuJ97PF+bl5gtbpwhZNjUOVgGQq3dl5w7Kp6vs+Jp6oiU5R8f5Lhx407XzawusuQrgP28e3DI
O8KZD0zaTXDs5yp6/I0vXBpwj2GZBOwGP3a5uv5VdkNn/fF5jOz/l9d/uHC59pTLuuv/LJDvT2QW
/GfMiGn0lY3a1l6W8u9PZOsMMpXHW2FeqBx3mT+/KwOsMwxXQmDUNPkys+L/cuEK+VOT/+OtC3t5
fwgiuHF/unK9tCgds5tZTI59e0hkj8LVXiIrhurBljV0dhxCeAg8tZ1m1PqWPVhbV6XICLNpghOh
Rt1+9UuKXQQ2BGQ0i2Qsnqd64zsdAWGlAxydlW0TtxKCBF3VJChqu9nGsGzijNw0lZPsRKWBDOoG
k/dkKcAASWMZV+w/841h482zC4cMFfB4X1OnyDeTcBt8VC1LXl2nl1UKtb0bB4Q6Oc8zMi2XBU1j
TvDVnLdoaOPqCEQyHvYqi0zskoiN79iAN82qBBj3aMw1stYRwQMrm2S4j3LXe0LErq9ziD3n2lUh
mIzUuOrTtiEWz4Q5binrIcIkeW8m+lImo0EvN7AC6oXelUs3lgteOraAmQKRTJ9ye2g3RVXEZPmY
xZsYDG/jh3PzwgiR2F8rvylaPkXXALxiZ/7wKY7qkzNga9K28RIwEaQpsAk0EPmu9irmfGMLIC6t
Rqz/MUgOB4EDIC+Wfm7LtHXgoU2hYKpro7DzO5F5j0wtUGpykZz8YAIykHv5cbKSWpDoTjbulo+c
BDmbWG1hjnszV9MxjlC/Dr2PAjjEEGsO197kfY6C4j6X5KJaACzDBlWiNmAUluM43FZVGe9Qorzm
fmtmm9/4VFlk/xi1cS4JbrH/YZIESP3L4/CX1384VZAyeUz21Q/H0UcxH49Dxn8oXU3FA3OZ6r2f
Kv/6OGRgyCSGNdRy8Nj/5VCRyyP3p8fh3975wkT6+Di0KnzEEjnCRW0zHTON4JhO0V3jT+qcA+bQ
+/1jI3qBp0lfWJ0DmmVQ35x0gCI0pY9yHL9xoV44qSLasESXa7zSb5OdSzxZbUwbSQZQrtNvMxrS
rmEc2EYjcpDIZ0qE2C7ymSCMRvU6zKiESgrSzIzXc5TfGT5AhGxIHzIEwGnq0NhLnZOoi7pc6LS4
jCpzkXcHpf0Z4QMAtj5iXjWp0Vsb4XQZOS1gORMBsZE/ihLsad8VwxVa1vvBqLpPtmdDF5o80tvr
L9WCB0w0w6JMjVeBDh+NkD33rBATG1l0k9nQmByS3VQercaxn89Hd7TX/XJ/z0kADyUEOTd6Rbbx
lU/Dzv3XlW28bgt7X+SxOpTGXKzdmNylfow9/O4xJik0uX1JRCk333gZxKXFCLDbtgmOC8nh2nkD
sfSe+eRl2UOoR7W3qFkIwQO2rWV5y84IFRacMTOPbvK6hTOGXcF0iPSIRjJI7AoZfCiYkzhTBYQG
VO5wPtZlf2t6dESwPcV5advPcQrOXsVRe+M5sHacAT9Qr4HJhL4gTy8mQwW/qouQhOlTkeLviNwn
XzN5asOa5sQl5NNrq1dDYepAESrYsdsJqNNsfkzJvJTLzM/Ho0y0aPXZ9zB6tkkK4KSx233g6JOo
a5bmC/53isgsW34PXBOnim2U/bXMOZzvoGIxlmVny+wC5WW1aDDbxsWQObtoI5pp1GRtzF31Kn4o
N3+IOPtFzxkuyk4XiWdRZJcsnHY8Hx8Jlb/BAvRQ5WB0kIe2NWEByEV7HhBkANREG1YGcB8TUWm0
yEtV5I5r0wnyrxjwgWe1MzvVrqknQqgT/1H6efXNN+vyxS3zut46Btq8fIo/964+phGChrSAK+wU
gAlrZle+ezVo+EChPIQWWvbK53dRB8GXNu7WeoSw3gt73Q7GTWin12QB3FllTSKy7EmC0K/xFH5D
u0doiQDzaJQP9mCfbJU+ySh4GoP0OHqx/fse54JSCdgoBnM4+xyu/0M+ihOUU/Hj0OYfXv8+tHGw
j0qXVc/SPv3hLH0f27AJWrSbLirRH9seJjrvx7l5Jkk94MwGd2EJWpm/ikTGNiyPWDXTKmF9x+X1
H7obKah/P57nP//o6qcNLuRDwy+8JjkmNXpOMyIzFOP0ygyNq5aMKVvkq1gRhVsN2TqBhSvUPhcY
dvoIhMsxQOMlCvCPbnhSBUqByoaS2znVtmtJZ6qI7SOkDCH1ijX3LiQJ10tNTUR6tHLM4DAJTqwh
wEFkpcWnoc+hvwGHsPN6X3o5oC2TAzmZypVvssU0nZTjs8kafKDDxqyHrdlddxF4U8d47VWD6bqu
DqXZZ1eN29+7Bt+tCuJ94QxXQ0sebDxBkJ7rje1DImYVtGrJr3Fz3yY1NLqzy+gq6oOdtJ1iV3Wn
IT1CpjxA8LcOYiaGScvvjh1eSzcvGMEUWFrCk0DWPnrzMRyb7312S6kwk6rjbBz3MBnDHdOIZGu2
7rVLC1cxGxl1sMPhsTKbcWVIUlCDF6tNIHbuPSjA0omOKitvAvk546GI/JH1irkDHX0MYh5WaIgq
Bk1dZqKunEEV1SSDAxCuwWUTvRJZnObOKkOV5kSgMmKCpQk+NhNcNozZ7TJbWz4Nq4SeFop+ZWPu
7YmryWKIQRiIQtKTZXNK8vRY19/qgUCf5Pb/cXdezXFb6Rb9Qxcu5PDaDTQ6B4ZmeEExiMg549ff
BXpkpSlP6VWWPWNZDE2y+5wv7L12ZcLWSD5EpFO+zLVy9fyeeN4KjzxrA6gaGujVjpFcJBEYq3y0
JRb/QV6WUgjtuLIACjR7vKhJXCZuHN8amQFTelglZXPqWYaJbLoGiVG42u7GKHDrWavcQT9nyUTw
mkE7PNbVpSfdTq0Np2nLL1pk7KUYu0CGpowNLzlac4ZmD8m64xGdDE90zYRc2LDctAJ58hH4ToHu
g0hYnuZwDN+9EG1yrJAv6EPi1P0nje+hqLUMG4/1mK2CBK6rN8BowsVzmXnJGUs7NYOaxIwwKocR
8Vs9q357x2gA/on8oP8v7KwoKphfbfGkW9tS0MSzqZWiY8hBAJ/FQHWT8Cz4wwtnltw6e2yJzJX/
1Y7PnfN3Jy1HH+Xnj+//XeHMz5pJNnkt80jox8JZxwBjcdRan16Xbyet/pc04z3Rz6DFolHnEP7a
js88ACbqSLqYds9n92+dtL9oZXjobASo27lrQJb8PCBP9V4cijZWdjqGT8tAXGIkynpkBj4u1E7C
7NmKthkBNRa6kaxzdjRTDQanGztn6oP8jA0vcc1WIkhU9XRshKPvihj8AdgTmJWnks9qstqmWFXF
XHGC9tXAkC/cQT5na6esRZXoNJ8yGywJy6wCj2raVGshahhS5VuIRdgiTzIhdqM4OXneUo4C9AZ8
PxaPgd5uW/IilYps9t53EbYuBBDOCfR4s7/EjXASU7zo9QdREBg0MRVm9Ki8Ze+FcAhMVKBYzLS9
4Zm3A6vkeCQduxeXdf0YjaS7MGj36FkrsbkWCDsVTUWXQ2DilN34LXwejylx96EC3RAmj0b3YlY4
FHoSmksGAApWPkSqZSPvcUAzm1dWBuDwfoIErc3Z7ywKB0JXAuJJC1fm7GcXHkwsn7XszgvJt3/n
RDwAGGb/Tz5gyk0Di2AetEFUfsjRJOBZNQh2C+GQW8OT7GGflEAtofrxMbYp3Q2YBacNrn0JaZJ4
9LHmLimAB8stOdBEcmbDluqd9M2LWFec9W9N/pAFZ12IbYvPG+gfYYQ7IyHrQCs20kixm84xDuTV
j0Cpak4PudfsyAK1kNyHg7WHBQ4aC5rSLKmiTlS66+DfK9pzmKTL2ESRlX/M2/hivIuVG9/Pl2n1
0cb+XQLSkyiaxcTIviL2TYF6M0wgH0sS2pVxrUXRcDelyMmtTshsfNvyRxZk+poSalw20vjAZUym
hLgPPcymftI4eKnOBsp8L87tSC0RDPPcXIxmy2Mzy1Z58RVKgjb3bPgxuMA7gIG1LxLoUe5RU99p
rdGvQmPGAOYk7ogZgu7UhCfa+8WffWAaqvLZc5sYfOZT5d/mlxxmvxyYP7//dwcmJSYnkagTU0Od
+d3gHZOSbpCJY2nMI5GofjswP3koVKdUpsw1Ps2G3w5McMizWUqerVi/SRmQtbn0/I4yMJ/13z/0
eefw/aihlIe6lgtB2uVVdxsI0bo1R8egx0k0AgOMlFQOvMPo2xoiSICVJg+9RNhkU2/KuCK/XkiH
jT/4Kxq4tTn2Z5/clSTqHVz1xzJi7phgVvCoHJhK5PhqCG8KY/Td+rYfatyrMpxDjWV7Fgqu6YWv
WGoSeUpWYYRnIrNmd3xsZfTrKhNTjOU3Yauuiwl1jibrUBdJCAYtbKnte+2zwUSiXwaIMkr1rkrK
U6714S4wXS9aM1DTfdNuTYLvSaJXapXFYNttgtYg1xNbgFKpjyiJ3WRqHNkKDiW5W6FEJJ5sJRsD
YDn5Nacsr3ECKz2Jgt4XK8VEUQYnZe4+jWicVqUMkpyc5LwnW4dULU7EdDqE/XnMtgKyoYjw5MF6
DyEemwWyoVbYD0RJSsXTVHDeevEpQBhR+vVWF4iMTpFvlNeSICueEySYkBsYTwiJ/f4o1yKiseDF
8ogxF2TRSSYIr0J3sICVWHq/EiAVlJl/k0QdMeuwM0lJxk6zFjWGInL1YaFyNIn7Wmhyu8y87FaN
OvT/wQkXzh2LOIbF40JvQjAOJap4lVAulenIF7mrrhlCNgV1Vm5cI2NurDtHMxU3n2p4r3LkJmq4
nhoibAT9SxyUt1LUHLOwOKQdZpKSjh9If4CFwWdX6nswP0cLupMKxwaWylqbyNYKmP1iWbiv49yp
A9k2Ax966Zd0VLY8odOFgg3ejIlVb7WrH3kHsyOKHUKqJxtHCQC1Jr0C9yGywLB1bd+Y76Y5uAkC
sBqAVjBqTkX+9Rh4uyBt9nIkwRmYIMVWb+YsAjIy5rhEFQmtyHjlscY/opI0K7JK9/XSMSlPs0jG
ivGACx7DWaMc5EbrHa2dXEnskOKhosKC0dH+ZCxvu4r1p6V2e68vTCZC2noQNu00Z9g264kDOPSF
mzbXdkU8+8hbRwegVTMukrzXHl0XpCCuJNRnRvOI5c4Om2QpyoBRsYCjg8qZe2e80K9GXkMrlieB
S3Kan79h6RJ6VDCgVuVwJWnMEan7TRM7E37AfKlHVf/m6Qh7iT2ZHlXCEqIw7nNHgUbQS3rx5w4s
5qNR0jh+mT9TTMJ6+fdbAevqL7fCz+//z60wH/2z0xVHuUTxy6n8j5l8ZmfJqNH/2/x5NpObcO3+
Tjv7bqvFhTHrS1iLMLnGqfpbZTRjk19uBaD7mo5yRuKukWcq2Pe3Apx1U/TpEXah4QEpaoJere0w
9bFCyzPHqABoNIKZTKCSTA9Z1d9VAflaIFU6B9PNWTAjbJDkFBIgVTp+hNqxjk2nkonVA5xar6cS
eJMYiSVE+zmAL5qj+IyB8wC/NzwPoN9KMTeEYZf0C7nE0dV31gQMexB9UOfE/HlGIt3AeSB2fU4C
rDVggsFnPKCnGcJ7PGcGTlrNhC76TBKcMwUHjxdRIqTdIlJGeTECt4I8d420bp+r9XbwRXJv5OHk
j9iMCGJDf6HG99B+DkM8lSgQCe6dMw5jaSDDUD0OcoR5toRIAaJXSsz7uCUTW1aU2zRFT4mYhvKv
texGDbaC1e+UyHNbtVmpvOzjoSP4OwvFpS4Bc/Hju8LwMMaVM5IsePd1hOqe1SwSHWeeHnFsCxEB
j9LfWY9qy88l+syADOY4SE/PquMwVQPx6oBjPlMjM9Pzl0YaRgu9VO59M0Ha2ptWgafVMLpuKyoJ
C7fi0+E+4nWH5omCE/N7ahYhI6okcDBAJW46m+SDLCJppP70zteiVLa3tCUxkd9mHoUHz+I5OYdl
q13CkNun9lcrzzGKiRSYIEo2ZsF+0jN9rFxJtzbqah90iCMzhG++SViK7BHggeDOMqKnOjHuYgse
jSY1w6IdjUOXoSqtKgLgI0SykSmW+JRxqiaBuOOQivaZXpLgJpfNQdGMOkAHBGokDeSGGYY3hTY7
2UZaVXJSub2pQSZUcIA6ilnOLBZ8pWdRrfx9IKv9LslU5nPKrF2C9qayHj1kjUFodqxtagwGBHmh
8SwgSwFD8SD5S9Mp6Y1N0FTP/egfpKxJj6nlG3YV8DROCmUjtXl87XKDCYweKdmKDLNdrRQQacuo
KYy9YmqMkvIpVorTHzu2YEqqmthm9DkL1sRXxvH2L1U4J+SPVfh/e/+vA2JzpnbNIgM8Yj/Oh82/
yLrSkef/h1TIx/zPfFi2GE1wms6wZOrsT33Bf4rw+Y84vZmAcOZan+zD35gPc8D9eNz+/Mi1n2R9
ddqYBS+dCpx7j53Snobo6JfiQBe3KktigVxtH65jfxVnnMILa6X1x+wJHlNf7Hp9kR+JphDFDUk1
9WYIHAVFPbzAAEfjrAgEIK/sG8pf4imKXVDfDenS0BwpuTf0L3WymaDOh4fmbrwGBDLC0erqtS/U
y6Fm8KmuYnHdy1vBdNFeVwpQjKU/nsTkQ0N37abAzHl9HAaCJ/3JcpVEuwl1hg+tW8shhtNF0wgX
nQm2ysi1lbdMHarc27Gn0ntJXVe+qya3MpXme/AqfFFLG3kJ5FKqL1wP2kqo3vQ3L1mGKh9pdDz/
ZmxcH7eBMmdbCC/6HYMVmHyy4YD1q6Nj3l/SL7j40TYTTb+tL4wcFW+BSQnRvPIAIwn5QrKqMP8n
Fy255OPW6+8Mhi4hOVlgSkc3aY8Ic/n2rZiB1P3StM3myRKxPrvSs3zbfDAFNskChiaQH6vxuTIj
llKIrk0XSBGB7P1JX5nkQtSMsA0bAPOU2DmJzPxsw10Op4zicGZ53RnZtnHAV1mu3G3Lc0Ij8xFj
DPiQ84X61pDKyMZRk9YVbOdnRMfyXqUSJrFOvrQDugG3KbaNsq6DdQgirtuH7V4VHjwSvcU7viM+
yG2VjinfByMtl2BP46HVln7KrAa6ibTNfbhpGy9/Cog4C1E6T+ch3WUD42ScINKLJ7+FtVNWmyTs
lygv7Eo8jMPOUp4YaI+EyZspI+VN9Jo9ZOqqIOIeF9VE8IbK9J7fkvNW1A9D9ZDjRxjGGy06lMSm
B9kiJHEUn28rkg1QJEst2tZvWeoK8pqBNJfuObZuGC0Z030QPvjqW07yYvXYEhP1YKmPjTl3Kwuj
fMWNC3D7ZSQ4j+G/LLMazs79eA6iS6EvhHLRTzdCeBYEO+H6bWjBUsIQIFvo/UAL5gyT25JYlgp3
sR2F+TIz+oW5C5MnCWABFZADi6JIdo1UfAT+JYIWJjhi8WQWZA1X71M8Zy/OYVW2NKEvdbOb6tin
DM8cw7SnadEpbqEQO3mjYtcPHzNjZV0jxN+1TYPgiys/2PnEG+dsBYBuq4sSFX66SnUHaCTxWSlh
mzwn1sljjf8T3Dir+nZdtBeuPRIR2vpccB1aol0lPNr8rc/5btDGdw8zhAHQcWLGNmahkrjZbknw
WE//RSyPv/CWIz0Upo25eSEUcSFGOMTRgLqTQVfOMOmWbMGRWDOJFwCfQ1r9sRfT3AgggIT3JvKX
TkH8rxcTq01urp/m6T+//z+NgDSvLr+Z0Zg8/dMIQJVSRCzNDMh/maeDjqIR+FvA9uM4nW0lxjc+
H+JMDKi/M06XkKf/Mh2CUYXVm9ZCZLL+Ux9Qwoz3LCVQdsyx9X0ZlYQ35vE6CKylju0qIdD7Tkwj
Zus+h1ovZC8orDmXC1paJRzP4Wjux74hPifiNTFExkdBVDpzJWCK0sy+iNTHsNIQhMSwbBK10Je1
PB6TVOqJA1R8u8W4CnUk7jhdgp0kyck5FYxXI+kd3Rdxk1ZRcdLSgMRNozYIAWA+r1XJeMNUX3gA
L8gLQhu9dZwrVeCaOZUA6zq1XFkjOKs+MpEphGPpJoVgntkpQdBn/mzXot6ky1k1/VQRHKQ3FSp4
ybZUQjmNQHo0RPPOA469oCmsSI0RXo0hAf5oTgdjRkU1BrwIq5KvteYLThfGrsUQvbRajGSFxRyp
IDK+vA6fxfgwzzbgpwD5rFk+YM2ZwXRcjrncf3gjOR6ISnRH8BS78bptMfFaRRsWnCTguAGQ3LGk
1/D18AmTLjEwg/qoAdQVvQTFn5Ug3Og/gbs4cb2tkTTPVgGNl16ByMmZ0JvOrF4G99jowPdG6vjR
CcLKBOsrR97eiCkDwP3ixjhKbQ1IQifEl/0L2xN/XUYRWQkzK9horV3a0cDlVQ+JIYHTwZLRzZic
x0QYVD5Rsbi7pnImEc9M4rwxPkKxBlOsASxOKC3GrLvLZpox1QROKgDHDDXIUmuaS28oha3NFGRJ
baPi3ojzL3/sgUQg+jytpsNAdIb29X/MqzXD+nEy8d/e/2uljK0dIA+mWhSyP3jhiVqXqXk5DoDW
6T+OqxHiIgNngIUm3WLFR/36dVwt/6UgwKCeR4MB/44T5Hcq5Z+Vcb888p8OpDANlTgQZWSXE1QU
tdf3TdzwCoTIX/aok5GHRQ7zY2MmI722pn8eDPJvIo2OrN0pInnRRRp4y6zA/2cZZzXGraF8ERrB
HUAApfTGloYmgfWhJ0s7Rt4HhJlPphmCM7XC28LQ32Sj2uR00etQLt95Yq5FqViJ2m6KLVuuZ6HG
7MAMbmWpeOCovghoPWsLWOd58q+lBOSSTRS0nOk5yFnfTTGT2S4Nn+tO0A7MMCMSZe9FpokBB0wg
XdnwIvw9iNYlVcXlxEaxDjGyDS2+GPZWffKYlYNb0+bH+SnvDmp+S3fvpLq2maYRTnf8lvvRVg6J
/8Izl8hnnCBXTZnnnUgMitK4AZwzLgzPctnUH3tjvDLlOCiCdouaBO3IcKqU9K4I61fFHAl3OknG
60htb3XDvpeNcx/LdtzKu0DzyeTuUj6vsFJxE/tis8kMD3f/k4c+IDPKQ5h6u9EiTDYwj/AJl23/
WNQ4hK2DgFxgaj7waaZStGuDYeVTK43UbI12qAzS8aLhxSjTG19matG2pAt0myK9SsK7ZERbayII
lXD6IDun4ZtnePd509iF6OGpEfZtUx5F9odZIL34WnwzytkbiQ+HtM5ABvlu4A8H0WTWHi+rYeRx
YMhDAOM1h5rpNi3Nc2vo26FE4BsN45PSnfoGXXdA1KFKrTxANNYNcs6mJ5+CKhfE9WAxAFLNVWfy
wy6jK5RDx6yCpyRNn+sSa6Ear1ojYChyX0vDQutQrRFmEY+khfk+ZobsEAaIV3Rl4xkqY7PaEScM
qyINj0yElX4xfRLLSA7zJdmZeDMp3PniEaWLgC0pGV9MI3mP47usIUe7rC6ZhpIHN9CCXQqLy9hN
PJgSkp4vGzVez4Zyr0xfB42leAZyDKa8YleNt48JtkrrIX7vi+ZeT0E/jEy62WIHYvCEjXI/ph7d
D7HxfjQ8KwKhbTNKSwFq3qtgc3vBcFXBuqu74i5GnYR/FH/pa5tcRFoO5T4Xz6UPQi4SF50Gr4jR
m1JMx7J+UmJxY7XcfxAki+Ld7998BZIW8eh6eWq4q/UYt5noVCEs+joo6o8G1yY+8vi2nZWqlBlV
NO6K0n/2Y6prupZKHaiU6/UQ98cqfSjHjL7sSQvlRasdISQviuCx4KXhSbfeINl5Hx3EUrvtLOGD
rfmD1soPY5rApK34WSd2Mt4X1e0Yvoxsho1gsAeKnSImVak4KipVC9HFoYIpHa/IzG4TGvBb3J1h
Nf7BJElsjABVGLtgKZonLP8+6THE2XXxXUE9+zd/fv+v95f2l8L9Q7KXzlhnFgP+U1BzgSkIW0BC
fIMEfRv1zGN4rlVuqU8A5T8XGKMedrSIYeC7ir9dUTM/+rGi/umhk8bz42S9iNtKN9PO3GgL84Cz
6Ta+ym7EfcGiU9tZvl31O34rotZTV5LvtMWbntjxtB4q1lC3yqnUHjXjPqsdhCbK57/Qa2Mbpxo7
pW/ovBJA4iXZtEmLx2nb9A+yedsGjIFo4uY/bEGRGUiCCad3EnZgW/6DclJduuBFtIk2qsuscqW6
waaUXGiP0hO2yXKx0yba0mW79O1oYyANXhBw2i6oyMx4Ubx5X7on6V3G4CE4TTRgKrcjZCKEyzR1
ecilC6HK7UZdiftq0R31Vbshu2ox2tJycOCvb4sX5YOV3hO88SVamJUApDLcz49SIinB5qGP0h3A
WhJahRV2be0Err1qlzV3/67v7itediAFGQCYFxKFGjsWD8NjF+0r817NQtQZK94Q4xg6HVasJnrG
/Gw8TOp9f0/RDAkMvV6IrG1iVfamrK1Xfj0gVbYeSLyObb7b9BJyuFHURfasv0a1Q5/AOlvV7P6Q
lK5OkKU9PaLVq8mcJcfzWeLyXsiZvJTVBWG3wyKx+TdBb8UFe7hlAOk5f84vas+PMjjO8bT8wlfm
4HJd0nzb6kpbQo908juGK/w3J1vMvzpHfFTf4g02HN5UXbxZy8pBTr30iKXM1nPMarUm33JDzui5
erCO1SvTlvBLfC9LK48hAMjOs/dknonG2Jkb9dzsml168DbGcTw3227brrIrhdN1eEnP0tJcIF85
To61HffxU7/J7cxhGLdMbQTUDiGZS2YPyxdlKfMH5Eyuh3BZ39HobEZ7tCdncpSl5TbXfKNs5Ufv
VnL9TWnPj3JOP41dj1xh78mzhwUMLEQxy279xXBM+61ZdAuB6ZsHqo5hHqnJi2rnH/R3WQffYwPH
Cvkg2VrcoGJa+xvJ5Trfj2/GJQ9sRltRcRYZFS2B2zvxhgDL2/5NPikH3Flzj3qvHaRLcKUdbep9
GN63K+WiXdQTS3bUAN7t+MZwX9DtXoJKCrxyidQVwH/wkezSx/5M7m7UrmTGltNoJ68oRJWbape8
wMhjM22T1Eg28hw4yj8XE1Pzw0DGqnmWCfx08DrZ4t7U33WYBgBVsmGfvGpHsmeLnW6jUCfHce2t
DF7+i6K6CYP71CTY4Q1AkdksgbzzfA2u3NjGQbuwhVNgCQh79RTuJ5cOlmRccVMQsPuZMPvATz++
DwLSZ8NtfZDWCTGzze2cxKrss6dwJ1dUMTtCnWxgs27NP8p6U5AqG5I9W7rh1jpJytI/4uxdgcYk
HaJcdK9ksdrWMeItoJ7Wi+g1f1OeMyf5IMQYeQEBAryxCD1w7d2CT01wtTkgWkp5H4PmWFSjE1Y2
eTLjG9/x9rF/tBw0cs1SPwGRWuW3kZPvi2V0DI75/bTzVXvaPWS7p454a29DWu0ayvp22g27gd93
O57mOwiHO28v3YhnhXxjb68c5bN81vheE4IqbJujCAAGcT5cm1W12PrLfj858RnE7Eq0fQIM2DKN
e7lbHAv5YBFbQ8KdhhCCCLslbnGCYpSlBpUCWxraaqjT/B7STLKfit2YMj5eKsk6sZaSsp3/YCjU
ZVnfCR+8KSgTPjkfOoRYtS85BN/4H/1QOinD74MAM7Na98i+fEd05/9/041lv1VIogV5clUPCm5U
WPtoeV3eI/5QToVx73tn8hEYEc9/owlANwh4kmWAvwtYadY2C0swizy2GH+HSYC4wxchxJuCpDFr
q2Iq8WFU+d124usb+e6kq+LIuZM56loguZzZf7pSV/6T8pLb5q5yu0O4Enc5L35ctAfAGo+yqyyK
RwTiwyl5zNftUtqIR2itwbp56QlPDjt3xMy7MT7i83QV7XHP12DP5xoBGg0Bhu6QPIBrMclaBgWw
MK6KU577zRYBzN6cVpK+KG6qm8lpjp8HTbV4kV74GhmOVjfxE/NTDPzpU3Wj7rVle0apQuBHz6yE
pe1xKvlBa/dk2zKpfv6DJwaz0426aBYdkAs4F1T/slujuPp5YvDr+3+tuBD3ogPGwvmJupuHkd+8
FwqlloW7woQVhSrhn92aouAsZ+MmMjFQZwgX7/V1YqD8xboN3TL7NRwdM03/NyYG6KB+KrhQQ3z/
lf/svWiTKqliuRm2zFhRKFjNUysXA02Ed9CHQLHb3rqNWKo1Ki/WWT3fWedQNJDXvw3qNVKMk1dN
uHxidjIEd50QXj0WeXaW22lrlBH8B8Rtma+zTtD6bCX0t01I1E5FREVa3Bc5uAdFyHRXqmPWQ+1R
7hnpF2bkiEl9G9QgVMfiUoiWbQQG5qbqTUVN1ygfXVesW2Q5ranaBMkswyDYEA61qjKsSWL4XlB4
aAh7hmiksiqIF9eDiETp+k4XZxl/POzTkd5anK6pN+V7YZgcTX/3ClIWRQA+wPEw5CaEkum4T0zS
Ob1EoF/JWIi34YnGjxEIGvsB3NDY9k5unmMh75jxUXLpYJ9GI4KA7ak3gQ4KTBzEgaxQkjvMLx2E
kYpvQiKIWyVIrt2gwglDqcQ64s5QuPpR94Gm6Nd9je46ZvbpdnWFi77lkxlFO7q6Ca/Hw+vi4TQh
FlKruX7rGxJA1pOAxDUeqlemyNOipqRfpipiCHVqD7qMZEGWCRoFGDRA42hVD9R4SHarbCy6MnIN
2BRYzd+VAhigkpl3vYyzQosdpH67MCrdqKcn1zykY0ZwQee4jsYYjodB3ThSOcm5uiBcoHTrkp2i
mVrxSvEtLmky4JRK+4jFvkfSbTF3TnvsO6bnZKFxFRGiLCqDS0zneVRVLFeSeSvIdiucKGpTEXlZ
51mdO4ySz04K/hd8XagEGfCUSOSEq4MdVofEGbwgdHyhi5DiRNNa7ETc4J249sXxnDBJMVlrIXtj
Jp8JsmMGzAP+4HPv0+Or4eMy52xm9d/PPVpG+rHvO022/5wfP7z/13PPxFkG14ftEI4DJLnfdZqk
qeK+UFjE/Edt8K3PnB3CyBAQeMk/xIHQZzJa5WHqWCHmXZPyO8feL7reWVLw/QPX+MK/V3A1qj6P
bLp6y8h03anywujNQ+/JTBOjdaexbG468HrYscwyPUl5xLU5Jju4zltBGGCPN5YcPqVW9MWsB2BD
okEhMdcOXeIYDOpyYoA6RPX1pC5qFhIKnWUY3kYVVWzrrSdCFLOo2pWFsPUs/yPXlH5C9S/t61ZK
N5hnPbv0AbxtjWhioWAF+MYmZIjSsvObpzA4ehNzQJMBXgIOIMJpEbUPVlDspEolVaFsV1IY2OQc
XUYCkRuIzpEkb6xKSugDOb2nEqGRZie16SgQ9oJW3iSiutSEcJ1RbPBTJUvVOnTlK5hPJ0ZcLHYm
oxp4H/SG6tDbobBqGgKtmuheqZQ7EYLqABTdDHi5CVwIYYGuIr4GcXBJoxhOEM0LuN8yylfEIq5r
SVvKzAXdCPEVI2EId61uckJRK+WJkzWSa07aJo+NlVRYl2wiZlnTl1YTuILOV2g8YI2VKvRG0gx6
I1shgFQWiLod63xXJvm+Tu49xF4LeIoLqAnIjUgGgwlPo37nR/Km9SanN/0XDIDuFG6NLiE6jTos
N3eShbJBBHde9186XV9NbBscQc/WKP8e4yT8aJFk9Coj06ki3RoMX0viAidbkfqbXhCvUzA4PAZb
5SkxYJHR5PomH4y9VhN5plhs+Aj8Uox9nnPRRR4qWMIoihbim1Vla0+KWPm1zxZ7Kykbr76X2cbg
23CWiFxwZaDKjYEMZGRwWGo3EUrX3ugZU+q2GJsPft4s0aaeeH7bfTCtam0tq49cXYSOX6P8AgNn
mbYIz0pzHQm0c9ljPZ0jlA1Fvctp08hS8EcSHRqeiRkRNDfG+GLF8kcec8eTDSNw8OYDirM0Wees
BHyFNtYMVpYBz7xVrNtQE15EGIYLEnOdLnr229YlYGfBFm3TjwG0XONFCvXl1AqPTc34Qely2oYc
Q4rC1dydABguQqrxoStOeVW4PKmp2gt5LfUAkwIahkBhDEFIyLJWrftJTZ3BFMgY1texIF2ALa0L
i2HCQH+ZkAhlTkc9ZWpD1EEfNGjRgsAZIZ8PTXzzx57+8+JelUV+KTN+7X9VvTP39YfT/7+9/39O
/xk+g4LXFBVUYGz857Lyu8W9QaI0PxxL+fQjfyt7Z18HdmRybETEBJ8V8deyV6OMnj11REuqfGDQ
b79R9sKp+LHs5aFTX2Pi4yPJoPJ+NsJ1Ss6CVzKUnTonH2mAyjiiNd/NISAsEjYurjRkiJ5E3KAR
kRlbTRADLF28ZOqxTyF0WpkROsOYukWQPTTD8EpsycSsQGqdsGe3JKkkpxS+dtUb+aaztBBWmUC2
G/GSbCTSU6lTYfVt4K1IhfrQJnGtRMybYnSTSqFTirfA9YUCydSoTEAuMc2aUisvlJJQtrglOaGg
eHXlgTVE2YqUg8nT0GZXMSvKxcSiv3DyOGuadVvJvuz4Vd/fsScvE7II8fGXy7piY7fqJ11aRFm6
NiTmaH5+o+Etg+56zSvzkBflvZaU+MFQKOc+84OgvyQhU6e8XBHd6E5WQPigv/da7ZRUPlxcvd7i
+AdoNj3zmgWCySsaFT81+TCxzNPLY9THR/Rqt5IyHgUj+xBBx5FQfadqOFVkT1xNoo47sG7eoi45
k3HYUgsLy2bIro03utqgzRy6tRXO91KKIi1lVemjbKr6Rz+NmQ2qPWEzQfHkD10GRz4j/LtRjumI
PbAZL1ksIpxu47Olh6vZ6sAPRwIlLGwsgyDcqCTQJa9w5UE6WBYpMqF6EpjrivrF60VYGpV8h172
PCTjJuvNS9yyTfV71pbAlrhpuquXeeQBN/veCvmhwjgy9KU3YuqAjGVCSIjPSt68i3m7lQvtXmQN
lUpyjS9OnZBgi+YqnTGpWhuv24lISoMe3ir1+xAcUcfzpUFqUEzxM6kXE2DAYdfL5o06FTiteyTT
KTkqeUmSOYde7CVY8cJbgi6ADw7VqVHi5w7un2k1Z0Pi9iwM3JNyml2MFsx4aLGMCVtyRUijEVdR
7E+natDfRjnEvRPWRP/UDLf9OMORmXDjPQxehA0/zHFUdx5qOmDpMWghP/DXnLwfZSiaZ1Yc+BY9
OVj9H98SPkBO9rTlqcUa/MxHqWrBo8gzzdPwlltS8ihVYre0MkW1/9izmQIVdD6qgHlJo+Jo/Hd3
Bac3I4IfK/Nf3v9rZa7/BUBPh+U9u+pg8Xw9mS04ESi4FF0nlsv6pIJ+ZUGgtaJcBl6mSsgfmEh8
m0fMBz0+CAQRf6+GfitK7G/rxHeGu8+vW9YAq3A5wbOZP9MPhbmWgrqDHL8divAlzvvAZTE10PgT
IAXqdnDE4GGIYMCSwFsUWrIMCEhZt1I5LORG3XihGlzT4Ush1srKGsbu0kV9vZHkfkGcL7vdFOS8
gjzWtIhEkkrSckbpTepMogEahHzsRfulRx9fmjpVU1kRvqo1+iKNL/poLPpu3Qy7UAXS8IJNaVF0
0krUH8S8RpykPYy9Z09B8tp2Q0stOi1jmk+f8XFrpeBwX2ROPRSZ0/DFGF+lUsA4OCCXHddG1S87
hbGvpj71ZW5LzWsM17oyjf3U4e0IJ7viCzZi475l5h0Dnw4bAMZqjZRZd4c2RZ8KLOOtpuDNUT2L
m//n7ryW2zjXLn0rU3M8vatzmKo5QQdkAgwgQZ10USTVOee++nlatrcpWiWX/0OXdtnehMAOaHzh
fdd6lpAe0/KRXTTA8UK/0fQh9rpSOxKPxHnL6W3pny2lPKZNduzxfF4kTNeiZVGp7OqHRjWCm6Ds
DZarMkgkSqShtCsDIm98hbtXXYWBAISoPwizahtm+hgPwTaap7ekVIkhBjfUqGb7UBjgB7WxWlnD
G6Aau9AP3eLxJoJMLu7wlljqKa8fcvllir4xvW1T5j95eOgmc5GTeUGrEJBb31qQKbBirgtip4+F
IkZrYWAvYybaXSmOl1G4pu3ohN1jqeD3e7IC6gP1aD6oVUsZeXyUFitvw2agCMRdZxG141sHQUhe
2o4Qqkx3ZDNzBP+OfRsItMwmCPrgi9Jhkq5DdS26L3J4N+vCSgjOPd2RTCYiCunHUDLVFquG8vVo
PvUDSXJ5YOcSIabzRkhvLWlxMu5D68FSH3XUH9HwVMKxL6cNM+ViqdNKCw8+F6YnIK59f1+Ywzmb
patf0S6PqK2oIgsFGqNIuC1EdOEsnjrNzA65KD/NYJUwPNk1hTJKduUq14K9rIdrRUoPSsdcLPGs
5gk8IyNbiwZVp3IOjtUA4DXS9X/z+LokIOgqlQGVeoP4N5UPNF2sYH8YX//6/j/H1+X3KZAeyEZZ
gA4fR1hUIayJv5d7l6runwMsYFN2firFYobghWz8x8pXZlSmUGxgwvhtZP4nK19TXAbQHwbYH09c
/zTA4k0qVQQtw27Mn0Mn2FEx3CduY+dO+jrdDMdqnR3pD9rNKqfjtew4w1XwpVmpNq3b2WbhOL00
q68R7chxtX5/F+9BHzuIpG1+mxs7qdfYqktIwA5aMr8H3D39PstdmpGaO53Fk3jve+93xTr27s4H
bb0+392x0v7SbzUv32KodjE/28Yq5JQmN39ot+OBFDbPsqN1s6YWshrsxvYd1Snd2p131gVFzZbO
0XE4Zjtt7+/6w/DIGpM/ktesfKe3Gd1p3nGJp+WCl99Ej2tV00a17KXFyhLYQyNrE23sVHbotRty
sl1W4k61njeBK234zRtlUxxpBm8SGsjZmiDipZHpMB+sszXtQX5DhHfCd3zvNfY4EE23ZG06tAnp
8lHepl1Wvw13QmwdLBM+ZElAXumCIbDj5kpAkj24oLtWpRftcH+52sxbM0PwAu2OHJb91GhIaO2p
Fk4RSifZOonbUKHA2ii0ZNmOF4jU6IFhEb5lFe0Sj+mlmzIBxRG5Ne7vnIVt5pE454UqWidB2QK9
LCnuxwbCVGL+muwpkY9mbN0XGinqQmKjFsM3OJxlebDr1DHZ7U89I4xb+L7bZ3tRwT0X9SvV2rXR
Vi1u/WYNB7Y2KnRgRzW1ya/Yjaj+telACcOr28dYTVz5IdHMzWqiZGMAWhpH/7aq8bag8F+Bvkt2
+nwWjlzkcBVfg9AR+GA04ifw8X1NUm+gT65PN0q+pzeKKwMah0fIXw3DyC2t++5IgKZikVO+WkIK
08pY42ohkSb1Uo8otyy8XxgWA/yfXVfSzUPWZFLPofOH7GR4Hq3llSjCILnylq7IKr/Hqv91uApz
5TZ8DDoTb6hfS6smtVN2q3w3P8zbBMC0nfk7uuLxdKpd2JYrQ1z75mnU9nSjmytSCn5mBk7h7/zo
gKqP9jlpftAA9OigRofqmn4rlzBNgB52ghnEWOfRtrN243S0VBqr03GmqnNWndD2Ay8UPWKFSwOk
tS09dKPrY7AmhVx3py9a5ALOpPmyMSw3kHN2r3dQgM3e1nH/9LVNAkKcbTUw53LrJa+IPFdKuI3l
TXaVH1riOezW8AjcCrNtjTNjflGd6S2fODrNfc1tKmdmm2GwR1olqe17kf2a2ICU1mQtrQB5bnrl
CNVJl199wcleNcs1kSCmz1WFANwGvIoQU/GkY6/ux7W5EfbVs6AX2x3J3XzcUnPWspvpXrvo4aF4
LqTUMzflzvTwiyeEbCjY1O1ef85LZWWY56y4bbSe4t5t/lTwMKr73XBKWelMW+koHcFQUZkd10Xt
kvgEL2Y3nnkyNDt/Db6x0c6QMHhx4AJciOE5EWv3Ln4xmnUMEWY48SrgWvnY7JrdfDIO40m8cea3
8TQyABXHILRN5BcLAI+wmVV6Fb8ET/IRjgk/1nNnPyBCsMvXRneMfFVke2HPcfCsUGzwZjbCTnoF
/TgCKclutBqQ1wjQhvG12rQ8MPZIboLOCEqqTLXll6ipW76a823dbTr9QckfCpR2VwDx2Kuy/XhC
bijs69fylRiX1g4lh9Pg2vhfFe+Cb4/TrXS/L6/yFyFc4eiH8dc70bQIlYJFnw5AfRtkuPgdfm4Y
PDEOMiadWAnZzq8jgSkTAr0VzmHfsitztIfbvNsi6vNf+ueQofvA3aFC4o5na/M43C53Sz6OJwTz
/Am+AfGx9Yv8he+QtekMWz7O98oqs7iGYgJ6YHMb53tr8zbf97mXv5J9W03bSXe4Y/NZe9BrWzgI
B4oitImGiHDXDcapJxxk4ipch0fNgX3mFhvxZvkw+LGb1XcCYdbX+cRHHR91bl8n08yzpSej95p3
ZruLAuJw3V+TR+1k3I/XgewYkdThxG01mkaXnEfyMh7nY3OvP7VEqJbezt6gCXMkfasq1/leAzom
4jCiknmjfhkAxmFH8saTtZnvcfDedjvOoWS4vAhezbm3x5HePBsHhL/XUTlnFpE1HIo8oEz18Rxu
OH3uRkMnlceFEI0dD2FGDbS1+YS5K81OIt8Wq8LsmahjWd5a+cpS6p0iEFJJWV+IGic0vxlTaKsp
bYLVv3Y/TcHPoGsvqQAAli31siz6RYcf2SXS+Q/rvZ+9//f13kKIx6T0h6DyQ4d/qYLSwodyAMPg
Oz3+zwUfpU6E6WDBcfN+WvBp/wEEhrr+f7TgA/X944LvL2f+SVKZCrBABU1W9pqIC1IY2IUQKLCB
V8fXHewTdakyKCjh+U6tV8fS725ioCQJcJIJSIkWJRuLSNfB6IHTZNpap7eRB62XGyBEhVWMAJ0t
8uM4vucgUGIEJnJe25C315IxkbJHkhHIFAN0ilnkh2gsv4qzj8QQwMoAaMUMSSkyqo2A2H0ExJIA
ZCkBs/gAWkxALWG7ZKGOR1+cXI2JCz73SYyLTaWnJ0vA5Du34c6U4ttYIEuntNb1yBXmtAiiCvXU
GKyrUiZKIrfVqXu35nEdMk7EYn0XmNlWbIOD0FpIGBNbwu3UygySmrExWukCw/DRCuLHwi9vNDE4
EywCH0dZU07dRFb6EkTmRYquohqQ30yVkGGx5MKUsPYEZlRdeAFCvu4UaRsW6q4Rjee6pM5gJskz
BQcgvAjKxvSu1rMjwB6iVv2vnaAC57auhcEoj0V1wghrDEQThyhfo3Rft7AuW3hehXIg9WYvTAja
qhiqjXhSxuYtbgn8QSGf9gqyJ7HbmSnsAys4t023zsOCkGwN6Wtg4NJUGEjpKw2+66PKzMzYieC2
ZAN8wHzd4qgCfkHCULyOGzBCilI/VfH8lMl0qyrQXbKSbuNcfCjlcNs2CP1myfBYgiKZtTr4RtHF
SilcJkZAvRAnB1HJc3qkY0OIiQ4aaZIra9Xn4qULdQoPSoVAfM7e21hbSxPLUX+2qPzWtfAsdeyG
u+i1nNHIGT4BX1PsaAj0Z2naWlKyx3vmdiz0lseVeBIr0jhvIb7MCbSyYOr2OTtj3Gt4dBWMWnSS
iCR/rhYvtpLuQtOvkFfN0rDRpvwV4kThUh8HCmF4SV1vsMw40zDbpnAa6qtJCMhMZTJDV1ZMGpYR
2cG0stKpAssJmpNewTVrrX1UVl0onKeo8EagF5ol2Fo+wh6SXEOkZdow/JfOoswQ4OcO8hJIXQ+7
vGNrntUYcpNy21rBE7QeL6rrm7pPdl2Y3SupsIuYnrUOslC9iFaCt1D1T6HWujNx7k1AXStWHDGe
XCAZRJfPOMVvewPPNA+F1ClbjU8jqzIvYnYrOlrRU/y4cOSHBvGLhls37rZm2GnsgaSalWWPxWUF
HllC1NLgJ9bDo9DKp9nqBzyD1TYR8HtHsU9MpVY4k4QTGwjP2NW0cuFBSGgFO7v1wfYMZzN6yJi0
IqN1hzG0Yxma0BivK9PEZROxnECbC/hngv8DBsga4AHBHOwPMIox9gALauDvZ6MX4hAWQQmpIIUs
X842WYdZV5YeCz6QBCOviu9kBkg0ZIvxJ/B8hYcIfzbYIh18kbFwjOTUfJtLmqwAjlKzI7lK2ONn
wtutuw05XeGYU9tixGjfZP8QAEvKk9FRpa/467BLbA1NP+pQlUyFPObSPM6x8pg045GvoY1sHotF
ou168d3AwVhDaaqhNRl9ecG9X65UOE4xPKd/9ZysaTJmXLQYYC2WmfOXc7JJJeXTnPz5/T/OyT83
Dkv/AZKAmoTFAIghi8LOH1UYKuMmojuMetRbKNzQ7/yjCrPM15K5ZDWjlFne9k+qMLQ5/zop/3Dq
eKY/lrnjhjpkKgnyXu4sW8MzTEBvwlawEtSZ7IcONVoxpygQqNVoz3NY9TMoWTQntiDW5VffSKKQ
b1a89kvC2RNNRYua6OzGBj98lq0l4yqf2fPHeVJvZIWFutnUx8wycZzO6xgSL5kyTpONBEyJR00T
Tskg3TZCmlxmn/UxzDmz6RxTahjWqtdIQ9KSZIekZlsS6WG4iWdzg0lqeCHUzbhXgRRLPhB38AS5
V89S5RFJAyOSpHd3NmQWzLVKhG1nZI3XpvmpQg7wnLAOqe28DpTIUXODSzTNELOGbm0kjSTEpsvR
A8rdHgfxQcdPwICFq6kM6CkxLlXrokXQ1modijAFMkFfHwNms24ubHmxGn+3M2taOa2HQtPI1JB7
dV01/l0/CM/B4m2qOznZqYshWlsAN0SMII6TtEvbatOmT5VFV6M+dWa3Ad68mzvFncvXrEEI3EwH
Ie7dxsrvG5AMWqF5Up9uh1Z8Ajz5MicYVqTuQll5Nciqq4T3EeuTepivDUi6sYsOQsFkr1I9z4OI
TVp3yKrRScBSE5koH5NWucNvdajxeycx2QOD5jvJYgPH2772M8HpiwKOg3oVmtzVEXFDEPE6HpBU
J9tsFDZAJdDuw/IxiocOn5o/X/wMtkUcIKgP2xXcIWfELRmEzXGu6mNV+ocS1kLTjFTDTdzO+k2P
4hOy27prux1imxUgzheTTMLONC+mpN1H0wCfjbWW0MSXzLByJ+7lp3/tiLbYl9A7yIpEzrokAQn7
5YhGgZjF+ocR7Wfv/6OqzK5AJKlX/73NtrAGfldU4Nxid8FLCx/4z5ryQuFBMIepi7NBb7fE0P8+
mi0v4WGG+AOuQaax908GM6rXPw5mv5+1xoZlsZ1xEj8OZlJujeWkiNZ2vl82vMxtEDUgAKvZuXBL
/ZKJD9QLlpJHSf3Y03yPpXKHQYnNPy+0eJn2onFDbUS/+O8JBYj5OUu+Wc2aXyLd3wob1nZ3vKw5
Mqp/HmE0SHugJeaFUKovwn6g8OXSzOaw7H6FpPVkQSF6h84UYQrKXWXcNzvLwOIlOrn/hTNha42Y
A2HoCEcwcuVOQNF8Q20liJYKy3K6q0UR63BBZEA41BD20520BeizLWLbfKmfg9jWDibr/Eto3RF4
K9c79vycSEVIR2nr2TmUDq1TrPwdhB2QXLro+Pv5fr6Pom02URV47OwOydaX8aRfqABduEKJuscs
URehErDcDIooEtRiigrDLeWP2mOlarn+e7MUE6ht/FZSWopYvL5j+8+1pdU2nM5cKv8dxff+e/4K
CtEW9o/TmiPayQrkweYbt6D3OreGiyTm60ynYbaigjQELascryioYJU4fMKD3LxA8HGogDQn0x3f
LHLRqbqu1KXa2KyQZZOMrl7kZiU99Oe62qSvmCW+8PJ5uGtsFp0ivIT4zGSDlhwpxF3gWOdhBUts
HXjpWrf7M7hOy0v23NNkn21SpMZsmGxKmKRPGCCp38UjwyeS4rJCl+1CYBzUvfme7MHHcwBOoMXo
W6+k8GZQIOI/MtCFKAwv4iV3mnV5asZVc2yO/TX7Nj/4XEqC4WMl8f7VUHokw2dfhve82snBFv0Z
uQDQqc1p3dKypBh3n+zwIB79YUvV2AKVhI1JNV1ehaE/yi5ees1Z4iHj76/6064vHd33AmFlXKi4
pntxi3pw+bNXbuIn/cGi6XuUT1NqUz+zVtOrviKJ6QvktbX1pXFYGmOvasz1Uwzs3okfFWRI2ID0
dh1T6ldPvBQDT6Lcuhu7F/56kHoA88J4WyCjC1xrAr0G0nrpNbrxIz8J6sVuFPhHfgbzPn6sEnFl
3oMZalQ32vIaobfR1jp2187Tjo3HKhktopdvuIDhbKi7OT4SwpqNNx0FdfOI/Lyi/E/5N0xYjIdf
iJMb7ygLD50738gPI0yotyUIt3CpO2dXKT5qbhjaCq2lDb9LV78WMKNmOvOr6YRRjeqpYQtUj6ks
34qndP+K11kkpe6265aTMA/cxb28XcxxGMpyzEzqNn2qN4lt2eWm3Adr82Ae0j1UlTfrxXqZ/WtL
gVoVaLxiAiC8eAsG7Bwclo7JLedhENG48j00Nfwzy23hUXjkQGG0lMVDKqneIDK5FcyWz0hjuWKK
5rO6T/eF8TLeUR/HyH0czs0z71rchQPf3Rf5wWToyp3xjjfkGwJ0C5cbVyLhXS6X4y4/t/bWC+zV
2IDTpZRrMngwfo/TQUXdk5wCCC4sL97rvcXFLVa1fJ/v+9XrcrZ09x95tKCIA0UL/M1EX0rE02a9
8K/FfefzINj8jZFZ3b7s7r/R4hg2afheD6AG8ZfL+3qA0qfRpkkw99sji4aY7wEblJBvykgOBAIz
rPpKMzmlCah9g6xMRKNMwhoxmcNmZLOYyHjuISSsyvcYD0FC4PJKbFfDV7z5jnSkwRWktjGuCO7s
TvOX6Z6AUJwk+05aFURpHqGxR9fpXiSTYs3f5P/ySkNW97HesdKx3mkScOLmMUm8+RiK68qLrslV
Sf7dhUyNGEF5cWOLC0/kl0sM9Pc/SvaXcuDn93/YNBGsaaCuN/TvaTD/XWL8VuNcODpokXRWOEzx
f26aFrv5Iqg3Fo3QIrX8sGniZ9Q5DY7Jf/wj0Sbqyx/XGX859U90kxErh9AFlrwX6qB7jqu8OMiz
5h/MMLy1eusxapHaINU/p0W904KFnpGSYR5J/h3gMgkgdFl6/ty/BxWZvTkeADsgyFzFKGNnmSIR
GQyTbpR0WwAuTuqdfBPNuDrLIXH9WngBY5+5FH03jVEZyJHrY90UOBR9FbbzIspGs4RQs9rUE9uh
RHmbqgKEKYl+ZDvYqWWcGhFaBSHADkR541nAw65MyboNQKNl5m1qgubMJKZ78uNPpUVltR6Th6RA
B14zBvmhtoe+8QIQ4D6YoAAiLwXf2icnCrRHOFXMBrP50jT1uUxDdOFsyBRDEWz6AGfVggY9EQGS
mcSmJ9lsR7KWsC3MMgZlUoZVlW3IXKJ1sszE9is8l1ZkXRoY4U44y9U5AxRCWaQcd2wVvKmnKzYS
q2X3DfS+fkbCZE5KsGoasTtnUwD8Ng8fmoqANLn03VLKYhsHXmRLOSi3kuLRSqo7FiDGYh2Ifc0D
7bSrC0JVhlwWCP9L8HJGZbaJlvJyAzy77+pXWaHZ2EoQ4bo52JFno+FYMCJyRrPu0Jn409i9IL5d
oUoe12JR2uJUPY8m3SYl6WKn7LVb3SpEO4LeaAe5P17ybHS1vlHwfA45lrImi9b6srXsjKDYSKFZ
P/nYJcFryQdtsPpjDk/QTXR2y6t++XsJrt1cnje4pmj85lMmPcRLUEaEB4xcsFEoHk0t2UZVK52M
otZkAOw+5TQ1EuQHwoOAoyzJAxIRBG3UEKsmGw86zckZQAq6NK0zvYRdpRNn1e1kCuYmzyAyjqH0
NAxN+zArRCNIVpfu/No3dTrZQasfArXTpId/7V6M0cLUNCo9BAYrJHX8bXVJYev0YS/2s/f/d6CE
6CTJqgYAlUxThsoPA+XCp8aVSbGIPeAP+Yjqf5YsVgTu9Io4rY9xwaSuLo4oS5L5p6kb/2hDBmT1
LwMlucQaiGpLwSSqLXWzj9WlyurVNpQkUgsGqb1rrWZC7uArlSu2ZdQRB7A0OxXYzUdTSOgDheNA
znlXfk1j/3HEEknSQbYRmw7l4pxfAkPo0eVAwSOcY55vcRQszHaQ1/0yRA11d1RLI7fcmrLNuPaj
qvEqFQelhbf0oA9F53VKNl3nuB5XahwpNJZz+daYrQdhQW/44G1qOQfsOpfPjZluR21+KiI2KFlE
BKwk9RPMizHp0EkgoM5k0vFGGk2rQsxYzaVyi0YB47g1NOApM4risZHrKytMn+BNZSuh0y0CFkp0
2hT+nwi+s0c1qq6lpNTTCgp9HZwiZWJwi5OQ/pb0JWtA+bGqPabSOFD5aKKNULDqCjpEUGzrJH3e
5JgwkXfo82PJAHgUaDtcmUm+lg3TUa1ZnjUkh06e30NxQWjqEsImE3B0a8jBNUtjwTOMLjQ9TetY
H00aspxAK41nBf4QvXgRw1hT0icjjoGJydaapNvMo0G/aS0gEJBVaQf+TTnoTCorsmBrN82T/obI
+totmsI4JP30710nISSWFBY/oNUgPVooqX+5Tlqkxj98/X/2/j9LMYhedcaU76nfP0iol7ym5YAL
EdMk65Sayx/rJHrBNIJR39HaXWrLDDd/rJOWTFUqz1glYdujZ/5n+ajfQ5V/kPhx6Xz8GnO7ZkCo
+iTxU6DtimmM8IpW46We5JdBGTx2tYDuDxl9k9qoN8FQO6TDkUMmrX0tO9FDe2+jdCeR/2BMFTMJ
UgS1BKdbnhMFD7EOdCQOk5WoP4BVBtTERiHkix89pVo3etGUytCj2CGreqB7Yz9tRX3cV4blqWP6
3XmdrnI/PBhqdVd0/Yswme7cZd+oE7PDieSrXOmxTTMXSF1H6CfAL8cchkOGH8yOUl1zzEm49NV4
JcATd4RS0J7Kv6lDTysmNV0hV6iRAgCREnag+RtzoNtIDCpm18LLiCm2chuG/TRcNCwjgkDmCkqO
cZdL57qO6fA+JXRswtzk58/YDvPyMFJGIZNOzCDfUiQtEP3Ouza8yRNK4y3xQlV6KiLlKTCbuyHO
Dn3Uo7aL6xJUhXCWpHZTjO0plMXd2D6EOQjmLIP8QWrWJqLV+2aJCeh3q4vsXszRGcY45vJkm0g3
ImR7U7uMwIp9EexI9tKPFxVIUT9QJFKvQ/3sw9Q1y3tVSxyatzBOQO9MQoLEie6pqfhr2WI1msGP
aBBoTe0uCb/kNbs59b6ba1sNGOFmJI2hfCjYvZks3aCYgqwkNorPeZIDinU0e7PysU/AVtTvUWB5
mUmXoq1WU36bEUAg5bT3qUzo0p3MnUrleGdMBKZQEJCtBaELuKwNtzQ73LITV5L8rFsP+jBsabrb
SFW8UH4vKd1r4oMiLTvOXVsLdH3fwjG5KQKWUB1lIrbLRnMXxEQtqBwPKPNAUkJkRU4hPebgB9qU
1BuYY9Do7ar/JmKmVaHgGTm91EZwVDF00wh9g4yoTnjOFMgqWX+KWVKq8YORwtQkUncVkP8lwQgc
H3vCQQr9q9RDKtNTXKcvMbBp5VnkWZyK9KDjn9WDs5CQbNYUT34mHRJYgWEE68OyqM9EwEzyeN6m
ra+u5qLg11X+aY6Q7MQtTtY3S7vv1UVM+d6G5iopg43ChWdBDB4K+LdFMSFeLEEvS4BOehjnEepb
b6tNS+mCRbeiKGc5HK/UfTdKK+wLCd5/bRmOb7kWLWDy2G8UWAqujsKxH5X7UQvfsOGfo0o2wG3T
/Pg3Lw0NXVK0JShkyRlRGPp/2Xg0/ioG+vz+/y4Npf9gZ+LzISH79xbi72X6ZQ8NuINJAZDwgvv4
sIfW/oODRls20JaycNkYsf+YG5bGo0lsIHV/meo/+/1/YHz8tIXm92Cf1FifKhoLTeW7yumHlWFZ
iPMIB3cfGIOTm2s1bB1xXfdPAy0mnIJ2XlFdZfTE4tt18Bh8YzsWlhMfZPU6WakTyksrW7SLxwkL
9LeoYf0i2BXxpGXsVOWZ/l44Pak7H/3sbbp8Yw3QMnhiDP85HTr6Wa9ycrBlr6fONJKjOlmnsH4N
kKcIB/GAbc5Ri4csWEdD6fad5nYKTDard+oq3kaDioLkLokPffqtR00xEuNtKXd9SRFNxSoXjJCM
gHj6CiGuh2D0LHNZO/1rn3S2pIsF4TvxjwePz/+XTzohED8+6T97/x+rIGPhBZIEr7DHWry6PM5/
NKQMUiPYABm6zJ6APdCfT7r83WOGw1xh76TjOear90dTivx43BG8k8ULlktWbP/gSf/UYF9OnIa9
zjeGTRdJ9Z/WQNRBEkmsTSTuhrmiMF0M1w+35vzbcup/QVQ5F1HeNv/vfy97qI+LrM8H4Bo/fpPy
Qgu7lFXlViLnUAsOFdM0ZUqddIBfH+jvroQ79vFAauITTuVzIFrBBCXS/Zr+5lJYef71UhRuxJJn
xA710xGUKDQElrUKCIuAqehrzHarM43/yXV8OMpyna8vd1EecHel/zMEKWIflaPUIu07OfFaqGm/
vlU8rH+9EB5ILoIdtvJ9YfzhEIWKMVXuB6Lr/djrZRZGi9gROmoxUeLG2ReZ6e2vDyktD9JfngMN
6w5fA0yT9FJ/uCxFnXTCmTimHD11XWw3A80mKELUIYGZvUQwOhr1dgT4KBjx3xz8p8/gh2N/uqUF
9mvmqV7ZdmK5ihgPiwU+XgPwy+5+fZk/eUSoC1OmpOrMpS695I8fHvmvYy34XOWY169USMFMDo4J
CPbXh/nZ3fx4HGmJgvnwCbaKESZaMCnbKZJ3sWJuQ3k86oVmpznoPTVENBasChlihME5ACf+9fE/
FU5+G+7+vMzvp/fh8EaYW8Ygc0O1LvbE+s1MvoragX2Dbfg3vz7UT+8oQiJZUhilfmuqfzjUPJgt
1YtG2fbRlxkiXCuutXZwf32QnzwguHKZ8hkDGaWXgfjj7RS6uLUqZCvboLoRwCfmingIFMxaufob
X/d1/L/Be3H+63D4lxD37zPNh0N9GkSSrpWk0OBQOk4eXS1PsdXdDXrqNvCADfSUY/yWxu2mobCR
WM+W1O6l0vib6/3pTYUtIQN2UKh/fRr1STLrmQ64qWLENnIKCfvFGTsEfzOULcWDz1960PJ/HufT
fVWzrldIQ1RIVFiSB7EsWB358VjjR+VhCkAGWq9ih1FpxJfTvJtUa0W9dCaRWBf1nGmImObu7747
n2OSvn8CH07q0yfQiXXTaRknFY3Yg8xXSXhGk3uIhsrWdPU0JdfA+JomX3/9iC3f/E/j3w+3YvlI
PjzHCkK0qoGvsG3qZi+wUBuMlCAl+EY9jZkH+HL2mLz++pjK313qpwInRW5Lrb7ff3l2stF0cir2
xRcrvxp66/bJnTzu+gxPREI4Z5a4Fg2hJhEdXZg3DQGm8XTbdtialYsKlXwyZB5JerzoYgcls30C
8NATo/glQcMybw2UVaRQeL++iL97hpbJ7MONK+ScULmQj6tms0hrZZ0TlKTLd/j7HBMlx//kaMuW
hL0H1v9PH1MGz0GO25w5vhcKN4reM+WpU75ZeUDCHZXVXx/tJ2sWHoo/j/b52rp2QlObMRjg6QuT
hwqO3a+PwMLhZw/en0tb7dNU0aR1O6PaU7YxuKnK0jdSnN9NDQXdHLwxwK6i9uk/bzVhgE28R862
knukD4V8kZEkqO08gTiKvAkhUS2B2PBrpAl4rFITODtSSq3x+iggsPQw15E759dKrlxaR4fZP2fl
dQ4LR58Lx9cm4oGAYvWzLbK0SZaGN9DpIvBtJJw8/TCFFYB+Pdmi1kCMVeZGhuWIw3NXz3Yp0eHW
YqcN4b5WQItN4Sggx2wwMwHnt6I75O60Lo+hOrpqHtoG36g5+wqrYe23BNb6uLjSDmZ6oFIqT7Go
H1qIvOirdgidz411qMhJT7vXSHnP5NhGpmnXMU2rBK8bC75w3OhWdh4IEcgip6GEMeEbbJCN8xTi
41CdbiD1C7Vy0b8Yc7Me8xDPorQtontDF+7isnak/l3RNhqNLPaGTqJlOxXYQlhjWCyOhNGo+Zuc
qYDWSjfRdP4iWFhd8fCy43UKjsP8BITeDXoSbpVDoh/Dy4IamZ7m5Fz6j8Y07VnYfVHUF3+a3Uhx
dembb0ZOit4gzF/NFKB21K39OieL860kjJn2qDerCFXg80rBYzsi+ZqvOvEFA1ZT0udDlQSDaadL
gHB8KDGFtIqmZmui8W5yYnvPfeAfMrT4iTGDGdbINafHiEWgVvZtoq3NcVqXmGnIQia8K039XZpA
Jxx8CHKFM5T+jTlKh4r15zjFeylDsBJdfDqOZSZ5QrbpY6CzXUE9rzsVNDmU+T0dxbtpgJwQcF8Q
XiUbvxceC9UdBw3W2uLh2NLJWVWSSSDoUxm8z/1dXF1m5blEASfhGA3oF4ZTZXfmvOrCaz+8FVN4
yjR9b0FBS+V1ImcE1CebqHlV48rOQKiXaYMiPqMnE9m5fiizm7qjjMVH3teHrlIppj7WySWgmxBQ
fQsafRPLupeq4Kf9N73CnUJT1+xCb2n15iY5c320FYSnYHigNY5ia75NFOESto86YmANbIWM/mq+
SoDLK5M8bBbo9VyvVeuoBmdfKJwe00Hesp/C42d09UEmB8QXMP/qWwsOEkTInJQFwh5arEjWdebb
aiYvBdzldKT0RT9EiO799swW4TxW8KfbDDb1qZy34SDRvf8ijpXdtwWsOE7Q///cncdy5Fa3pd+l
xxdqeBNx+w4SJr0hk36CoCt47/H0/aGk+lVVUkutqSJKIZWSSSKTiXP22Xutb5ViQgt02GbCYJ0i
OQVM3e0Z754Nrd7mFbt1UcrCXSxGIcB1DYAQmJqOHmg4Mp31NymuF1tKRcg685saWq4iKTRzGX2p
D6ZYM3WLXV0JHa0C6csdKpvtpVTFjS7n+bohL4N7Nz5Lw3TN6gj1C0wflF3UDEPNi5Qqdc/q/RQK
QFrr6FKZ/aMqQczupD35U/y+zV3mZ7CYiP6MUQ7mLYh7GWCGXhC4UM52b5wiA7crTofKupo+hsVQ
uswDsi6xXpe9fqfp/k5GJJ4IH1oSeyrcDz0d7bCr4T5zciFtW41it8ZEgcUKsFKFPkjdKYgR/npZ
//MDAPITlQGrTk/sp51DbnSxzc2SYzXvcmSahKJomxBRdC/4thxmpNlmXuW/9bG84k3765++jHz/
WMx899N/OuYAJywMMLUU5Wgp0nQ6jdLwThoJdzkd1ETZhxFmnUhC3il2O71EcsrbNTUYSNF4Ju2b
JaYOieuIrx/UXoegSswN75XZu1VYrloA12aPpTjtP/RJXomgWMjpcOpx24woGixd8yKLMIOF84pp
969f3dfD0x9Ktd9fnf7TjjlXkRmZGu+tnEEjMzN7ZtijoTsRnw39IicMRtAfBsXfFKZ/WgyAgjMR
CmN1lH86pc5tKkCJTJWtiQdJKj5F8fZvXtifHnO++wk/FTcM1TtwsvwE672+TCepclsRzAKawPiW
nmLpoeYJgUoe43v1b3723724nypRNdD1UawTZTvgJ0qEe3bcry/uf/9wsmq+drrei3KqQWO1P/31
f+6KjD//vTznP1/zPz/+laf89i2d1/b1h7+43PBwzbrPerr9bLq0/dZWW77y//fB36QRd1P5+X/+
V1k07SvG6Y/PP8xM6ffR+15gJqr6NyZboFUcUb6TXCwz15+f/63biDXH4igr/QdN9a3XSNeQn0ip
SXfzJ8EFaCr63fQTgUn9hqD91lXnIew/TGhBYZER9s+UaYTl/rRufKV1aTrfk+YIhJelVv2ulh+S
qdTiIGt25guRsFAndQTwgaMJLwNDzYU8j0RB/tDEB7+dV0NAcaqVbGHHSrzBkl47beC0Fio0qUDc
flSu9XsveKx67D4rPdvDwqs3hUYmiZMsW1m2muIrevCg8+KDZe2G/JIiKyU9esy30ENpkXjY8IQ3
ICaUEOiUUomxXoLD31UZk4HkPIHArInN1e3hXtUvVrEh20NE4Kx8mrCvCATJ5Lt5BqC/khGG+4/q
vG2xnofNuCtby6tN050KVo0Tf0omvEJ87hF+aKBhVFvxBpeon0FDYuy75ghSthg8XXqW+S5lt8uq
d75xSzATJs8xOxrEXCClS1TDM/WLDs5vmNlTW+wsiWrr6Dr6adp0JlqUaAuZY5dIeP9H3rwWo+b9
JHuxdbO4lFry0Mfm2piI0RD+BnYalTY6iRXjinrycq5+VIy1ReFG7TsCb6qNjSiggi9OvupxyQMk
GdIgSOG20YLLq95e4DYIBpV9/NSsgx2pIXvBDV7mxwX9slr5G/1KngRU3b1grwryIaajsgfdctQv
5h2HEIJM7lmNmvvQM9zGM1H02/0K0M6hjsJ1KkyPdYHdVltnsQHbVzrTJz8tL8bXCJ1CZ1ty7sje
hOETD9DyArUmO/GrSkgLttStPO0qi3MHuAEIMBD+vFTfEyWhXhcltNKcONaSi/ilnjogL7yqLnab
AGRECSwsRPybkD2mLTLvR3E8aaTJhMLpcXqaeHjEMenlk60ld7QY72cbnCajzBsB8CqfPN9VtHGr
zKPNsN/JUm8MrXXEaH1EabmArhqd9OQy8UKgwypKIzxRTvLCpaZNC4a8X/kjUC5gN91w7PVjwYvW
o3jdZqTXDOY+5pdf54HXZ80+1UwqY7Lpxs/BUu/9IcX0K7ry0G1yaSKBQugxkBh8cJy6wFN3K6Fw
zjXmP9XTCDH4xd+b/joM76T6lN/KnvwETKc6KDsamR4CzJtUesquFeOqSnY7/RglZxTN7XCMuUED
0R6ppmeiVmKYPYqBdVrpyJ3BgHKDtWwOriY+FP2YOOkmDmHTD06gefOT+JhDmCESWSKyh29Wlc7Y
a7bQvGgVikdtnY92nazzwY3ypzxxgo/qDpoY+bjJ03xMb4Irp9vgLFx6NNHCrjyRoOEmxZZCZDU9
xjf6W+aM936JFgH/M7laOBtsAyWAvvUfwxsUBWiTBiLXqPsIx76p9UWkzRdjb4XCwskjetL3xRnd
giCs+sKmXBHxN7B+odRsHkpQmrpDJ818y87JuXsEQV1SzbwNb8nV953ibCmevk9f1Nkh69IGUPql
JQyjtRMHfPO0wRIdr8JqBcQsfOm5sHIjBbahOdeZOxoTrRWEq4mTT38J+e3H/CNU3VYYq7U6fCmW
6eGwCVA3SdNOI3qp1ryFjloWiAWAZDxXExgRTTum08AHd1dcBTpy2CZho70Hiw5gYzS8MK1fiwPx
A+6/dnde5NM6TjCURvAo2GfZxP5y6r3ICr/bnf/s+d9NvVGOMx5gC2Skvsyvv596i0TjosGCiiZK
FEjfFFHaL4AteUDnPPTT/szUm82evZsxPZBi6R/ZbbHw/rg//3rpANkYCrLfU5/8uD/DSQxgMwby
PrHYoxy8rwfZV5rMna12W46yuOqSkL2m6PHaDI1hj4Z69BP8CJp4mkgTGiJiyNujFEGmJVxJmjMg
tLlTEBPdGdfA6ByltG7DlNmL0JHOGiLJAMiwsbLsnI/SZCtq4VRQqHx/gcWLcDIOuoS5XeiF41CA
exlUR0AghISp3yVTvyanAI25elLbDlQ5E4947B9rZXwRRsXuJeniS4XXavSqDOkpUiHiTMZGbsUb
zorvrQ4+jEDcPCx3UmbYIb4QtYrcLFWfkz7bQce1pzY/s5Puk+h5NAyHo/oury03VT5yXYfffq5i
lfZMW6znOVj37XCNQcvrABJDlDytL3vF7O/LDHm3vhbSei9Hzy33GA2TVZ2MOylhlZHCS0/On98N
dlGqH+ZAKtEMO0qYOcUpVrGeqrZxMlYrosqJ08rBh+WjuKpC8TPgRaoMLAofrFhnXlMJDRgNLBFj
FY2sXd5qGyPa5/QtwETsIK2sqhZqXOdDuzHOfTGti4XxXrTHutc+LRbJUGxvxkoBpRTAvvcda2S1
rqfNiJR86oynrPSxnSSk6tTGCnnoo1YONM9bL1OriwRUshzwvUX0j8ZxRO5EkPBaJN1M6MhBRx2R
qNp6EDvKuRe5paMkyKuY5avqyF+XdK/Wkw1dChdc9HkulIe6HrwIC08bpG5GrkaNGxiNkKcP5qGQ
u5uJNrDfEusjvktaftT76cagVdiTvJE0XFe10ioVoMhAa6d+8kP2rdTkheRemyx8r3BTDqVj9MtA
huA2M9DXAPbf5SHbRwUGnyDHcWRxyUn2kMVF+QUUhtw5vZBagf2rCz3s5xk9rUBngWOrsLF0dqqg
wabdVpkdh1LkRWZy9pVh6yMvDHRtYxpvqqY5XSxsyZZGsqZhs4vZf5XEjijMxFJ1a/kZee1Gm61t
1NcPaRLzHXXlbCTCp6qi3DOAt1U17bNgSl30VY991R7ysXwVMgx5w9LSFLALIAInAzUaNz2VQt+m
RyWG6tRmT7lk7ho2u2ycb3CBuEFg7Cytve3Lq2YN7hiau5G8ZV1QvXCoNpyKXc6ufJiGQxKjNjbG
E1o9V5IIIWy6xyAnzqCWNposHsqAvOo5W+uNgZONxlWu0R7xYZ1M/q4W4oc8ohssEUglVB9KLEp2
NVqfXZKvQ7NE11heoqw7RvgrQHg6fUugaImhoi2HlxqgmpTC7I7IVi25f+LkU4iHayYpe2DW12rQ
r7nZkEfvF7rTWS2IiUk7VSS4Sli/A7qekaLvxG4ij7fP911kvei1uIsULFxF6QWjfw+T4yh17VqV
8m0w0LdUyz3zwL0oqGt9Sa4p5IqQQVwilS5wXs8vrfQYS0jkAo1cQ2wkkwnWJlBWdZuv1b6UVkRZ
PBfwqdo8vpVnWKiAUMfxIcaQWAJB5So1ym/AfyDMv/i6uB4F0xkL+WAwFOtHDVAdRhadGrmoiA0T
EBRxQ+YNKXqDvDO7OzGuPZM2bcnX5ipsWdwwpg6KTDJqG/YSaeokAKYd77CBEqPB82HgU9PQPOab
MnzTzYegKG7AGpwCvfBKWO5cN1nd0zquKTdx+8045PWy9WiFhRv6okvIqp3DWp+6ymuzdlOXAmJs
7vFU3o6Cdp4TDmAT736Gw6fqAVRO6StZeQayPrmYbAPl+cjhrlQfcWU89iZnGN+45JqxyxmHhiQ+
itOtrI4voOhJHGNJwFGUcogco/G2ah+BAHkLJKcpyk1DPno5QADGZFpnwJY4x5UouETwRQNnE8IM
vBBLcD0fWwElfFzsVRP7cqF+UZRpp5jdNioKAuOb6rnpYBImEO5lxP6E9OFx2vqFek7UzjNQUcW1
vxLycter3Ntqcc6yeten1FS9RhWb2LO06UUQhnS/pKk6T7Jli71CLAM9dvOkKTRFiaAVI32Hkn5g
GWx7VoqJhTMHl6sCY0KWSfK6IyWf1tJZb+4jEaJa+0ZQyD7Gp2rGt+p0nUsiDsnQTCFOciLC3R2z
wHaQ7p9aubNVRq7x8CZktWegxBdUYV3JllMKynOw2IfyrLRDpQztMFSHX1ta/9KmDMk+OjAxE5o4
Q2tqs78o+/hKiqfvyj6aMn94/remjPELnZeFXvYreOBbS8b8BZEIuq8/8cCIC/ZMkXiCJJO7vrgX
v7VkxF9UBXehRcH3VTz/j0Tw6Bt+LPl+vmzjp65jAGYj6vOqAYZX2DOd9yiJXMEPvTS6N/TgGqRv
pbW1WDcyX1hxI61qTpUDa4cUdTjPseO2GyOXwYCM21SHQ4ueKM0Cx+/no4JSOFOIMvenu4IFXc+e
FbTCE9kJlX9U9dGO0HJo/p2af4rVc2jFbteHpLKsGW6Vcg06+6OoDp0hrorh2ExnOr+nhklcGGEW
R74QWGuFmIIC6Fkxah5pa0IwXuORUY0P1TVHKlxJK4WWSYH2sh7O3RR7WSzhM1YuXcRBkHN63mhr
v78piD8XgJH3My4SjulNcJ6IuG7zm2KMXEXdZvlJg0AqZRjozepDYgRYNUQMTdDBZawBcrkXmWB1
LSEWnYnprgh2ihI9ltn8XHc51iFf2wVBtmEsoBTPcxdvsllY+w1JjL4qDk5syOuKFKQEEOjQPPeN
zujSctFqHOaMZkQfoBQZeJvA/hfKnZB86rpxMWQE5JiJALjGnHcbL15g1t3XCk3mV0lOqDWv4YY3
BSwEIfV0/xCZwCVGsGZCfx8Ls+Mbk+OnmUtFtVYnHylP4xZCtPNTyMSldqNkJhMmy4NPu0kiHUYa
5C3grH1j7YxR3opjaTeSycG4QnuOU6oIl/YTYiu6LFpSMvktH6pa8crhViZhRkE9b8gLaazZJyko
eU3c9Prw1LbZRcihDGTtOkEzPwgmwDh9q4fWU++TIdlFO95Kx7KuaVDhmVadojhqxX2AoovK1s7Z
orLsTS1vKslYismrnt5ZkPHNmPERv9VO5j9mukuy4MrUnVWkH6Z8vpoZ3mlVOHeVRdYSbLBQcxrj
tS9bu+QTrSVm8SgGr4KZ7TAR7aGN75I+XJsEfdB94ze2iQbor0Gz13VYmTHH9DyKPUXOdp3uX7Ok
AhUKXS82NW8Epp5pU/yaVFK3qXzzlXkKxdYE12+QmWiLps9FUo8u6eSdVXwZ42abgewvcIZxUGEC
Ut7hgL3ioIXRp21DS78Y05epDp7M6tbCOVnyCMXP3dylD1E8H8iKe6s0a6f676paMEMpDVDVE5Rm
uaQyI5vJbwAX1uzP9YcSziBVCcdEYx/HMH0HqAeZZDc9kA+28yplZNCnd3lU2fNsbYZoadUUsw4F
ltg/+hj0n4ga6P3JBaRPj42QpxREQCfxKaduBd5HJHPl1ErCYYPug8U8Lyi8rNQo6MYO1BK8WEpB
Ke0fFQTRq6oXmcOyfnAsyjmaGUn4KHfYU4XglCnlU6xlV5OJnfowBtqORCMad0q5awVlrRSpAS+1
Bkckqnw8ivmLMjd7ogbhGUfr0mxXdTTtzTbfIcfA2NzbhAzw4YHHWkKcCl25JnMlshYNdjI7FWlU
QdYf+j7nPKp72kiuUgAf2oLihDkowuYBc5syRJiVgwFrOhij+yqHeVAyLVBbp1LHg1I123qMPKw/
hLVW/n4I8z02Y8gRmvhmVhZI/JHE40Bwy1zTV4ZQvwYx9yW9wktazsjMS6K9y10sDcUerx+0AU6E
XdGcNG0jReZTVFsjB+j0uY5NwrLS1z6S7+punBwF1pxEA3gCsdQDJUnD+wr6kiZBGQnyK5ENoF4q
mpbbOAYyW5zEggqcaXJF4S0XiWPwOxyrapvhDe+QcwGjom+pcevp0Hxb+Umdwp2Yzl7fKzstUtah
NFmfUZKrZ2FU9WeUk8jfpgCL45Qcx7xyciN4TRr5XDbdroW3ncvINAVfWyVNbaeYqUmpWdX9uInM
8DhBWGd7pB2QzqtJFZ6NVLjObW+DX4Sp2cs9wTbFfhaID09lh4YPVHHrgDbhIAQFG4whnLROORMg
gxGQszHGKXsYSTSLZ+tDGsqS6/E7e05iR4g1zwjMO3Lwtr4SnWKdYAE+GnUT3MUKqgMzu9fy4kkJ
aQxKIUc+DgAHQ5oANosU18NDz1y7lUpSKKtoE3A6FgcYMGngDrX/0A7xq6EmLzPZi6Yv1U6pF1/K
ScZBFgNHEWLj3TCyG0UZWq8Ipbe+6s5ybJ1yWIFlVL8oYsxrmzxpOMYqIwVSfHQNpbUGNIstCMv+
WL+ncv6u1i2AjWItt6TLJUejukzEMtEJXVQqFcbLPSm/8dw5Vs4+ps+2YfROMdQkPKnsxeOt1Zfr
uGg2GmlBgdit5qY/j4zPDRho/At3tTOzrIvNeEnHBpTIZtlQtENv3AhV6Zbc8uzBY3VXUNcGrYBX
7D2boTvT3ORD5yc3yiQ5mtGuEhDsRm/e8iHexCPz35mIJ/1dzV8yYd+E81Em25oBxCQ+WcZHAKpT
pgOLeSdqFS/DsafMRFdrdKjjF0nhkB+uLXrpZdF6E2lV1dyshJkAaZNsdR2LL1/pk+bcsK/L/oSx
/yUQ9W2ervviQTR2A/nxKuNrjvVl0LKcfNR0xBPgiMarmb6k6qlaopwMZdMgVNIay5NiuPcWh/KW
rvMAVC7BJZb1l9R4yGBEhuqz2lLTk9eCASya/JXSyqvRoEKYJzepCbtToT51w3aSLiO31piekvLO
QgejwbE3cyIB76b0pQ+vqQEPRLynjPHE6DTzCR7ey/62qSHUf6p0EgbjPCxBi8Yi6zK2KWY0oqzs
UbskXHQYX8SedZp+fYGIRB7Pkf7ScrA39UepuBdxHOc6MevDq8YnUiqfO1jhVXwTMcEFqtMpd6k/
0ur7IiZkRZPPocnvYT7AWiZ6LpzsQonsSFyySdjPuoiqTwe50zOZ6deWRWbSnakHjhTwOZyvsXEo
ORUTrrgiXNEWG50W90ejAuRBxVAYNyD9eKZ+8odkl3ICF+gT6OB9tKCCRjDZmeiRLWUjr3WWcF5S
c+kvcCMN17oQTqY8vQjFIVKlQ54Q572tknM1PWpgcZPPDppFnBsrKbq0/Yup7/qZBMo9W7pWX/rx
Ka0OCevcv7YrjuRbYmANrk3k2EEc3t84ZDBO/Xg8+pPn/348khlLK7SvdazImH//0xW3MM+IdKVF
FWcK/Xjx9664zKFqeQw/AajqHx0yPISzl+xnjROUupyevo3yf1No/yoc+H8otr8egX7Ug/zw0n/2
fcAbRDMowNtIyTCQppMBSVAobsgDsPVjPV3UabsHUCbVrmBus+LB6PcU6u7KXxudzYLiVquz4WVu
Sp95pT1aYJVrJ5ntISFEvvgEu6y3B6PdjYexWKVn2Fg26ykCfpPoddwQ2BtBWjgH/O7Sug4BlwFr
6Y9GdNZYGPXYtU4GuW5QQlZNzMNh7vaz8CHD4w2pdx25a9ZcPRW+zw9UDkPfryQzpwCDP7wxHXV1
YLanfeBsky56t4MvuVojFYMB56jxLewqyuyS4SbzvNVixmQdknwG96sJI2yoravhpqbR5OjPrAV7
Tdnoz7RlzgNjwWMeXq2JV3ws123+xmkvfWkZNsr7OH2g8KIZjR8ju7ZkwGJAOnPbzoPLf0bFk0Rc
9Lk9FlgMfHLOXot8qzWb0QOg4qLGvRpTyarl0Z3sQ69DMvQk01xa9UcAc3DrbMNx0EJ5KPphhtWv
Q4SIkip6q5C/LKb/4ntZNJZ0SLwUKPO5r/7G7bak6fx4L//J87/dyzqtDkyjmoK25Wsk+/f3MsAL
DqSywo/FB8dc7duEa0HNIkGBwgTSXcb1/3u7A88/HRIyMBdagCWJ/wz5sUzYflCufb30r7gTBeWN
Jv3U7jDVsKrjQO52alHMx9mcvVmY61Uo+x2cbHbQbgYXLlXPoO2MaDA9hnIenCTaHqJYPGRGcUSa
uE9NaSaIRU1y6nyLU1E4HdvkfcrXmkH3bpTMt1FgCG8J9V0GxTEU+axaSZPbwQy5W1YmT51RYWGy
toqFfaO3+6DI449SUee9FmY0PdvCZPbF8zJjnAlGjL2w2Ucpo6raT0pX6ghPE4T5TqIKDJn6QwfI
Q9dg7Og2ie+AttDttgqaexmcOgNjNbcBgdyn05s4aAu8TYNE0DF9BwwSu2pGa1mc2+iiDOkqmfOD
JtL0SZc4EnJ9vURAzR3cF8uPzpuzko+3/ejNyYKNQ/kZJYXB7i4+I5afNKR8zY1RvqdRdJTMx7op
NipKwUHWEDoPpDQy/h68auklLIRCsIecRjqJ2tnHcG3MdxqI8UtBQd8hkqiLiVKjZ/7dt9ouIz7d
ahJ3bF6TsfKSZFFrRJu4lZ1hyPdGEHmWRN8nP0o4GUytXmvM6qsc0YoI/TI23cLqXb0iwmXsdyPn
dwmmI+abhBIYTJYnRdkuADgQpw1Atfy49JM1/LY1OcFtRTLYyNwyiHcgH9wSiHw0Pvxry4JlYsx9
RFuRzin+rKW9+Bdd06/37/dd0z97/nfDchAf2HGRu8ElWnqg3w3Lkaqx70OG/Voy/L6UaL/IEkg0
KCGsb4t9/PelhGxcRu+0wEHO/gpn+wdlgbqskt8vJT9duvGVLvSdmK2Tpl4eqSb3pNHUxV0YgQu7
zpLTDI5cXGI4EXHolOs+cZfWXrCu6QoaTiet0YmVOgEnhMz4roECZFrRHJIYE9QbaK9kcAdkz3Sp
gwZmYZyKKNbWwRvg1Qx9nBQwRqHHIB8LB1QZCUihDTUVChAE13Sanal30HIHhbN0Xslcj/INXLT3
nuwYdT1G63iwqeBJVNHdoXsgcjab3vSRuMVoreResRk4DUE920hA3ghgyTvO5/ZEnsqVwOtWs8sE
6b33heFv+FAhHnUUnng3TE7XeVno1eK+I12n2kTllcwdYcVicEz9l6qEP7HW78XxbeBVBuj/SGNB
tV7UxZr5T3hQgZOsJDrMAU1U5H8QSVdt5Ijysbx0gScdihnuLN25ZwJdoy/gQpRqUz4lQD25sQVP
2Ezr6Ev+pNYHJFTqkdnnPkP9TupZvw8RHy3pGQ7AWVb/ZIV5o79kG1CqjEqAVz4t45yV/MDS2OjP
2mH8mLfzgWadI3l0NU1pX9KnEgObOd4Zw2V61AgFly/Vk4wNYC8Pu5D1YBPx1fmhCYCzjjfqudzH
BRFshQBc/xEuK/hVkqhI9M0IdIB1cl8Y16R/l3MPGUP8pg9r1a5arzlVORlr/V0y3AJ54VpriI+W
ypD1i8WBMsJBm8ETYeWdFpApnQw0Y4CkHHSCkFHk1UF+z7bSjmacT6StuTGjW/8decRwmF3jy/wQ
PZe3yqv0Gm/EdiMR0MZnJXqKzFsEUye6InfFhWNzvbDuVgbIKeVmdKvZK5UdVhA/IRSAROB0E9JP
Q5ggLHaJzbCVXKlYK4C+FZ+4R+G9e5YIKS6iPe3m/LG/ix8Rz3sQ3SoaPSuCeFwki0vHcGxOkrzR
OzdOjvUGpTgBP2sF1jFjTZdSeBp2/IH/Kd1qfEf+f13vkf+N0iOyA95YnyslXSvwqIKz4pHG0kN9
mQ/CWXtK7wSkgrZ+V6JIKdyYYErfG2+nD4GYe3isKo4D8KFM3dcIvYObpTvq9YRz2CRVp9BOrY3h
b5sOwB41MKoKZn/Jq2F85CmvgekqE1pdfTchMJi15flFuVqJOBLGK5jf8a3cJaMnH3p5yWDjVOof
ZOOe/ZswTWWdqVT6y4A2n1ZReDtiThmrBJsL0onSI7myc0aUhHR5d0yIDYkQ4y86Zp69q04nuV1H
CAcKp94xumB0Q6xF7QbK7XRIoPycBVKY13YycCkVnTjnXiQ7Zl5l72jRfAQRe32DaK0iONrmBgwy
HSrvZfErFC//2h2NClOBroDemdEbW8/fiLMBh2MP+GEO+Mfn/2dHU36RqIHZJnXr13D233c0hTpX
JOziW6bC7zsas0Ady7ylKBLgcN3E6vHbLBA+ubTENJHf8Ot2Z/6Tg66yyMq/39H+8NJlHv9uR0s4
Nc5Kpgf7Nhcihua0k1VrhE0idZCk0h5ws6Uwk0FhHPiyy8GhcdRQbJyuCtdSGN9W/UApXNSXaKat
mIT9vpCF9dwT29dWn7UinaSGlcrsDQ5mhWXZqpF3RBvq44pcdrcZjYcJ5SwxRFWNq6nnth4WBnNo
tI5WIqSU22dUK8DIS21BM1nvc0NfNY+I7S4L61YtIVcGRObYapzQjU3ov8WaeW5NWnwKog40pV+k
bEKLZVmPNbdDV2cDI0pQCC3tPqlAboriM2vmYzzwMojDLckgaOvKA7gpuwabZK0OD6WeH6QKq5c+
R0Qm5sZzqCr7DqtgM40wTLvwOe464JoNOw0i2Nc0qW+lgENqyhsM6DQ8JHKkIa7S4QySAJEPkRvr
43pmuCWQDTAIM9DiSHcrMb0MgLVCbTzJMYgqxv1EcmIu5H8BHUdR+JgVKfjNcgm7GRtiivR1YGU7
bHPXzph2YQOkJk3pwReNCqfKFPeRiXhKkq5FQTM5T0ughVWDyJX9oZe4yCmuPCtN6UHqsWSHtFpc
PZ+bTWEyukzK7By2AY7PIs7JcYoyddVEY/ilbadm1+dYyjleC/fE2RNhTJPVR36myhAH51M+yOGX
sm17cnvo0kWmRMcgTXI7z+NPLVWIeBygasRlfx80nZ9CmFXJeYzmvPFSwhVyCaSfUCjo1If4pE5Z
4SpYkBFYLJMsUUJ410n10eoYWIlJ9YrIg+vszK01CG7clJsq7T7jXr3LUiZSsVa+9UmirixyKFZB
MIhrPTWDs4659JwbHdTthBYqgpFhE3HaxZEQwACXR99OCqV363ySd1WazI+TwBZkKniXeiESHLAq
JtZ1ggBDi6lJF1Z30qAeUtCxwzC8lKLcufiyYbnFjyiiLmPDCDzuPmpdxk028uEXGo34ZHFSERrP
oSfmYeWUxtIZhULChMGY3KxKOO5RmK9Nn47tLMabouqf4NAOAMUac2/UMXzVyY2EqDoBHviMs6WX
C4GOtEVaU0IJkzXTw3PvM5IqJdyIrfBGJc4dNZW5p02KiF9viDaMpzwjtp77EascWdkiaigFbXSk
7rrMp2+j6swCOCtyteL9ZBpQuFTmf4ME8TXJA+5VkHBuNahfFldlBY5yiLp3cpoVmlL11hSmQd9E
+HB7F/ei8V60HT1dkAjJRRQ7H7k1QeG5WN33lWodUkGXkgMf1Kp7LMxuEVBmYGnNE79G6F4BJL3b
2BRqGEx6243lNgf6CiNyGkTSXORey+adwS0SH/vZhGavnuOW4RXD/8NohR9oP+6qMLgMkvIU+MEh
FCnDTYWPvlDoW0WmW80ewHleHAHFa/OhGJaBxWLLneNgW4UYLIOKjd3nLG/20X2hkv8iYwaNfTVE
7Wjcxml/Soss8DKj9MQKxVAxJl8Kv50IpFFvGjJsVoJW3OVyOt2rI/VtJmuHsKzW/xXKmlQmUhHu
OXe/Zma71/NxgElHHy32eyJOFwfqEMNsW9xJSrwxNVJUVabns1Eehaa+mcDCUItY47NfZZRxfvfE
vTw6w5jvUkDRssD0SBsw7MYWDoaAVWXVzvpDJ2XnKqGjrs+jpwXmqVf0dRmM0yrJsxsLf6gtVIPp
yCKa2kophGXq+oaShqH1EJer/2JS6o8zIol9r6b3NItCL++m3Zgizfr3VhzwkEWFrrquArWFWP43
yiPiS36sOP7k+d/accYvKjWFbuIRNQBN0XL7Jj6CPWWg81ZM+Jwq3E9Ot7914+isG6YG5mgpK341
ff2n4OChpWUoktWoiIBD/lHBsUDZfiw4fr7yn7pxtRiJVAroi3Jq51R1JfRx2rWugMKO9SrxLwZo
stEzo2077GvlQzevi6s4yyPUKNiiPkvG4cg3UT0eo/5+kXcK3viunRsSsScPPQykcWz4y9SaBTNf
R/V7rr+X3IXp2G2y9i16wSsUnts3/w47tHj5v9ydR5PbZhau/8qtu4cLOSzuhkjMsckOG1RHBAIg
AhF//X0gjTySxjVT3tqSZbUZGkQD33fOe96QvGlHEcftm6NgWZDjWDWji64eQ/a9c3bOluVLtxHP
nd+9lET6ShhiOKG47AiLyG+HBpYl7e5ZeCy83CnH20FsS7pa0av6J9J0u1mRZkTP6U4778Dnm2rq
AK9ffYyfujL69Ka0zFUCrw82LyEBLdTrvYLQJM5hYJhThG5m7fkLj6dP6oagW9YmUnOp32UCUkb0
H3fbohGmt85YgG/2dUkIBwQqEjwI9zDerDcgta6fDRt40e3pvhM3sArbnZyx22pkJLhZ+04f1Z/w
BGfoR8oH+cIQA15VaTLyddTxFQ9R4/qqt2vMCaTwTJ0HVRnSa7EwX5vWaY5vVwRzzfYq2tVeWcsu
DxNy4mlr+BcyxYQtE29n197+au8rl2zbxbBrZ+2C2Adt+vKB/OQCBkcCieB5+JCMbXc7lASZlE8l
Cu3BDprHBqEwDvGp04gXkjbI1yBTg+4M/dpCUZ5IcxYu3T4RfZ6OnIt53odwIaGZLk43dlNCB/bC
tkhaV7lQNjD/Q2mtubd3YjkU0MDU5qWwiYRqS0gEv2MYmMRstHRMSI1CV/g0Yc9Xtpb6HMcd+T1U
IRpwD565lu2t8TAt4t2ORGgrnsv6guwL3lWV0Yg7pFPzJTSkFkJIALkDn057+rM2P3USctAw+oPo
cT74DiRpwPXiM3JcsQBLOPUr45SIpLlUUATMAZ44RpoPibUXPo32xSpi22pfyN5QSKkRS8xKZ3X6
yrFwYpMln74Vl2LREXjOwEl84PBK3F5uVTkzzoZ9tRgzz8iwJtXEek1XmiwSE851PTaHCJHHnSwX
aMor8iilDXk9TJey3dSUM8jJdlZEKOKaWIq7uLQ+kytJK/I2WPUvOn4aPcxmuyJB/Ll7LEUkmxOS
StSFIxa4esyqs16ftK6gqERXrjoxly11BnBu9FmWVN4OpBUvX2NZ6snxctjAM2C+jDEjkTg1k2NU
WIyr6F+xhnYVHVKTMpONaBlotPHQDqT4kAPJHRI3ci2nmV9MblN1DSn+rnnkjVOwqjsWGMNHRwYm
VRyF5+Kaz6P+gXjL4owCL+LW3hAR78XPzZVtTkR2ln5WFC4oG7kLSXM7EHm46Zy7b+1vO2Op7hrH
WGYO1g3bgBeSBUOcMf5cOxBAr/LTQzQr/MoH1yYMYMbDTLtsfEu3CBbA17qlRrarF0czPttXzzeH
Ip3MPtoNGjA0r8PyNtf26B7us2GeQH4mgBw9GRYm2+gl3nH3L4A1ngk1Jc/7CkxWu8Q72+HpA9L+
JIZFg6bOv/rn0/oc74DSZuJMcdszfgqzEduP2Z0D5Aca1HazS9xhJixw7l4mbnYa5pwQTLbn98rG
WcbNt8ZrtBJbYCbK3oXsKJ+Vn2wAF7aJbTnVmeSpS3ExveAtOdxRTmMUa66EfcPx8gkRQXiJfaCq
Qlowh8njlft0PswsvqH6dnVYle14Lz9ZvmJPyjmocsK6dAsIFE+Vg+JTED3LgXjBMIQuYi2SOE4s
1rg3t/VjvskQxDl4b6xB/+b4LT1f3xqmrGfGqzaryjoB/wtnh3IOdZ6SCh4LYaN4qm1M15I8KAl8
v9ubsBcfwWRSP3FzPhN0d5C89NviX5qPgEcCyqTqqN1zHJJiB70CSfbevXFjnkyrIsK3YZzjT+Z3
HfrYEH1e68Y3u58LxFt1NoeUOKNkjxgBS3Yzed2gu4KkgTIZJv+uaoGqslVDbgKBeIg8yM8koklB
6mIetOpRI8yHJf5zl6V+CWqHCy4SzuuKARb18CUo3vIODWK2I0Yc7l7vkos+Ri8dmxcrPPYclfWg
cNS3e+XVy6gj3rbNpzhtYtzl7UXfanuDD628CgXy0hr9ySMMWryQp8t/DiF+2KTGKUItVkofUXXM
+aGnfg1jKFgbTTMjx0bu9y2iEJYyC8Eo+Ymd3bAWsXbUbHaalnmd3rsKVvkiEOaNM/wSWjCN5lnE
BQFPkF//2ILx++RhMhM1NOyLoDn8r6HLrwXjX73+T4iKeSsdnvpDUQgE9NPQBeNGDTdcCr/ffXlp
eEzF0A2DyPBvQQ8/6OoMXeDcTGp/EedeOO1/B6KCbvJrxfjroXMKfvPmuPbJOPapwtXOVAF/Rfp2
bjfi5YpmTgbanauLLZXcMwLQSEYjm/hOqlVg7nUbb23ymIftmK1VomVdijUoj7Hb64uiXXVbcHYy
kl8JVoM4thwX8DV5X22tYeX0QSHEi/linXToeGbjQmd4OlV/xtxaIe3gO/UfKXVRa791LQmlXgru
6mXzBFX53mQr2grm8V65CDyYOaCLXCmMapi1iP7N2uL+tBrsDq190Smr7PCtahvUGSI55XEovBEF
vmQQSAdArNdHzWBRvLYzBkLYX9GDuWT53S5lsBYBkkcQ6Gab9l651NS3btedapBqh14TLwViseBF
xbePMNwYvEVCo0oO5qx2k4VVHNrcvqTRO/MXa0UB5iRe6jF2wAiIFB7sGnQjdai9b52DK1T1JsI2
rZ3W64ftqveeMFxQDDfVkDF2jlJhnMOaHFIPMV8KzK8uYVGZUouNQ9GvpdsScdF1c8QyqlAX0X2V
GPETZvwzorfSHQkzkw70wlpcg87AjdGQiOGZbueFI7GU41WK+deJgghfd/WGe8nr8ELicNF+EQOD
6YMDuhQTydFWn4ril3jfkdU6lVHKVFvdek/VXcqxuFuG1pEqEs59MW/7t7L3yPWOrA+r9aOKadux
1M/oD1m9h1TxiKimhLZYoLPNgGQ9mBx/7Dzy5EXComeuhpPSkscmGDPyuvptkixtUyRUw7s+USYp
/cwOVrWl26S43t6pWKlkiSYzznq7oro0ZftabLrsWY3XUjIPQfjjwdN8jMtzkpUNR4fVmjlZuZmc
3Pk5mm84K45IUzet/GCRU4AVgXabxYRqU/W7eWzflYNgorRyDIi/X1ruYrXRFit8yDgDRrlilu+L
+UMtQbk9RPhY2TrETNbtoJXnt7vg5pYTB3NFO5BQl2L2jm51Ss3lA8L9V3A4rZalQKjUO6MffNwC
D6CrmAkXKmaqYQLY0uFm38EsG2Xf7XStPEdUrAOJRqLJ1IREcUd+LplVJlvaLQnxquQN0goPzN6V
I2wLbetrWFOJr5RX63Kf9pOIKU4wG19GY5sikH8mZJt9DCpGXa1hXJjjgRCR2NqbI4EAM8aj93Yl
vqhbYU17JO+IeaXGPfQ7sccs1WXK+pK/K5kjWql9fa+WOkF1r2m3HvZMbkWWmXvhy+ZGXESPsXEB
YgOGk9SldcE2QVCXREgZ+nMWzDknUDZugm/YhLTl7s1BI3pZ9fvx1AI7k9KEUiORJCo3ju9qzBTp
0QDLkeVF2R8LShcQ16BcUZj2u5ITJ8BDcczR+b6Flh6GnRA2GQPbRL33bgX9CTUsNFyisklbJIiw
QMfjEf6WrAquJsFhJlSWDtxuwikx2Zry47Sz9dm/dDss2Ph3yqV1gG6nYbPyQOc4ntTUH0/G07DE
TkzxOA7xhfLNPhNa2tfPzf1cIqlEvsm+XiBS8WBuE6BJvkVFxU4NYS7vzmA7tNu9N0SPvAd/scjb
8z++rjthpZ8beWf0e3HbHQpn8PP37tBwygy7XvIG/LdFbRoB4dN9U/bm2Y4ul/fQU3Kcp2xU/sTE
gVRHl164390NX2Loh0SOSMEZChn+IhRPzMtA7P65srbvG6ZhynAoRcxtJ8ud/07Q4Ak/jbP+6vU/
1QoGsSns7b9AS6BDJOoylcLo+duOTw3xg+gFO0OTRF3kQVPBrx/A59+FArjSBFXhvPCNIfa3CoUp
5/fnWdbvx21O7I2fZlnFIGIZYHXSSm9ubktjVQ3sNV8sfE2JzQd5iU2fLdN1vrZO7YbKWCAWemkO
xRKEPH7S8hlb9Ax2oSO6XrVPY787dkczWoTZovMZNRtA0PfnoTgRa8tEJI0u4XWjNK5kXO7Ru+ne
88YV8B4wByfLqWuj+Ehiq4RIhY4TEKuvl1m9lkLuka6wyahFOc4CVunZvGnf60nxq0VOHDLQfYSY
n1Qbs/5MZRkKE1Psem4qL2Pny9Lc8BDbx9j9xQ61Rq+7w/0DsMY1GfKSYoP4LE2fM5pxT6cDjo+9
4qrnkGKjdRQafMEpovhxGocTtwKyAWEbMY+KBW+BxCAjGNN/j/HA08OzSTpLtgBLQSsl627LfkeQ
6fOIoydf1rnHdJ2NdQJQtAOYAyCO/PDO6l+LewW1tc1MA3+lwkxXw1X+APjvPsSHyXxImwbXUM0C
+pFqB+7Ob00FB7hfiLgESiAzFA5enJ+JJL1j3DduUetM/xtW632Dkl+8k6PJyrMw15IzGhyWcD3q
44GqTlU0t+nPrbhlwl2WW1Xc5UTOWJzxORIuTf8Mteeu/BrDbVNfCnIFVYXxu/GBxUQjUqGl87Jd
0+hU+6louzKYH8MV7kylQLTvvGV+kaD+cmDsUBmq6hLCQNlUPqwNzs9A+wISExCrPMW2E3laBi9Z
uahzoBYj22rlWxPtYwl/KjeNvCkXDwLKua9s6SV9g3ML9o4sxtWHCSLayw9gUiXFLjXozQWckhoo
NppB8APnl2V0H2vrez+DJ0iQ64VS87rqF+yKM4Ky+AW/Fu+ldt7OqzeGOTpOjZld88H5dM2x/+B8
WSusYih8LeaXojdu9XVVTzhaoZK2Amevxo4Ih8fp56HP9didUlTJysFKqkdIOe/21isIFxshIBc/
/NJ4HTof5CtYZb3HlhST2Hu3kZsiABzPGm01pgan/AV0qAmh7nyOdNcH4VCvTfUVDp8Gj9GHw5eB
nDGNA7hr8PCxc5GNmpJFWuvFgsfybMU2x+bWR48DXWRVrTnBrgKkuDZfuyMfp61c/WY60kO4z0e7
cYiaMW0mICVMlGGmcC4ur6jUrKUYzItUso9B4zbJTNpyMevr1tc+4/fqcN/Iq2ITn3Kum9GufGNU
uNTnEESUbA7yxy3AhJkTA2ioBvJsOndUT1ywlEaUQ5Sfhp3Ic4uaXXepmPQYIRxz6NagwR/HZ/yq
zHra8EMNps/81rgIQsNumeeXwDy2hxJStJe4V2doTsIdQV05u7VfFMmAbPIr9GaDlgdJxamjPg4R
UthZ4WDSVNgqYn4q1o7n0kCgPlJnONzubnghUXbHlN/hfXVTF03sHZLNTbLF2/IGL52CPadwB3Wy
zC91KuYp6luKe7mym8AFur9+YacWf1EopTTqjCNPFAZ6DZQ2ix8dA6AsWzQWstZt/CZTBbdbkjJ1
d2lrVJQswmthxVMFeYum0u5ByXW+WSPPMTCJjDPydsrN2xTxDasrfQpe22dBR9VXuOMVBitUqAhK
lAk1Sq+/UCj/c8dJ33c+Qh11SSXgTDL/JzpAj/0fO/6vr/9pxzdlzIHYuq1/kSt/QgfIxFUtUftX
0Mkvmz6OR+hGfgTm/rzpSyQvMWvC8pKho6X+nU2fielfbfp/HjplxK+bvqiEctDlvbTSuFe9cBVL
84CA6Yahde2gUw/Q/MqYGiMe50Hdk2COHQV8mbGvy5jp+7ejfCn2L2g54xtN3FNazIrYrXFyWBQf
1cf9YXgVnphVKd5tKzNU+hKbY4gukMYGr/q1vGy+nqbZ6rJBA105uCQ31Uw+kH0xs6B/calCEgyx
EeqehVfhEn0Jn8J19lhx1zTnzFjQbhlc9wPXPyQ/P1S2aJJSAryzfK0LvreDB1kemalwByVvkOZI
f6uyhak4s+SRpxpsFoVPH5ERWj1D41G+8/71e8T0S52izTWhtYlgcR/Xd9dPb1vmRRANuSmt13jB
4y3iQIGFBQh28FqNltO9erF3dQApVwGAQ/S+76gygr3i187NYE2tPxTpZYA54VcedXvVzBHPhYzz
p4yxlYw7r/utHRH2ALORz11qg9ffXLNF9Cg5wed4grcJKU+8Qc12tAdsH5NtdLxfkq2wbLdYB5Dz
/ghNjQKB+Gu6PhqdMoeW/2jI27JiAL5UOSHiESkzOZT8JsrAaOCsLOWt0ZHsRvbdPL5utMYllpg1
qIZyWIHLujDvAKulHVeIhzf4Y3U0tQvtSLwSecf7cyW8y1AZZVbpb4X1P9Ea49uKoolAfKKKtkP/
HwNqSN6U9b+vKL+9/qcVxZikHyr0cUbRLAA/440EEE/zcA0SE4vDryuKZWKhNum+VEDJX1cUmQwP
KHOSYU1sub9B8saS9C9WlJ8O/Vub8VMbEZR3sVHqQlql7anA9OwWubXuiLiTypt+VxsnRBRWeJZh
knLtaw3kJSpmPIkHkTsOCrcHty0lAF5NIvzKsJC3W0wM08mxPsQX/1UL4zWYoaTDEQURJye2lT8p
eKb6f2oDsjm1VE46QGQTH628aExH47XFFO8aYSEuES5LXHwtCIecLsOC+C3fvIbew3Kb6F02LipE
1usmiy4MUWPrOBan5rkNkzV3UusL0cKIFu2hPRSG125t0ZHs1n3vfZVVkjZohkBjGczD0jMxN91o
h3HZL4MwXaqYBXBiZvjG1O+5ilFbTbrhPXdLQIRPqca14cgMxC7hb6/1zMNSo/PjtxugSe5dw/fc
OMnhuTBOlf4gbTT8VfPprjb1C54dBC/cHJx5DtJJWFXhPM/XEbRq7A1dqVveVhImSC+YnsG/DtON
scgY2Skws+GHw5ANMxuXd1tyhaU5z96B2upnxlPNQzVrdSo8bCNlZOBQY5nNflJHY0xq7KhVhXjO
ILeCvD4sgnzmR1/hugPq5Ad0Lt8Db/RT1VMVl/modU6SeQDo9X5zp8kVKpIncdsDec2jzr4/E7kI
R036kImLE8jUwKLHCAj7TZ3hqJwi8wuPtfLJkN/h3bhGzrTrgK0CwIc+pra8lbe3iWgFEQu+ftEs
gqpd6OfhMOC38I9dhsAVKC60b56MgA7i/5CgMqv4dezxV6//cxmS/9DI+ZO/Ty++adP+LGx4iDza
SZX2s2RN+UM2qbBEVZXwidSYa/yJZMDyRZlKtiHpt/goSvrfWYKQuvy6BP1+2NJvI49WVYS0T+FY
hFne0HlBv9fghlxKSfLrZb28MnzdpSp02OlPU3vRu4ssxatIk+f9fTmGFbJJV+i9UA3ssj4a476t
QIsHN1oM6AdsuCdQF8Br3gaSlmeQ5BQYvS21gnpUlfFdNGGQ4EzpwLHPg3co076O+i1C9yFMevnr
FMlsJIu82lUajmCMABonysul+d72HdwBbCZuTRd7snKsIePIkHXZqHsQYl22NvFNh0EYa6dkFOx4
QNeidI3NSSfLWt4gJiCeAn94S12VeuyNlXWpcKMTIt9jBNP5JiODuzeSCXAcwRca/UFvX4beFX2E
IePu+iUfmJ2UlUf6wRU6hIqq3KwudcaNryR2x1zRTHUfW7hSpa7SnVt+XxhUBdZYXJrJE9rQy7nk
S0t1AbLRZC14ivgxsPqKDbqQ5vGuay/CtcTty8DCXvWnFxfY7SluHV236d1Yi1KAObJg1jjdO01M
NaiSbzobad0JDJlP3L4mriKXMBKv6EK8F2LpU9QCP626pcWibEYMny5DnBwZaRgIhuCE22QTY6A5
QrG17HvdrIjNxC7P/wcvEJZIwYAWDeUXsrApjuq/YJ2GOk0Pf6pTJPE/X/+vBcLSySTlXak4GHJ+
l5X9a4HgIZ34RoRqMsbrKNK4f38w6SxehUIOmToLATgpSOi/4E6o+7DuZHBQRYPDz8ryN8oUVZ7W
gH9L1E3ksRRIxDgSpo1xGIL5XxufAZfx8a6FERqk7mNAW571vX0F6NROco1MvQLaiKhIZrKN1ZAN
bVPjkrdqByIw0QYv1oDfVa/PB3x41HTfvKRIXHYwFITxPQTqF3L1IvYHucO0y1ZEwUfFOUqqf62x
11FQrLYynCHmAWW9l0meCPuFqqFIem5J5x2as4bFHm7ZGVirdyfFGmqsZ/q5k2AlVS4ruKFlGTrh
yBhNbrzofmrQnJUkA0mWV+A2Tt1er+svmiywRdAfxp6yUR/KCFcLRE7JoyT0bnYe3yqML85DZ1cr
aQtF2O+/lGXAfi97j8Xc7GwQu9jdCzYw2Fy/2beX8tzP8VXfJsRoAKSBwd5m+XVOokeNcczTmGLi
QQCWXQ0z+UR6M/o35jOLZoNNDlQemDs4VHFPzpOn6zLyBMR+2M/PEPecSNLGQgaU171ruHkg6pnJ
C3XftHMVOAkpsL+XT9qwUWfPwlfn8B1a6hZKqHyTurKDNglJ4QI77Pn1zGkMhTnqo5Ms0JfNEOTP
sVcfUGkgPqMQMzaKr/m3xXU/9pOYq36o15xn+emOli+zW8ycGCIucWjyEBPPwifduy0UH6ujWXaO
z8Wj7qgavoloubBdx9pNdeSF/Hyf4bRpw8L2yrW6CxfFPPRZtax8qRzbeeIV89uTvIv998w3jtXc
wLdd81sXz7Epqwem2wyoxwZMzvyrq82DizKPlzDur/7VL3mfI4Euq+4sw1OEFOP0PDA8B/NxKRzu
ruoEzJ97bB39+EWwcSpw8q90lbEVXuFKfSh8H21ZO5WrDO1SnRl+NB+zvTYODrIB7I3apTYe2uPt
g6r2DCVfbSyUELN21BeliLChih3BQPgQ4KiUZQvlehLJMumVLdFmdl27GacdQyW/AHUeCMgu5S8c
by/XKl/19JIISNhMEGg/Dr6lhfNqEidQSgoHEe4Uq7NWLa05sswOZLq7xa6Z7aF48mciraMg3oP6
y8bWJKv82gSeQNks9levYU2ftNGM0rQOxTcD/Yo5tWhb0HoUZpDGlne5Jid5I4oA7vYQzhpSrvAu
hq363Cc+Yo4AYpwAzAEeZivY7e0iXMzZUsFQMd1MDVsv5vifh5P7rhOMCDu3RTmD1Xa16+tDZqpz
C/8IlHrjNHwsIZHpCAY8UtQ1KGbyJLdrofw1mtfxulKIt53y9g/eekRAMXYBYDFZtjSdZvW/bD0W
6/VvW89/vv7P2pTojikUBnvJ7xSan1pkHiLSAwztmznKz/UpMziMURA8myLSaVP799ajSH9g0TDV
uprIII7R4N/Zexjs/bL3MM775dD1SXH986RNaWSjKmLJWEG0lp4mqiLYinbMSvv6OjmAIRsa7VTM
bXFUHTU05vf4aA3erfYwCqSqvG6Dg+kHh+Cg+90X4hQANOzvwpxCytE1SqqaWNHlEwWsvJTDHr7F
oyRfeDBrX5PrS3Dola+y150kPmKZR2Ak75HJhwqDhmApdKt88hQAlCb7IXeH8lKXeDzps5x5cXJ3
TTI0IFY6BmTLatMra63BAnEm2hqr3Iz7Xnd69NjJZthK2gdJUQ57nQ6GZcFb3Y6JzybV+PVF9gXB
6/zGcu+7AfHWZiLP3Vw53capT/a3Vbrff+MPkWTr4FKj/DzxBd4QtlHuguFcFYObosn4UmiZl2Z0
sIjYWran5tDuxwceSWf3cqdi5LyxrAV6klLYlun8ekTLdD22xa7J3fo4sNClCKkhZxxrzzqbDjo7
tot0xcCufr7B59MZcSHNvsgP+jobnC7ZaOvhJZt3frm0VuVSKJxUX9yW+ud9591Rh/aQmvw8U7zm
2bBncJnxgoaZTdOcz6FXx+XTLXiB+eyPWzI1yWdc35fdfuIZQYG+MNT3BCRBL8AV0LKG7aN8Apbk
x6Bmn2VHIMYsfoWpH7+G+ix7LS84UMSxjclbhrXisV+LbvrRTpAJvGtY4gYDp1nx3H5I4sMUs6ZB
ZtWihULaR2O+6IwZzP6OJd4qT5FVEZXSryLZT7fKbRW+NLiBzyd3xhwvKUdZ4zB5DdY6vP0aBqWR
MDzxckj4d3s4N2ciq8JDgX1FOMeRPnzBGU6a67h2j37cu9oKkdP1MK4ms2SGJcwaF9I2Ur0meLGw
d2efQue11ATq/BxrHwwllkZOxqtBoca9wNX5kSc7TO24AK0j8+NjvsqiMwJjZtTSquwwJ9uid2w2
+ANf3XwXulG3l+X6PMTFMlxi3O7leANqHtWhX1nhsgiqDfkY2Lp+yuXVJ51DycOHsnSl4lXtx3nH
bmq+aGL4UEHpbkuiSLhnylcZ7/SrutfKdi6lmBkBYMfBudOPagKpSyOoDhOAJGXc4nbj+krmzliK
Ttiu9HRXpasGp7Dyo2Sgqt98zPQ3lfJ0daxS32AYdLXfawcPzPVE9ae48O8ra4uyIrOrV1FjXxdg
DAlu5F2X12XiYH820+f2AH2YSMgHciVje9xnK8G7vglrY2Etunm0rPzMo0yanTNEdzUlXrQyLq/X
ZHa+KTO1tVfQiAt+MUViZxw/mYlWHl7rV7ZABdq7H7iJH/l0tXboxODbE70YaYCHRb6LlzwRHYhH
4YnHnrAIPei+vraY6EMA2Lwyhdw9zAcSAh/Ft+Et90MvhHsML8C5uZvY2t5SqOqb1ikv5Wvndm6+
eCIcxeufuNCNXbGu+GW9AwQy5TeXmieh98/mkc1myuKj+0mwGSq47iTFuoNLeX5EC+iANs6wiNsK
O2Fn+tW6hmzg8vFgKdwX9wfDG1yoQh7mlOvBVTx2e7ueRba26j5JEcS7AOu7yZHBFu3ObZ0em9+Z
etB2rUOKAu8t25R/3rhgp18rjmrL9gtvac2gQdgwm1gUK6d0cXVFncfrGbw6ONaHa2hFeuX7a/9x
vd0GM3t8ISyGG2Q8JBbGEMgpuJ6agyIQYwOtG/hNQsHCuzHdhxtH8BETzxSNbOry+1Y6Jok2S5ns
Svd+UImSnNJWmt31XdoEK4hVAr7nDUHB/1xUHiM24HH+MfVJrYUj4H8tOTQsVH8rOf7z9f/udmWY
PchlCcSWv8WK/EDlp0YY+q8G7s5Or3/Tov0g9yh/aAjNmPPplmxiFEcN9IPco/yBhxOVAliZjGeb
+bfmfL9N+X7/4NpvUz4jCgf8h7uBBAfLLzBRG9k6a0QpIDw/naP99wb6/+RNtr/F+b3+f/8XltTv
xc2vJ2kaQvxc3Fw162YV135YwraliOlIesKMTFPndwHz4KBKWJZZBhhtQBDus+goVQkYlfi9bLmH
sl9iL3UzStO/S92ii4CF9ZS81D6Zsm8zdOmNggmkGjKvS0MDQYzMSsmEvQoXXRLgZfEVwAiUq2yL
2elcMCJckOmcdLRLXVCiE5IgjcCbaclfwYNO3hJfmoTz6/VRrOnVywlbEyalDw0m9rABvqD6BYEy
Pd5bgr9vm+xLJAQjtAA9Ezx+5CeN9k+65q/1/baRJeFEIgbOF0lzWwVVf58VE5VABPeji8AOijBZ
4tQ2pKZ1XhXswC0+TBOz1hq3u6ZsgCRhSxVjh40IfgIjmaZITRsCr3r2xExKHMVEtHfb3AroqM0G
fpXGiK80CGrKb4LLBy6XqlSvxm5S2Ay5l2X9w43DzeEFppK0UeTexcvJESsWhp5+TBGstXVHXkEo
TXB1Ddnw1bF3g/LmmEGGTZSwSSJ9F6djsiyLYnNNb091Sh+fWs69VdwcsqzFKU2KY6So75YAP6eu
r4gwOOlDoD/ihayuQ0DWmUG8AETIei5pxf7WNS9jFT5XmrEbSP/xKmA5hyzZp6FtnCodHaH2IjX4
iHPTj/XwHZpUmAV2pVFt5gFsmJrq9U7BpSnBV6DCahg6GXvj/jHsE1uIFFuAJZZH40qI4S1PHh7F
QuJqqlNhT9AzYQvtnQGTfrVlE9DACkvATcnNTQQwFRHvU3xBxXWCKB9XGU1A82w+ZCE+6CFhtxHs
eRjhUbslzsaWC7x1k2aRYx8Q3iBg9MROlQTpZMEsFs1NgfwkIfell3ACLO7Q6aU2+Sg56BA+TQ3X
W2WOXo2i2xkAsLfWvWcKXuTNPBiuTpyWXhWNpHwpqIxH2wwZwAraPsswpRVT7UGrggY91kGSsFcS
2+XI8CY1jLcuF3GZoavF+pRrMR3qeS6RRDQKgKvDgy5fT1kLDFOWTJ/0UHTuCeJMMQATkcXqomIU
kNfJsg4Sy8sSJkFVhzxJE51gkPXJZuxiNKT+AATkV8bI+r17tu5sgUq61uCg32Gc8f62irsCzJiu
Krc9kdRZtesZkYnZnfjdfh/L720q7g3g2NsNzKHAzJYgwKuKogpUpp6y0rrh2by23pioi6vUDTjW
c580A+D4jXNXJfEusxSsXzB718cv1fge4vqPHUAbIJzYfU0joP/VXUvSr1vdtwH2b6//s7uW/tAn
sJgRM34v36Qrf05+aJSBVdCno83+Jp7+sdN9o7HSc08CnGmD/Km5Ru9iYlRKhIQic7R/b/gj639F
Y/3pyH+PZ+hYDMbOGsWVSnoIAkWrasnP5casNfrMOL67lqfcHxRELlPydEZTqa1zZY8MbZKYhFiN
gZZZ+9iAruWhOAG80zVhViTUedxNzJw1QVyWky8y5n8LDQofzxXy1uctgmq7Q/ZyE+2dCCucVG5p
K9QH9VIe8+dxoazzZ55MDhhTYHu8A/ct5XP0RApdfxqgfDsq+TkkkySPKYKZHDfnGvOKIASownPk
JrtBsk4wFyfvhAq1O2WEapFL1w4lZvhEpyg8kbR21WPaXOIzlUQmS9TdZ9c0/Cpz4dIsjK87fhm6
8CLB/N5Q5evkYzMVq6GShAWJLZTKAOGqhDNaRPLAQZ60LCz6eGERGoMjYbBvjMUd/jxJ91lKbj0W
TXGfH6txLmcQRcw5aTEiN6Z4s/OTEtD5jwWLUWf5ksjW9FE/QztV3+DzWKv75308J0QyEO9ASCYf
VX3LGRorV+SOznBq+F+14YuPxis2rQfFwiLEqe4fJGDNKij7OcivCZHgEOARvu8GZxic+NG0ZfEV
8fc4SVUyt7zRTU9P+YpyxHaMkAe0E28wWlJ1f300EFJKxSxWdgMub3Y/GZfM4MFkyPaUO5ukaJDF
gVkWbDmw2Sm90W8S7WmgOg9QjQ/TisgnxNx8obMEKgautJsqx8mdwf7tQB6yb85JjndFb3tbpK/o
T2D3ChpqG2wr0CvanMq8tHXO1IA5zCx5Zb9uv9JXWlGUoc/FbPt63p7OX6evbvaV2pojHnGiK0y7
1siGIoSHvcppskX/XMBwKOS5Kbom7NC8rcZ/LrdvcmFmtbI0FYMqDdPk/87tMxlp/1rz/8Xrf9T8
mCYzUifr10TI991q+ceEa/JTZp0T4e6r8Pon1v6PCdc3rwiWz3+9ZkIgf0y4eIj3gYEjSeK3Idff
gRk13uinCdf/5+48mtw2t639X745XMhh8E0IgABDM3XuCaqDhJwzfv19oHtsyzqnzi1PXZLLkprs
JkgA77v3XutZ2o8jJymHJujaZ8U+8NeNeBwLQx1PrbCzyK2IqA4Na2/IIH21Q4B9h9sB6aVfYveu
5Tk63Nwf5K/clzYUsW7uf0z5EVU2XIlDZrxXSNSG5zK6TMvrVD5/JuXnmhxoTB9q9Nb2O8xfNLd6
hXyKmvj0+JBOL6a/jnUnuvcHMTo1K3Atvm+lr/BT9blX/nMX57X/SwSlhfdTWonC4n8/J2l989H9
Zer678//Y3HWQJEomqaK6zf/ceL9sTiTdG0o0k/K0d/PSfrbaEoJTWLwqq/EtJ/q0HVFt1QRyoqE
I/Vvtr5lhYHyX07KXw5d+mXsSnrLkqR1Ta7rMBKda5X3Sf80xZA2skhyukwdt5r6zRrJtpYYPi4D
loBRDz500NuNrBK0VBtfUl3jxBOxCOYPcyKzySU/lyafmJ/lJtv2pvatEppzhOOLiTYAhbR0jCDd
RUb6NqtYv62yqmwwR9dxYaVBsMruHynCOA73kVgRbrgkTiZn5yypzlJyVKqgftRIOeGZcWTaCXL6
OpNgcgsO3dIbCwzmFoaeXDML4DVBaR7bsL+JwkoeVrdBQFZPu2wTFGibOKQ1NuROkbdeMWt3Ahxl
ccUiLiJ+3NTloM7ZHLnVcozDldsx6eoR8ZiCxDLBg1KN9Z2V1ZHfjZK1yyONPEY9Mi6M2TW7J3BZ
iojnHE2K38Gf5uYJ3BgAuYCwgkyU3hdT3qtm5JCkIdh6jXtfKGi8JmKzbeTWHbVyn+qzPbXmg5ln
9CrlZ2yZzwpPp4A/jWRIlYnBuMs8F0J6zaLlrerkD7WCuBhV/bEWiquaarQJY+aGsxEeasNdIEGF
Svk9F9L7OGqugUWAeBqadmFa3gyszl6C7NSKOIX7JH6N0+GOZ56mPnXbeNlZxCDFjHAXvMcxVJOg
s40SBCx24qxKeYuR9s7kCCpD6bfS9yhbXs0YgAZbn0Y8gvoC7fwhpClUU90paD9yn1pmi8QMxqMp
aR6M3ZPhS48qdj4ERzbt6C3dSaw4d4R6V1oobXByhH1kB5m1XTRaeYrswwTYhfQqgqk/RMrsRBN8
A6zPRL12y7KPiEXNlM5XidqShi9jmuA9i9/0yjwTz2H3yyIfUAK4rUGAZMbuMgRFmxLKacTYkkG0
KrcyP0vUQFF4CYKYz2woPjQ9Db+1KWqioGDSQS9n6nAzDhexQ4xT1X4Ka21sZbdT8y3yc9omC9bi
3icH8AhSGhGOnAbd41L3wpmADvUsC6UFXVqZnlTI0LpJtzUYsSiUQRvaAxDqCmYcjQXMp805CNPl
mxA+9UHMmdZW7FUwfuHxxcFRB7Hzj51nrhXTWhCp+P3XG+b/IaVBcvLXjcZ/ev4fN3XpN0o5BHx4
BZhdGhRPf9zUpd/QzBFuR4ORQaNIZ+/Pkgu9jrZ6BH6R+9L/RHmjiMa/AiL+ho6GgL2/3tD/7WX/
2u5r1HIqg1rENWip+7bOToUJlsUwV0IqXRnitGPTGp0UbshSAg0v5PBciojculmoKOqlaBkdiYaH
X6sNl4Oqh9qVrgB57mRHEuRFhKxCkZIL3BMVvMd9ar2UQ3oq19TZWhEdGpVO1xHIo8Z+nwL/wdyW
L/peILZ2SvoXK4WYmzGoAN9UE3OJDMYk7NYg9FYm/DYSP+VV+MbsEh3dNS6D40wmXE3xlhGd2xKh
G2FlF0Y4Oov21BOxWxC1W2TE0hG9qzedExPFG9Hd7NdORfg2wCBICOy1NOYhxuKbXeNNxMF485rt
G5b42yCtb8SQsa2MkCIctjTFbCnSn4mP3ZjEBGdrXvDSGy+lrqxYy4NJoHCEoCIiYLjrcCaI3dUk
eLgozW9TiZXvRyDx7GkEFJcEFTcEFlf4k8VUcsEeErXckk0X74HYYfsHzwQ0tK/0e9XKr1T7yIVJ
siinb+IaklwJtVfqWnaBuLlbat7fGQ4g0W0dQqURo2TIgGeWvoR+tEdSmOXoUpkDtD/0I5mxkBE0
bZX4NcybA8KpmuWSiNAjYdPbuBexJJWbVGX1n+d7kQToPCs8FJA4r2LacfpGK77KxnIBFO5njB9Z
/JqQJr2QKl1UhNwE6b4gbXqsGTThZ5RJoS5B/OsQ9CJQCjUp1VInXgNSq+chupNJsW5Js7ZwlvYc
5IK5uSbtOib1mqxpnCnkYC/qyVhjsRPyscPEItGDWB1zYiuMvyIYhDtNIlI71eHjMPNhrhkLgCsw
ypQTEdwBECeVTO6YbO6kQzmWqehOVXK7Bb2n93WvhsiLVJKN5PlVxzoDBH3LubAZCAHvZ4aKQXSX
BHhNoyC6VQtdSxKYsJUW/fKg0KcXg3qXdiltrewo98+5EXwX5fS81OVpsfLzlFCphtzYmW0aGofJ
WskNwzYHxQ7GCL4AAXPIxSVsczPFrNbxMQGhMruDWUdbGIPeAhYn5GGVvAulxQ7JWTW7AX0Z+AOr
PQUDVbfo5bxddUWqGG49sZbsOFJhYK8Eyr2AHKxHeJ+L0bGrMIkk5kYeP8tZpjQlYkUxPQW9FjhT
WxoX14rvUq5ljbpZrUJbifYVJTh5OpsEu1GiV5vR0Dej+WoEyGpXuX8HESyZHY1kwoAO+oCojQsc
BcJRjWU2jd1rjHOIs4Ou9qtgaF4G1kTKmeNLIdzRGhItxrqOyqd5L0KshqJi9yEXphydc+GcMkgI
pchZQG/PhJ4l1n2qck+in64E4TWLVS9UVC8mva6vBTtt2SEO6XaUUmAZ6qYWv4r+9s9e/ag3GGYh
p0RH/t9Ha6xk/26aZzb3l+f/vPqplO//KqXXYujn1Y+pmYVe1JINQ/mzzFa03xDqECKrUPtTav08
WtN+oyEKQVJGhK4Te/T31Dwc2c8VDdtqg/WUHgNRT2uF9MtsLRf6RUnUajkoRsslShpgLrmKDCCt
obPuZVMcOJJeEHSf0ZDbZPFsHEdB12x56hFAaDXcCUFM5pH9Y8+CWK1rY6MHJ1Osw2snrrVLagfr
glqysjIlOJnTFB2gOu8GdAdVvDzXEEZTvGJplRzWIOcIaWizwvur0muRZ4aT7Gklumf9exFjiS/B
/gQ2LGAcYSjg2Du7EiGHQQEthLyOuI/OTAgBveuqoO/zfEHoInXtVe9U42RFAhzIZCeO47HNMNqQ
D3jrgmzcyUatX5RRz67/2AuBs5HorZX4qej0cOho/zQ/dd67938V8qf3/Nv//38kgaxm07/U9v/+
/N/7TdpvyJTZAkoa3xw46Z8XAjNmXKuo0yCirsX/WsD/3m+yfmPSzegZdxddpx9+sd/7TYiteYHi
H6T0v5X6JRu/Npx+OXSFberPk19NEzJrVMxgNy9R+JiIwocIKyHWunPffgpd/TkAEJoL2twhWRBj
KotXI6xQ92OtEDFv9URWRrjUl1raT2K36w0L03UeeSF44FHvZKxEQUg0BCCIYgC0pE4nJYBXmPRX
pnNIxuYNCeTZWDxlxFD2cKPYNR8SLUOPJBxHYraGuLxlbbBXrOm7QToWw05MZOZeglzN1UWHirCs
WMAsWZuJK0EjTkLtNkSkOgeXQIk+8xm/ZxgUXlQjqDExWMurQqZuHwwp+Qrl5RaFy0GWFq8jmsGS
kBqZZYgUeaHjECbkqVf1rUobP5k7h4RKL8wFCVmH5XcgSVhMzRvzY80O646+weQKufg0t8qzQtaD
BKFLSYo1itF8VGucqwKcHtMsLgCvkZoOt2hJTG8us71pzkjkNHVfiQLiYf0AEfUqi4IbK986KdkZ
FgxXc35dynY/V6KnWsWuVAS7hIo66Gzg0rixkfs9VrLkLiEMG0pLNIndsCtQ9BNWEbC9Nw7oCfZ1
Z5JhoZ+EGCK01hsSJE1QT9nSKm6T5TUmGG1xQ732Qqn8HOTsEzfidhYURxYtxnrzOCOQ4iYp+llA
Qukgo7dZzHyXDAiEZ21TYfY1tCfqjIuW66hiGtKN75VYBWokF7ewhv2ot6Py2VTlO3YaLwr670Qw
kaZp2FLbbcOh8+RJuSNRddPk2HeapwZR22ABu1oIuUbArfSaPZTzQW4UUp+XbY4nPya2Xo1Ut47r
i9QlEHserXI6Gw27ILFPDkI+3MX6kzFVTs0HoS76Ze4jmJX4/ok8Kg/VlLLbRykMVicpJNh9I5Ge
hS44ol6d0qS+hERGr26USyBDoWJmO6viZmmFqzoI+JLfkjE+5gPbDm3cEkaAl4lN0QysYJnRJHb5
g9mVPmoFIkgHPzXrd0GIHEEQng0leZwNzY/0tQdmXYQ29EStPQRx5aqNiCSqgoHQVtnT6jewMBZp
I6SDdHqqCkIuEVmpACsKFKELuvCuZ3HIctsiea+dCLIe2VuZqOEqUpzLBM5WAuOqWoiJK6Y7Tiyb
CbddrvFQPRSr4dHSTykYsjBq0RXIXktFES7dpu2ybbA8AUPfUIldyij02gHvAjrpZKa1MD5XJggD
634OsvspOMVL7gjkdiXwrrKgdf+5ywxTXfZEFoa6VSOk/B9AQ3ZGbEt+Xmb+w/P/XGYk0INYB/nu
bI6kP7sNFlNcpruKyiX+CwJbEX9j+WE5M2X+t054/xxrWORO4hNG4MQr/rEV+xsdB5KnfpVP//La
f9j/fnIYV3PRyUJsUI9VC0Q5CKO4a3NkHcS/VgXUmLDM33iJ34td8jAuyccwaw692c2okZ2TdLFn
UOmEJMrRDsMIkMOm5kky7mIeNIVe0GCuEH2BW4GgHxEp4Ci4aTHeZOq4hGTpmttfUZtYBrS9pKOX
ZEirMXEV0YiUKgDFjfSIbVY8d+1WMQ7dm4mqcWE8m3uVtBUGxZchD1AVc8tr/DBj4GdTvjnyJoWB
CziALEiCz23RE70ZXHNkzzbLHP81DnVP66I2BmAofQu/hwfh3DB8dbSXjtyl5oj21B22oyuC591z
za6iRg0h5bJFGS7ag4PsBy0j/CAXhKgbn1AlvgjUc3sRAllv8xOQYRIhtCWAdqt6pKwjWpTAOuH3
PUNr2jY7vtee4bCLnRjBObNspEM0Ox2F2EqntVsv37ce+tz8mhsqBo7nRq1tefhICBupCYMr2/iz
kxa/kuqnzjDuQEKNgt2J+nZsiNk14CSjyAQutVbhsIzzoXkTcWoPanKX5W+VDHMBS2BAXHQ8q9/M
khgCsdqPz/E5ecvPjV1u53toSrZ26TfjJj7/CACxk72UOtX+kYSrPZBadyIWJLo3dABA8KnPxEIf
MVDBkZPEbfgh38pn9bYAFbb8Fbhg+V/faQhvl/fp1FxVP9s3j1AHD+ZN+EJCFSWHEO6DzEyaCZgN
aRqnyz7xFVgOA+RbQoNzh0n2Q7ub3PVXU9sVD8VUyS8QWajJMjvekYla2SSEovvGW107Bnc6F6SV
R1BpjTCd4HkEwTbaug1hoMysbcJEnMGmmz9unovNY1rtTqfP6bYQBe8MgWs2brHBZz058Quq0OFR
5OPAt5JyuqEWBulzesT7dh8d6ssxuD+9xpxqmJA6yVP2JQL/GoIwJ7Vnbmen3S2uvJVcc6tvq8Kx
PFvbm5uJF0SYqa1sFU66yQkPOnPybLv4pW2dLPcTKIg9+iQyuRlKYZhWNoHJG8VWbIKVXc2DjelE
fvk1rx4u3iVmGg77LJvrG+hQ68SrrZxsQ2fcGvYsgRaCL2RxzOQ12dYdHW70dy1q6RHKnQ+Hw44N
v3dIjHUUjGKLyw/YknWc7keHQMQd2jIXrAdvL3J528JHVXojMvfn2mMWsmWtt60tGnhr22onbT5y
XXfPgy+P6zvecpmAGfJ0J8cdh7rEBlW0B8XlQB9zeRcc2FeIfRnWoGIemIGiNUbeNzmksZH1wHOO
yg/ZseiqNlp9+wPDIVLl3F3fuMg2/NRdXwQXi71sPmq7tON95PBeuoIbuiLq4hnlcbs6wBIHADG0
b4dAV8xJLo2N+wRpuH7J+Ui0ExawwA/gKz7mV1x35WPwEBwzMEu9m6GeQHL9nQtS1G8KSgLy9hzi
ciGo2gKetH7LZGX9bEPOSkhWB7prwK74vvLrKkGvPoyKu5C9mvjodbk5yz7vRuqRugEq1Q3vyJt3
wuYtvTN36ytPtpgD3BWmxdniyJfOX/zYpdfoDQelO9FWWTPF8F50m9rBeMgho/g/hV7ht1t8xl77
SL4YDS3TV19GB9QWr3WyMSV4YGIhLvjhZW78CaEN/6DcVRxCfmzx3KG33lUuZrtX1bFcwuWU+S5V
INHDcbbN+8ptDo12Z3HzZN/FAKUA0rQSwz6Fb1gRMTmKtYP+BcGQwRBIsYFf5YOXX7L1Gmi5LBe0
HwYgLOCvUMk2uP8GYE6+tU8OWbiRXMbtrnpfHMBCe+kuO0Gqj+2eAHjhlqROhuchr110sZvkTSAY
0ejPgOFHn5Tf1XeniMourGFJRNZ9bZ27dN+xnORHLTO36U5Xb4Gxoy9LctNmgaUu2e3R8EyJ6ZZv
5umhG8lSbkD3d7iElNOgm05sFZdk+jQDaztXj2JxI9GHidpbZ26lm7QQ4ElHcCpw4RjdVuWGDG1C
+TJIbW6SKwNAurxK99ixep6ZInrcqR04w/b0jaSJZFdjJp+9/CDtIH1NsLlBzL+SNbELvvWsYwIf
wvISpw/aRb2t/fPn4ZUWPGi/4E7e17UdXXRwqbYhs/SkT9q9yQIouss2uEuOGqAL7TITNmHX/vKq
7chC4oaBd9Bb9tjdGVRt4vv+WfgiYouh5+TNN/Bbb/q12I1E1EHe8rHluJgJXpqdhY1o0+1SX3pA
VGxsiy1w/mvqB96cO9WRa3gPJx1oWgy37mVaLsGH2UdOz9UpYF1A1An/xu9FmLpdVz10ck9q1GbA
oGgSGdHppldqH3HnwPaH9j8rDgXTNhS81RZU+IWvrvdsev6sAe8sTB0afl10FGwaokPn/iGCEb+C
OdJXiEuV10vrwBx58gAlYGHyvXpwQ2EDbpb4Bv7KOau58gPmWaixpMvTR+8T31iuQvZVdZQgj5lA
+5pRIzSR0ELCwU+GLz7/oIuwG/paOftOAtE+/1xZ4/hd3po9iNTphGIYUjlwXlm2SUZArHyRjfN4
BpQKqne+rzEhCI72KGgOcuz+vj0ryiExL9W17Djv3HVcYbmGxjDoPmMhaFwmv1lMIiV/Y/a4lB8R
AHvZHu5kFpXFw4TrLm/axKvWuV0r+MFWGPBowgfZMdssYt/g/h/ao7hF4AIqQAUK+CKK9/VrteZM
YFDFN7zpAM3E4OY24gPo1xobbPoK1GQAkltzp+vegxfzBWSuUXh5vjVfspvCv3/nIXy9766ZDwP2
oMX2PinWj1F8AMqXO2VInij/YyO3bc/aClCmjHJH3TOfwUIAJFjjA/pNj4EDDkWwGRWyRVGCM33x
CxfcU5pu17PCvJvzo9RtiRoc+FAxKx+FbDdlqB023bW7Mvdv4lMAT/fGnftWYfOtniXDbcpt2W2m
YbemfdvGpcYGpPhT8vTPLYxQOtFcJvfa0CR6WyvF9L/YSjVx7Rn/XBj9h+f/XhjpSGtMOs3/6rH9
tf+GnouMQmoyHoHE5o/+mwLbhImwtFLn/9dz+kdhxJdALiAsoZWGROtvIg3obP+1E726PH46dMn8
pf8WlXFvDUuy7AnyyZ/C95cOoGX+NCl0k3C0OxGbBHYRUIfQ0Dvr7CTbisuuYxNG4On7jJR6U39n
7vEEity4j59wh2C5wJmh3acoOxFgrGJ+N06ey+/qdY3v/d668hUpRvdiSBsjdLJjdpxzz9J9kqMh
I0yS06iunjnld/6WHQc8W9jRJAhvuLIpMEJCQGxIKx2S794OdECkuwFBNzNGtPJxa5t3gXgdtgRO
xJRhNMg28757Kdig0KnLPb5BEj9mkBGKM3JzGXiathn3IoldmykjVtDmW5XmCWMeeJPv2v3a1zEc
XnuzguYE8m8yhyNMn8w7/s7hkkcMY0mxjc4rFz94qxjGmV6fA3ufbTKtj7wD8owTfsdX2rU2xOyH
Etjj8HUEtSiOCZ5TXfXKd4bowESrdc03Xi7vHmEdO3TFW/0qfaamTYCLcTGqu6nxrepOTvy0elq1
QEX4bnF7FZih76ctryR4k0CYA3J1tLMWutqZT6/+LmJY5eigIBBD29pVjFhXbnw+YVF7Kfjwk2w7
wowNpPIuAemSc5h47PHqsgquKPgYbwJ7uf6WHuBodTR6eA6QN8gLTDFVJDW9arKnVrx+22/ZRwEY
aOSz0r4HW9DvcYAVTncTbIg7FM3PEFihvgnvmGWDgTEZQQF2Sg6AOlxKOjpXwgY5ifrlbshsYoaJ
z7CodtjOzRtteOaA5/v4RXkcBidunPlzfOkJ93juGz/FAh1uSGGsrymMwGyrXZXAHWBa4IFIdJx5
L4q2Ed6I7mvW6TBob3u8fEKkYWePTZJ9JKHT4flcES8wREcSOGryD2BQhPOuHs/YOvJrPzjorDsF
8aNO1PmLQLDMC1wf0UXhwhtjWP78RtgTbWXcfjC51qRb6YHZZKEgIQcEu7JKj3zZQjcJ0JbBykku
HB6FVm286e/8icfwBIFFqCAwgfcaMzEpJ+rySIAUKsvpa/iavtrGJkxZIQllE49HJeZQz7yc+QQM
nbSWrQW7yB1vMyEpX/rklPFLph3ZvsSiXeluf1Lftc63uBhfdVzbFQjdJ/ndlHbSgODcNk2nuZhP
YuFUr+z+TsnLGs9AxAjyiWvAdnpwUp1a3iGxC3OzBeoUVofqghUxTtN99tk1e94sHvvEE2OZcGay
HIzuAf27xOlAShLvQetU8km17I+I/Rm+Z7u/ye/n7guCRPI6PEQgdIfditPfxiH95hs6fGXVQrvV
F2Ha/ak9qU9kST+0qLduKNj6l/TYv7DlvWrX5nt+HI+aZ3gB0d8P/bzld/GUU3/pSC6QUW/gNQX3
nAmYpgC4bJTrcza7BtgSwjGZXgN6fGa9XwOq+A2YV/wSd6D52/Czji4N+yTCzziH9GMPFHhY06w4
u+cv9lxde9FxDPjCO/su4Un8Ah05fxH65Fa++tBRAK1enk32nHzgOpPl5w6jaODzTzW3D/Vuo3+h
2evYQrvJh0xlpTuhl9qULcja/bW6oppyp82NnRl/LL1w3z7WXu1l9+BlGOK91QTe7BJn8qP7CAoj
VR3VaHhHRSUe+ElhiZwEnorhEjAg3bJnCYadN74WB0IXwzWNoH8dL9ON0biLCa8n9aLeLacGnxm8
vsgerX0REy+mMnH8ROjrw1fmN2/ZKG3KFypmAj3YutJo/9Afko/xFV/OQ3gn0kS5Qzzzah71h+yQ
HYDnCfRE7F4+gWBGfJAkdkJxpWwGNPIPKeUkdQGnDrpFPoDiUPkTHaoGcAvt5wMGAeVtnfO0t/Jl
gvh9CI/z/77bnbHVMaxt5QckB+stiLvJj8+J7W92WG7jJQNnA1CYJAoZFwdUXcGbRHe4AdSE8xGs
3G5+SrPHp4cTdyFkbfVE993OpIPDZOV7dau/QjwitvY+P0grUnpnhVvg/9zmg10xfNK6sZyh+wr7
q0kPiPY+9fRGyffifAh4mydCHp7mDCHRqU7f5PTN8gL9Mw8/2sFuls0+OqwRUPxZ3kHWWt4IImA/
zuYPhQaJdDj+uuscneB6kyCyITj4UQN6uDVpwWMnQ5JDroHgquIlEn1lPzPlDTYRB7psl8KtNuEr
abpkXfSu9oRnQnzI/P4iPK3Ycu6lVniev8ihQNI9f62/PgnCeF+J5g54cpAEdOcyPPIITHDAs4Sg
tniDOCp0W84f9ahvp6fipBI0oW/iryTzC9njt4q1TPaGdIfjzXx5ZX6X89rNwxTfy9FhuAtWQ1jc
vnLWcYch3a1Xdvq8nEh1ILoAV6IB3U99hOaI7obwJK1SqPcTuy6ZE6lYPXhvZHSHrFJH/dDYLFCE
VvVrq/RZIMNL9BPyI0ZktpWWU/pmdlOmeO73EXMEvRvsybL7NT9DYd0sHaG4D8iK1WlLRuG5u1lP
/PrWX6q9uX2UHov8MinbCuo7HtS49sn6dBsboHV8vw58ZMqQ5FaV+j9X9cieE3oYwBQ8Cwpqc/W/
b7dXK8Sv2+1/e/7v222THCTm6CbD9P/dH/+h+7DM31QJCSNSKWUNQFgn0b+rHmWG5CtxDLQYW+4f
KZ3/GncrMtgxA+M3LjNZAwLztyiDGjKRvwg/fj30H2OKn8YQMQPuqFIFhQDYBXly7QPSwzDiz2yN
A0BL5CNxTtMU2STRV9LVdPv3USb4GalzQ5Y8BCn9dyJou97awvHKACENT00pnmPg9dmLxJx89ZZm
4nwc12QESO5SPXkSedzsnBZEws05nm8GydSNyOqBIqmHzyEn92RNszGK7YxmpUBKXk4/yXiLlSuk
VHLPpm2AXqSN92pEcMC1MHxJSHeI3FHpHUomlPpCRiKT+FnDkGV8CiN1bHsqYlhNxRoPgeSjFe7L
qN8qeLPGRLVj0oX0YXBJNjfJ51xqLLU82jJpT6h2Kd8kg0K6DXxN+VblrJ0MRORBtYf2NqVPLb5V
i6nvKH/EUn1rh/nQDNouThtvXF4bs/B0knfrxhsIw6zMSxmmnqmOnjhErkKkzyJpOFlpU87Sdgjy
U/xDXUrutHKn1rS3ql1fGcxRCYjpx4OwCEBNJWbhKdT+mZuQuDJL9GsGrnapTI/JpzsUrSNkTGyg
QnUZ05AYpU0osmDph1Seme+e0vJeamkISIdFElG5M7tEIFhJzFw0kT1NOpRu1IB8lkzUC+qmTJVt
o/Wnjq1r3BhYz83+XWuD9zpoYfqrD0kXzXtJm16MDI5ZHqiHpRBfhnw1GMvNfEyl+lCHk12ZcGC1
3O7ZRmhtdjeLiz3AixNz9K16epbaJ6zndheBIWvzQwnfGiO803LP09o31fyYsZgnom7P6bktzini
PeTk6cz6lLKOFf6EKiIcYY51irpX4vk4M0YYBgZc6kjMQEWHjAVTK81doPBEUTorkeVXWuMJ+pel
8DA9wZ5tUMONTlWzvrHZYJtGoyawlJNpCE9Zt1K5AL+RizxykJimGU8hISecjHBPsCtSUO0i07iT
xOV7x8y5L5g0qAp7RWs5a0QTRKNvtXyK0bd0sohmnWxp4m3LJts0mgcrJSwc538VFyTjQQfK6LOQ
ZztWtDPH7LwsMNOsyp1lhZg+BPAyh9DF6ASVBgFkIGueVoc7PdFuwaBC19TIIgzZGRg15YpoNPtU
YUvKEL0haHYYQ3a9Q03+az1+13P9LujiO2yRj0lFxE9inoQ09hRWnk55xgNGyBV9fBVMIFuTOVFZ
DvdthDPDeNDqQ0vrjFJEQLNsgg3SkeviaH3JK4LCzOSSh+xcc3ULVcBTREAuy8i+udqtcuocnMtQ
ZVvyzt26O5r0pnIABEMjkNvKORESeV8a9/JIfdfpjDMnOhMHPbSqbVsmEUpnTj2p7N6CIdx3+m6y
ltdgoKclLLs2sx6Xhq2WaWTbtBR2eUuJPfTSOSIMo65RgIZUGIlufANdT6qYrrwJM/ZSel6SQXth
UUAWxFtRYA9eEkhURa1TGyY1C17alI3Vj9AzuXwIMvUKJ8HR0MbGcQUFMSB4o68uRqASQt8yTlGm
U5VSH+VW5I+p8jE28bOhp9usYDil9FwROkFMDQW9WdIdoAdvpMGdOkx+nwNF1CP5NBfKy5zHnqYx
taI9wOlA87E6y2bp1mHzPc1wlYs6pWvXTS9tSXwS5NUNCpOnUiaatewIzJtepMh0c5oo4SI+GTkk
YyxwRFFEe01Dwzt2ZJ2JdPW497bHMNYVO2vlfYDcNNIh/RSz9GSK8clUgvNYZju50p60qfP6QgFo
FMXvzdx8x1Dk6UJyJQ6e2ir5GsqajX5GHGXmmFbkdiVdEwXeTJ5dJGux/FhlUqGT+u6qPZtYM6bO
qNKvgLb1PAebrK0ZVpcvXRDu+ybeN3L1EKWGlxfjWUx7tEjGIWWwY4WaG1qhW5WDY3bAb5fMF5to
F4TdbojYvVrZNSk0O0HNHpQMq0STdLwYobTkdYLsRWPixsTrSUoLAhBVe9petLlTIRYNrbotNe5Q
g/Ssq9ZJn8PUFuPxtdJmqjZuIAJGJ6XPnKgsvH5MmSHAQ0hiOxCR/C/cLBCnJGANl1B56XvhZAxM
cgBAj/O7gaGsS5kds8MuquuQfSwN88O0O+sU8OFE46ST9INUDQQB0tmCCzyAi2ijtwJgiRmzghKG
c2RE7Qb5pW1BjhSqv6rZJtPXCdOhr8dlh+zXfCt04EZ1yzA5d9qWwWp4lYgfDVJmnX15zYS1uJ47
Txh6dZ9GknEN1WT7j23Q/jCM4MYVFZQd0Hj+D0MubdG/mh//0/P/tWOEHYA+BcMt+Rg0YpHE/bFj
XL+E6UXGPoO+EjjBnwJJlMI6VFlaxr8zC37fL65gAow1MGr5MhvNvyWPlKRf2rO/vvAf8smf94tj
ag6zmqIOLNvitbZSdkQyseu5Ug3bSp7othV99Cw2yk5YOL+HTrAIpmkFggDNJJUvhpnlV3kB+dGv
ats2ZoPRDWr92cWteGl1i+IXayQAmLIP7R6F70B4oNkaJ0XMPyo5cjP0wYmV2Tjan5U6Z4Au94gI
0goCIGL3LBpftSb80BPEFdE0vZUTXnq1hTUvZt8bBRVkQo7HwF5Vp4tVl5RObXYKY2W3sLTyuXgi
2n49HHY5en/Q//YYqTuxyLy+So5VgWSylciyxk0wTau7TqXOTsyrSXrOIi57KjSmfwo8uFUDSIko
69mDiMvBnLF2Soh1SrEx7b6S5ejZqMeLYE07RQlx9Q0KjS9RxM2QmQ+Vwp07E5bKr0ci6dU4YMsl
iEBsw+mYivE1WsgLUXUI8lK1ECVSAsCVWCzdeLLQGzS5vus5wUBIF0u0D6WCIN1Y5ZbISkJqnKPI
3Z0+sob/D3fntdw2tm3td/nv0YUcTtV/QwRmUaKyblBKRs4ZT38+qNvdkr2r9/Gtq9xu2xJJkAIW
5ppzjG+EoUYsYWpm+3rWLQLLVWbAMjRvjeacrvn3g6YjR+gLen9dHhNKlZTPTWN29Eh/2zVAEinU
kIQhWdYX7bz6724Btpc/iqR/fvz3XaP1B6pRvHCI8bUFm8V+8y+3gLXInVUAnizngKm/DGlErNG4
D1C8sTJxzXPt/rUKgJ2GIgrsxGDrCLL913aNvPpnswBvXOF1oJ0aEFc01hy+/mkNUPxB5R4NiKtC
y+FffJwBr+P/BO/F5c/sLTL/fnr6r5/r8vKfnr7TOf/mKB92vRKLDqc9RtVq2IC2vgp7Uq0RSwnr
xlCTy0Gb7sfWOoexBCRPnQnd0zwBf1lj3s/KgBc1B0QE2lojaSYcnpIYLww2vlnNjhUYyoBn7DTH
ilovktt1GmzVbHqUOzBd8+sodTDY9ccmU2/y9FDQvMmb5JJ1AecrvWSi5a1wcOdZ2TcFWx4ponNJ
Mt3IJlErVfqitKBbH9RhTq5tBockFksWMUD+ojoDAStlRiTdqrRMT6kBtsRkbwzRmqLiTu0V1MJ5
ldoqRMsyItMnC67kZHFm3YvoL5qWfNeYkDLGImw7zeJK0rNV3837Rmzd1mwJBHbkTF8nQ3ur5zAe
cRY2gWvEpS2KDHiSjGEaeBRR9RTT3OWJj8RlXJfDcDQYDCS1GxmarYpMHwbZzfRmF0y3Tfgtw/40
otklAw69bHtUiShTavlS6QpSa307k0O9tRsB4uAIuZXEwhWOaK/JIGOOySOUs6vB6PYpP7B8DIlb
T9wSd6XBlKqIzK1uDPtOEIF+4VSCcqz1zUMjdXsW3GPTjO8FS95tatLIUom4LRsdUWHOYmzMZkRJ
lG/FhTgbmP7O79J1LlYA9kl8z6DmZ6LvmW2ATDztcURL256dSxpaMMVCXN8JoXI1AgpTI1fIfNHL
0Bta2K9wwdIevYiPisNA6VCoe1GaGILjw9SlwtEzCbcXz+Dr0UUXqSdM6Hvd7+xRjtBQal4GN8aI
i3WmqHaiHOSm3WuAPBMN7KSqbCFZIQEcsK9Qs02lm5mlW7D+RqrizDQgZ7IcBf8OZyPbOQQiU+cO
GdM9wzxFVWIPnOJBkyf33EO9KNOcsuvXc9FdFJIBAQD2LVnTTQHvpbD2Yj9t4Mm7ZkKEgjldZpP2
MkNhm8FQKeVmoNKX2RsYYf5Wo6NPwze1ZfpQVS+5oFwKVWBb9BsDf37LTIXmCMGHIl1kOXWHqD1H
UraV5BjrARq0HsGifJ1iEi17AperwndatIjizURbU0HNN/AMaaqAlZ6OS54G5fkY2qHhr8WAT9bv
aw9a0GNZSK8GG4ZRfKJUfmnSRGKsV+/7nk2AX7yY6Xub6xvfDDxRuyM/wdPpncBI8FRJcHQmSCaC
xJReToK8capLR5+eakz9ajY6RhCs4vx2bO6IwtS19+UDjhvJM6TuOtC6R1+QrooBOYOJK7OPl5v1
uh06p2T0l5ScdfSd0GNggrQL/2aclO0E6QsTqTcpxSkr6stCbwnkZvQZiF4dB1c9PkgDAESr0pI1
bkDMXYyW5gj67AnF0zhuG712kwC8+jjcJMRCqILxBmQV2692ERbA3gTPqmMiuUzaSbld4KrKZEXA
guvvY3A/Jmxx3Ddu3icIRCWdDRRuyNJsNl10luLXILvlna25sbt1iMhoAvAAzFbPOUnzbC2gSUea
f25T3IK6culz9mTpjcBApfDHyzYajsXMbCHWcbzAHNDg9f/OFQBicQUPE2kwiqIY/x48AYr3pwrg
p8d/rwD0PzA74YH6aAt/v/frf1DCgzch+AEv4Ich/p+OsUqdoGBJp3MMO4V78vcdgEwxwU0aSYcq
sWOxpF8B8tCf/un2LHIEMFQMCONUKAsc5dPtOVLaLukkudv5cXcK/dqps3CTi9auj9OdXFucKMU5
k/XI5qzGv1pyrQ0ojGbi12TlzWyKfWMgUpiLCzFgGrlEyvtcnpOxrlhGyz6ii2US5cw4k125z8i/
wcZkSqOTKAaAr1u5SrljzCphTxJmV5UJut4N2i5KA4JOE7FyI2tguhQFrlIxLkujK0mLrnzfT9Y1
GsMCXCVGeWjOrf9WRvWmtQgAT4d10CXPg2V09pTON11AGIQUGnurzNHWC4J1rA1EhW1/GYfZS1Lk
r5pfaCtdRNLc5Xfi8heWp9dkyfQ0mpxlFuGUEC3sv2eh0ws3zqBryWxppJIJ0pTwttO6022oACez
tBCpSrUnSc391GonbncKaeMKAawk21VRD3mxeByz3tXV9CXRtG2T9HjAJGbkaDGD6JKf2jNNFoQs
RI2Ki4yrR7/VngsoYWN2YyCwTC+z4XZOSiJxQO9yFaeVv5Wspyq6VMxdXZ/FgYh04nQUksjfZY1U
ryyQ7XHQ1kpcXWEaXhdB0GH7VMB8LFGHdUdnJQm3nChugRadW0pd965Znoflp5zS1fNvk+JOmIGP
J8k5UJM9vS98ZOyPPrp9kdbTOpQOeRxctz3aijCWz3NXHQh9WVklNKdxoRLAf4rDct030rpDMh82
8lOqBk6ZURwp1num4hFqDMdoy3elA7FC8hkAO8JyU+aNRtm9ZW0enZsSrbiPjtmaxItYnsFDuRrK
oiLPzzkl3pDH975+N3DjIr+86qUHFXGaKXETUIP9oLUr7Nwz7qKYz0Yd5c4uBHUfK4V0MTMArVsm
g7rksBeH5tYgxTWC8KqV0Qr7Ghm3xArJpDlUhPbGwvssK6RhCMomQ6xSZuWxNQkOmtehehYG6ULt
+OTnxs6batNEyaWGjGIqjp3RkA+ZFrdT2R7jJuzQdSiIfSuSXYGoVJ1rCtFDYQoJyqH5MFmtY8CP
nm/qc9iU+z7jQ8D0ND6oaunmlDmMz5V4qFE9R+NeG9NtJEXF/TAVm1GAWz6hw5hWBpvnJp2fclit
fT/StRKCcM92ZKIFHL2NYtO5ZaYflO4poirLQMvMBjMDg3FnVbtwVaE3L/NLA72D1eAwMeHkNA2h
1voTPghUvlF4AV33JVtMwFmavvy2NxYuVCKJTBWkMls94hf/fSCJMenrjeU/Pf7v9pIMC0sV2byJ
Er0MieX9byM6Ur4lVVHlWtUx59J5+n57Uf9YfOH8p2tQtEzuIX/fXtQ/QF5yR5LIcf+4J/2KL0r7
Abz8ceQaFivuVwS6QqT7encZBDFVOpCse2VsMqeNCjYhpUT32aROLkQyu3XxbPTMHoKaQYwZk45N
51uYhGuzNqV9Y1UZSI1IP+eyduhhbImdDIRFx/5gdMC4LE1Aw9qVGfP63giuurLYykFwjpRAsA0u
+WkKsRQa5FioEQVVERTEJaXQ2ks9fO8F0IodTEdtXOaeDhNPu8mkbVksClg+WrgsYWbHvWS5iW4A
gKD6g74st06gosSdcqrMJgnW2tJ3adIAdTdTEsKG+Ldg+ZMuaJCkfaTaSNdzurwrM+ylu0EJkK2V
GrAo4cYImLSw3zfIausWAIXU0KiSpos0MTFmIbgv5r0VZsq+Ffr5oVOVm3YIA0diPdLS+rVNslXR
VRsrE7mDg+a0ukvL1F6GOD41Q7peot4gLy3igP5CMOkgWVlMQjZ67LKMSZVmwegJNTSJqHtt4hww
i05uUGr4CCExRlV+9qixQwPgMVzNakCux8ynhrhXZgJrde8JM9k6waVQ+YismJso2aUkxuS3Issw
Z0+x+DTEjEgcjAoKbsxOjsJVbBIYXbIfGpMW5YLWzPOVGfeml+oSIhm/ZO8hXHXZAp3xm/GCSZ2Q
s5BbmZIQQVI2yDutTskfOsGXxIXz0h/UHj2MIfhIbwLA1UkNFNmYmVkZ3FyOTIrvxAYNnC4Rp9X2
AaXvhAp66ovIKQZj83svUTIlKn1AETf/QgD4F4kykgHWsE8S5Y8L/YfHf1mi6HLRAUcf/DUc9mOJ
UnQNXgUIAf3LEqWDqOf2oYgfTKgvSxQdehYUSVtIkr8YDosA+2sFzKGbsIF5EYjEKCoU3vrnCrjT
jCKZJkHet7HIddcF3PCZk4ergpvjqqB79qjLhUCiiC+fqx6nVSAG5uTGqo+bEKlbUn3rokrwUpWc
LZhzd7oVRet8OYtb+jfslOf3XI4P/WR6VigHVwOwVoXSTBBr8FRhHMGa8hOgNkJ0O7Vvc6EexiA7
jt20CXEhNJ25CqtmqVsA4pTiVjAwCzT9BcR3u5lojuRMvkN9Z3XVPQvUSztKXjxj3O79XdycIzxI
YmYd6trY6sP0JBhsJkeEDzguTmMzP0olvupARelWpcKO4SZx8XlM/hxTAXB1LTU7o99puQjlGJly
UZ/L5fJkpBa5oiCZnrpcvG3pcx2byyXdZ9mhXS7yth6O+NdBAcyZF6fRWmVP37Mu8MZ2RXMZspzU
rBpCTHc9qRJEEON7P3YXPevLEkvZQy72hyv9Y/0pl6Woo13V9SEMHE1zzLAD67csXPKyhGVksqUT
xtWS2ZrPKhdYLHcS656mssyJtbiuWRGHnAqdFbInMixgxdTK6RTE5YYW/EoaileRlRVjSkDmuETj
njm3uSy/mPDZqoPVqi3yWoY/W6W/I8obnZFFabHsQjUwtv+totEZcH1ZLv7T479vlQHOYqZeihKT
uoGR3N8VjfVBsDX4tyWjHhUW1cT3imbZFevYzkm1N2lkL1/6vmEGJMr+ViHNYiHpitQgv1DSyMvA
7mu7nCY+xwUjlQ4ADfhlOfm0YR5iPazMmhZxFtfrCoevyBYtobbXimjdjJQYJir5ZVfYTIdGZWiV
9mtJxmmX7IdkvE1LrVraUte9JG2BjjDHAng5NEGzqWCN4txqCk9wypB+UG9O8yHt2ZJaZu6JOCQa
nRo+CY4VEH4KIOAY0DIMpbrIw/4AA5RhMIbsqt3WAXucWuTsFzixjSn7pqT1reLPupOUA8FdIaHP
QqMQFtPh7Cqux/Hb4Ec7JAqrICbrSS2wB3bagwoawowbJBQznU3G/P1bG18PFhAHmSIICFYOA4XN
5AwBT/NyhYxnPbTKVa0Gg52F414taQCMefSkJsqq0yDvz/Nb0hoXmaS8yS2xp2SBIlQaAHnlBtRT
/jA3KO8N6zw16cYawsPcRaw7dGzr0ngoR31fyEhLDQ2DfE73eSuGyYVIkoWCKhukS2YnlsQMrSLk
Qu+rR2bwiGyrgOWpqY7x5B99xLy6OK6gBjyMog97tPGIdN3VIe1tQr3LPvCYXLihPO113JeNmV2x
shRbTA1yitPdnDNScOSb8iNggY6GkD6bIlaGuJ8E02u6GAduOh0Kgg7GDhDZmN61gwGzbALNyc+l
bO9m/JUSfo+WgaDpx6tKrtcZJalRZ/QFyRPE42sl7SrvOWUCDAP41PJahClH1Ae89dKU3V7E/89u
TQ/HnQbHXaxx6UcQaSp6lWxQpYrQrTu1Hg9KrmxU7bZFCVAnZCWJ9W2TIsoV430vczLk2EQW24lk
OG2DUxfJETUSpZ5Jqq6FPZWPyxcPRkXLh0gzeVeL051qApgfgMLAx/CR+ylxuDZr2jgEcE2RYucs
xJmBn8YwXUg227wB2SZEzqCEh47xgR+8DLTSh149hBSklJ9ubdzPaby2zOn6ty7IZNCdhszSRVj2
Yqz6t4KMKeCXFXYpyH58/KeCTMWMRsePOEL+R8Hzf9ozIl8wmHlRIsLuWJBn31dY5Q9Lo2qELcX+
dnGN/coKy3v8usL+dOi80ucVtrTKoBjLTiQeBaDiNmU8aQetAsKwjkXXb8Aqsb7eiGMCn2DoZ59s
wLpbW7mcvYp9KxLYyfdF1siuq4JH31VM3quIrBsVbVib+PIpQJ5AuE/mj5o7F63OcweiHzhN6uOm
EFvZOijBTO1jEcaWNYa+LStcIXGhTLsESxshJ8K0iyRx3AhVv21VgT4X2OfBldoywqoUEn7QWQ2Q
j0Eu23OK9KlsCgSfVCa4OJL+Yhx6DOwNBgVznJWDL23E0DymacUORzKJN5nqcVci76G9lZzp8E9u
L0jraJ5xrA8G95neWhJ3aLImuRas1WULmn38G7vSIUVq5Mtj6/TLlhX9G+G8XS9djMuutlr2t40y
bwXU6BmVTfexEe6C97BG3hj4ZJGy0LJpnsepYQxCmRepj2EVa5eW2Fr5RTeKB8BMVH66esjMSSLO
LJmlfTAL1zE7eH9Ump3Oxl7QRFqHynv1seOf+tgt63gBzdEPKNlyzcveq09hU4ZpAvxh2ZmJ+SIW
LqS7yfKb53TZxKlLerm+bOzQcYZok9nsycBV543SZ8WIZDIX10pgjnZqRo/ihD27zwxnMuNIdGO9
LtA+A9Na+ZrqDw67RFwJU0gaGU/uVBNRML/tUkMxZsgakGDKLW1RI/278gHh20/F3E+P/6eYQ75A
Xab+qW7X/mlPoZcXqaMQpmh/C6O+F3PsChlG/Ch9klllJGJZkVLgaGU88iurDI/8usr89K5/0CX0
fSj1pZmqO91yzVtU8VJrw+Earszbbhcf1Kfew+T5iq6AVqcieKESYs5mWn1Lpl86eTqM1WP/oDaH
8YG/VhPeaVyeyqnbgbq5Uo/iE7MCwC30zBeQtrZDA4HLyHpTmsemXBMIb+La7sno3FT12fI91it+
DbgWud0T7zuNLl8OgVN8hJhimAyKVy24ZZPVibu62/SM5fF+Kkdf8dIHfiNWauKVccneqWuEQ07i
AXlZYzhnHzeYR3zrCCbXBBGPxprm2aq4qMFFUCztaekMOYXISgT4UZz9XUSKIXXYSuI/fb2weiJk
venKIwYqsuzk3Okw61dAdIa7hfFD1uEHe0Sw0UMz0m/RFWEaSw76t4g4xuQwJVtzx2/+up325bSf
jP2iNd8u+Yb4BVcWqeDFar+HQyspbkeyorKKXlrZEdod6uKJDrx2HqLBLiSucuvWzFwo5tp8+YA8
oa03g+82mOrLPFrDFa6g6U5upd/Mutt3bihdj7orZ5eyW14qeA8ezKu6o82+p8WP9lbdEVKa8877
s6zsOvnYEJYs0fpb2PUoAs7DsUfETrpjij30hUlMz3ZRtsPX+KF/g+3hL989KLtoXpUEeuXr+E2h
l6+Fbm8SsroKzuk2rZ1y8lr5rkE9dtX6J+vEz9FpyJmhRb+qR8guWImZmchD4S7DWivxkll0iGUm
PZJk9pzmlm0lJ+GepNMQjEXmyeSr3ia3BWiblJQM1e1JzCiuRMxJaOTesYqiSJ6eSNqC0+xVt0Fy
CZkYoVt+z77AbsnvpCFmW/tk1x3HrbFv3strZeOTkuMMa2g95opAzz3eJJsg1cDOrpi6x6dsveWX
QPfuhej1tXGhgROx1qqnEhJenrhhIDu9at6DHcgaz7io9wsOJocns8RRkqTqQPTjLMIUvEVlH5Cu
2dgZhGcbc5RR7jLKXpJc1c4pnrjyCuBNUo5OsXmUAq4TeRsGhJS7csxdmgyffHXZ+8UargKDsjw4
lcMjwZWmtcXmlinfQnkzDLDlMg+vrjKeyK01jotrM9pKO+EYXBZba41cGsQPHWqP6FeYQsB/nNbm
FndQ3CVSVLOtte6FG3xnmcKQECIxskEHDyf0RvxfEoCNlrsNlMNoRv33quSvte7AgSBkRLsdiqNe
qCt4lCs8dRArIG5o/RMhmiQKBdEhN65N08Ok2TnpmlQSEBwv+bgRp/cM3RSNnZvWFPE7dhc+0yaW
AIwLtgRQxNgG1ylRtFjmoW1cW+lWFbiccR/TlrVDNwHlUV+372xXr0krWuLV68VeGpYQctCqUHwy
5u0gtNrx2K3kU95rXFfJVVZpWP0S5Nmhy+oiVh7ixN/5PokFj0alqC64U26X/1qS09P86T750+O/
3ydJSFGB6NO/IGHzi0oYvh0tSUANFne/pVz/1PRQ/mCuwwgHhCouty++MlI8dZXoL6R9sk6+2S81
PQBD/HSz/HroP5Tkqj9bAqFlw07XhBViV1r8N9wQPck8hoNu568VDTNH2JhH47r1ul0Ubwq8Qtke
oClbbn3LboUceqyos4bpwTqIXbrJhoNFTl/5wNwUDFQAnix0A7KD2fSaHiq5RN+HuVexaUSAFUdr
q9kI7OyN5lhW0HsyFqIwSOFNDTAPjP0QScAQALUKouwmQu2VqvlgjshiLsghM1bFQi6xSJlkHB5S
Fo4SpE81hYoyhc2+rs1zOOD4n9eEahnKI5LtVdbCShfJOB5gquIAsPX5Eh5fcCtvh0fuQ5um6Ndd
17yrwYzCZl8r+m1IuIVeVJ5SBISMmJfL49nZVrDVy5RcD/B7Fs9eaEffSgGnBUpLJXyY+1eh9l1R
rEDIMPf1Fk5yBROdm8nRkNegC3Ts3MV1GTxEZK7hPtoLwOK0myQ+W7jHdLvsXvsEGxOMWTuQLwU6
A2rkWdzdaFcY36C0lsZ1qrKuKBbIZDzwfu2N07Pc3AimeoUkusfWE8nncCSlZR2OzMy8clyFoYTy
ko1GECAB56ZPm40m0/MsJmcpuMY0uBIh7A3MiatdYECAqIXVZF2xBxLVkzmDntgLGlj/tWTZCmg7
fsD+hQhzgDQdh+wZ+rzpjb7GabKuvShJ7NFYwFGgaIrtXGPJ74bbFiPTb7v2fOyJFS5llWVFR0r8
30bIBkX8D/MZ+ghfHv+5HYCSiOHHn5gYCuUv7QA2+6idZeY3y7LwvUZf5sQLxlyyDIs28NJ++Kcd
YPLd9CwYphADgpL6Fxqu0jIE+txwXd46gyBaC7QqeLVlD/G5HUBPAkHmrIp7MxayU6gRMV2ls/7Q
TVgqNYl0+ExsZ/qP5mhiMdWYqy5/j6ZIfm6NYFMoFpqdvg8uKfgNiUvIBEuR+ZNEylJN2SU2nNKB
OjVPHbHrc1gZaIFLg9z3eXioTRShKHDGNflMUDM65di01nWr8LqTQk9XSIXxWReAQOjaawSoeWtN
3UhhcmzmtNoEw2IPmvXmMc6H4MoqMKWadAmbWKmRRiX1BHFS0Q6iPN4xlnSQWz7JhAmVs7it1DEk
dpEGqT+ds7w49TFQk6LehJScQ3I7xdN1X10LYbeZRmWTStRPQXGbVuaNGkpnkTSQdpKemadugibZ
cG+zMzPfJJpx3STyjVjjHkM303TitzxpHgh6xUAYbeUoOUo+/RZaFwTfy16ll+sMQ0UA14Pe3apC
/2p2ljtN8qbR6ksphYlYxIeQa97Ad093hmyr6SXJum2oKcM+KtWTMKX3Rt5IdhWboWuGlvw4fXRe
1EijG2E0750wyM8lyPA3o1ch/S2NGnoMYKZE5kAfTZySTk68NHbS0ppJMKLZowvBfJHXucjujS4Q
XG5/L46MdFdzbt7IqTKsx4JvViuq8HFUMls1C6fPxGamRySL28TMLmQx3IjFCV/4iMS2dfSET34M
BbSvsx7CL6w1jRa4aBROCYc4GBqWST89N7kniMSezx99BmtpOUj0HjJ6ECXDMeo0blHMxyarsxyl
hV5RTro8u3RDZkdJY42l39ISDYGV0Tu/7fLGZpyrnB6EyERloVL9l9IKm8KX5e0/Pf57aaX/oRI5
hMZxGf3Qhvh7dQNQjy1Lx3T/V9D5p9VN5ks0ICwF0q+oLw/6vrjxFTQzLMJ0ShSGA/KvLG4/tjp/
Ou4fh0l9LxTdVHS7ckEhzRhgJ+JksrI7j/ucKl2LHhM4tiNqsJYzUohgqKAh4TvxYfrb7h1Px7Yb
7puaoWgkH8yOjSNZYxfoh+dQP8wMAsLJ2HX3v++5taCZl2grjfHgkg/MqfMvnXSDbtjXc+s/PP77
uaWho2IAyhkia0uoFWfQX7dOynbqbxWPDrKCRcD7z8mFe4eMBehrBgPOj07W32fX8iUkEtxXOVOX
qeUvle26zpF/vnXC4f781j8ClT/fOtWK22rkL5F8GcN2ZDl2DDWf9sQdIx3+fugv5221yzZBjE2V
kPYVXSn5qQVKuKY5NV+XjnRt5LR9XOlafBpP9KAgoATjia5UMpG1Y9ObGq6QTbq1x+00O/XE7LS2
/+5H7DJdmQyop0XSCdUeAbunupJsY38gFfDKn9dInBhW5dBp5XSdEewpHj++hEtjOKvA4i+q+RHI
lHQzkuVGEyF9TCynKO1kD/8KGJXl6fYH9mnyD0Z40A7gnqYn3bKz1CH23vK6mhwfSFiGNxCZ8DS+
DYCk9mwIruvHMPG66dig6p22NTf5zs1cZFVDtOlNmj++B2vmNT2CVjs218FmbN0nod0kkFb17HVM
T0iLV8BldUhb3AcVyPQrghgrGjpiYqvpgnha454xI2eMr4bwsp02A01xvDd42i+qg08XAKmC8DxL
qtN2BwP4Bpn1KjF6MGIQXtXcO1YavCvZra9P2r4+tdfRKqcjdwEoGq3EbepumlNxKq+6h5Vu3qI3
1nh/EgxWN4An9GBiRa48lep9l0Zb7EiW6BrJQ0bYvJJvomNerctiXhOE4Az+2T+8wi1CJevAUYN5
i6X/NgJmdWhp5d/jV1jc/JOOcdmDO6s96Yf4XivXwWGeNlVlosa2z1K+nbESJCE+h53fbzXCE/Ce
gA+tdmG9A0wzVd7SwVpVq+m5iY9D9moNd7GCax+yLBPJXYshypYlb+g5lmMlk7YMwMrQcKc72Zrt
yImmhbk1nR5gORBq8zCAiIttCFnFAEPkgoRKDi300OjS5tAdDOMCHLK9eZDlC84tTqAIKTo/ZOE2
veOTrp/Li3J6Vu5GaZs8ki2v96vuptZXWIPE14YpExAkWiNY9j09pE/1oN4oKUk58QqqVXo/QBLD
1EGHqD53NwyE6zPzZl8mFcNuQXnlDn8VD8ONQHJh7lTB5Sgf9cybGicVESt7eG/oCQ0nCqEa4bs9
1yjcMDgRa8D1Vbv1jh6u+PF77vJHGRpT8tBfFc785O9JccZJzv6Noa/DxnC8YKeLfkYMbheO1NMt
z8g5gKB5XEOexcpL8DOtUv5ZOppLT6q4n67DmnPCgcIC21S5XRpFGlmLlitivNnoC9S05aHvKbhg
41Y+qdflt9EevPC5Q1xN+5ae0nOzHQ7SXXHJoF+br+jAcTSZtbPeK4+nj+szmhqCezApqSnAeNxs
fb9nZZimY+Gk9OFpeEfRlg53zCXgseVLCE954O98EwEjdKCP8zXdPnwxrDCxvqFdznqzLERuAw7F
GSA33ErX83XhWpsg2sbSge8Sn0x1Fx78d6l26Zpn4GKNi+UQXukU53ckjFjLk0XjaXlw4Xa2+CTs
6SAwfaM0Xeevnd3ZCkpSW4NLe+YIOECWPSiL1/OJJTJ94GClaxZFiC0crwCqbuQt+v0T/HrGAxsW
UQx/C7XZC77xdsRlBCAjilgJGwROtyEnq0Pnm4yk+ZpJhOa0pPs96MqDtZGfeIc8d1ptQYOwPi8H
qnDQ+SsLLsOL5Q2ITxUvyMso+na44hA5LPK8RTAqtrCXj/yLfps+cAg8gAOQn+ZrnpbjFfbNTnzC
Kf20HAiP4BvGU+GSKvgqs3ffz9c5nWigiDa/sXnZyUdyzMUnnlLBB7A84Xj6+B/3EAUKs80/jqfp
qtl1trURNrwwiEjZVo+8qrQqgbkQvEZ0jT1edrtcdAc4vE9VvqLtniv7wl9rM/IUb4x/34bjn5v+
RY+JgHvhx/5XDQBFxk+b/q+P/7TpN7EXUxJ/bNEZ2X+vXIj5/gOROlM2SpfFdkwn4fumn0E/u3CJ
wldaeouLkfl7Xaz8sWz6FZ6OkvqjF/kLm/6PWKY/zcTbt////yiw6QeSrvj3O+eFPhculSmOlhWS
4GlAiHHyURFcUltoX7eod3OlwjxRTFsp0AMXE8epXqbgrcacXPEhGSlNAxk9lawb36r3Scy5FddJ
86QYMM6XRgD7TmrrGIp1JY8vKbCsq3BpHPQfPQTifucrfWks9EuLYapTnQmfwvDHHMh5GUtG679x
OU1EHT5xYupwEltwhP+1nEb0z57m00kpEUf74+O/l9PQ1VTSwOGgITD+0JF8PymZFnMyLqYFkz0b
ol+e9K+TUtZJm0UrCO+NPRlhLxzQXyclX2KsTYP8z8D7xWH3CyelsRz513L666Ev/f3PZ2VbpY0l
gHnZFucq2w10aTljCM62hQnD7kr91oM/JK8Ax/iDLO+AtWv66wQpBuRLLI8L5NYEZwzZS2J82R5y
/Ty2DxH007W8ECQuZuKYhcmT2AuGRw3GogNNLDoLp5xJ17eSbk+z8eWrSJadtDM3dX2VwAITqpv2
UMuOSJdWah/q9CnVz+2Isk8DCP/MYUTpfZG71bNOxtXCyXAaFldhxy84aRU308Nip02m2+lZjKhY
HLlYg0/KxWutOgX7kBQ/0ZYQqCnNMdkM6bZ+wy0hHerOk3zyVs7wNfNbDZSUKh/l51A7ZNkmf1MO
kFr35YmZnxvtu4tccXSXoSZsezXEinsmB0uXtrJdb4mh3sfdsZheKED1q/FRvROznQF8FStt/2BK
T7m/pWdfBQsSP6j2KYBNZTXfGJ5+lz7mb5r34mNZ2tSuf5AmGJKv+IkdoXApqiURyAZbGzeQPP6M
r51c1hjrs6s7lw1Rada3KHyV2nd+mVDt8l25sUgUfeMzUEcnbr+xoYhdueSd8jBD90R/vQDtDPEZ
iuWwK/kc2vfB3+jQctE3dkeVuUV+mATsgxfEw+HG4tFraKq4dzc8F0diMaJDBtCsNMNTt5aGD2HY
qd2WIwyVbUeu6/J6CsExObPBG/z2q0azp/KpDj101CDEfEYotrwFssT/OZaEr5Lzus7VdYy3/S31
bbnbLhaPwWaYbBJHZ3gKe4rhUU+QJESXHBcfUWrchOD1X/iEeAXej8nbyLaGD8uli6gOM2dSVryc
ap2ZK6c1+xTRpb0VlveU22V0wy8+pVeeK4odPnHdeSfArGOh5I2yRVjr3RVHI3Vv5V4eH/iQi+yZ
lxhaj9bnMXfY1CT7xi7UnWo3tXIndHfkV3RveXJUOMNqsKmgWdO4YvS7eb3PV4fHZ+YcMqCIxqKl
yKSD8jeD8nUwdqUg4z87YtZctcZjpFqMyk8cW9acfIvSx3/jnXJGRIGySpT17K+rc2tt9Ls2uCQc
fSQIjMtkgOgZY3JbBAA9O69iNxyz3f9yd17LrZtZt32hg7+Qwy0SCWZRVLxBKSLnSD79Gdju7d52
u7rLty6Vd8mSKIEIX1hrzjGHVbHh3/2Au4+FPRfvtSG4RXXJsICl2wvP/DtDF5WwaJMrkwNnDld8
yqGOPV70QCPpElVI5an9mltp1l76g+wWyiI5dyfLvXENJ0cxHmvNUS4JVeqyeNMtsjwf83InoNAU
5sjZxsVZGVCjntDlxim51PgEQruBImWCDUi20nApu+P8cuXSCn61vpGeImEUhG830V3fh4TgspIn
PKm2+ZPytMtCJyvX/BkpWfH5bbhYBFtMVxcdHA0l3QAc1sHU8gxiMNK1cDceCnQeBBokTvGivJWc
YeEdqhnbmjEPMtHvTvxAHh2ncIXQntIthiVSoSikktyLWdaBdMhVDAtHeeNUdBhgTdekSY/vXleX
7ypvJg1r0Um4Y3SPL4TFcg7B4vKJqjoEX4lktpRuXKyHkQQSOGKMwOhLL/zDX+fXgr/lJ2VY1Z1r
XKrUsaR76bOLfXH4bLSNkmd7xorlOGPu6pHIEfjKcWEfeCvs7BACF4PHIRvc9mB2eLK1IliiHLrH
qL8Mvet18Tk5Xu2HQ23vnk5fiGa2NdXm2/B4Je/nybZPZ+42Pl5JjkPmgkKgcOagOYOgPgfny/Hi
K8tjNGoXTkqpbmhYfBYsypclNEvmvRSAaRZoCODVPajwXomE8kNB2ZbhaF8vofaoJXuVVMobIocT
qD6TbYY374035fog69+1TOpff2edpqcHALNddOJUNuJ9VOy4LJzfCrD32YwOnEDhdH0X8jUH0rPb
pd/6XnJfFoHWmja3y1DYpUBeiuno4vI/ZP6hhbaVgFtmKxv+8h1zZLt7GEXyaxxueJRKdE7SOwEl
hOLi9rgOvnxeLzFWlbH8tllYLTAMNu8bqLmv0r3ZYcT2uDjVROSeofjc7eKZvGPOfvIk+Nn0kakr
RJqlz/Vkt8hpqdbWrloLPhGzvuCbjuBLQbXVPW7uaiuLDjp566zD6DV8CXkHsKXlmVkjENU7Nvgu
omTIUv/chR1VbVOn5ChRiScC9n/U4NkcUBX/dWH3F6//98JOh6wk/yuF74eG4Wed1MTuAevM+FE/
/ZWBQC2U7ArdwrSBiEGke/nvdR3UJJwXuGoVRMeq9LeqpKwFF/XCL7uNBf30yzvXlaWM+oulo+zN
q9HHSbuB41NDt72wcCrz16z0rKuviKfmLcuCiSjw8G3CXUV1Cxhn4cnZ0xILlD3M6OVJ5f5OhjM4
hDQ5T9m6ye9vZDm1a41CIPKvt+xxfCb/Am+3FZHmQNAEEXoLqxLLaexEQEklN3xQsFWDr8E1sqM7
ByUHMdy9QHkB2I/s5M+wB9lzN4RZ3jOToSd7Bp2bzmzJKRi0nnTULgPFgFvjau7d3WSvAVZSvlp1
d+ZmOrMAG4hSXlvvwF/K4+0dn+f4DsZ1hjbiT3voCFv9TU4cbUfV1XqSv3pKwu84brM7cIHqEdJK
Je+mD2VPhbHBabJuVhoRCH6yqVawVQPamb30gY+Lt/8uj3tVOHcPLFX28bP5eBtRO6yQEeZkBYx0
40aAhQAW94wA4OybQBjubwE1Q787JJaDCqm8+YyjYuNcH8mppoSdKmi0A8kg+ya16xckcXl1x9K6
uqvuWoqjA9E7PzLItKcwCghIJTugh1z+lG3GmpwIjxB2SL3jjVQgOr9gmx7wsEB7sVxxuIOHHzI0
lGv8LhHJZfoSSHHrsckSMUrkBq5StJIeuj4iPzIX5ytVjs6ZbfJyqykg+uwGPZJaN2lxkCMzt82P
nAsQAUsyonOWcTRPd4J6VIRtQ9ktvyg0czKvApHDvFy5CYBT7CIVKhZiS53yfYJAzEIqdfs1IaqQ
mNbmaWlKQv0JCYXdycK6VgPC5jP0GqhCxhd+V3LdYGAzA+sgMMkxBGPeKCrntqXs2zykR4njueMY
G/hXLDIhVY293b9Ty07Ti8ZM9YWu7/ak3bh31pCuCFTN1XW1Wog0jells0MGV/bK8uYuPgoHJC7z
hmyHc4+YkMvSPxUrtX6YUfAMBKYZEKUIm0s/NApwiVOf0lP1VgYz3hCSil+RlFnTihrZMwvXYN5l
WwmtjDOtxgDvSXy6EcFSrNCWNCCEVuIGsaZvPOd0ynUb/sTs7lXo9ra4CfcALJTrwQg3wvSkGQEr
JVg9EpEahP6ykmOp89m/tM/gkbLHtiefEwEplu5NfGGWQehbP1O90h8o8pFULH2Ans1jb36OByBl
fDOPztW3WHwl2eb2ocZOG63GYaU8K8/hqpBX+jcyAgPFYWcn2/GzhRTPvAcP/0UnJW8rXcaOWABf
uvCM5afxvj42+2iDh73Yx4LDXVZSon1lKez3J845hFJq7ISlfOcB8SrJQd5UbxGbMnMtHLvv7JFk
MqVxu3Qt7yd1j76/kBy1WQ3v5kHHXcC9CtiHB2wp9eVk3jynLB6KVdq6mH3mq/9cQq0fnOww7sxN
tB45JG5UrQqmB2vbn1j7VudofSNXjC3j6oommjEp2S3FRB9OkOnFq0zysqfrSn9NCENjydb68SXR
8QO5s2ybCI5cmk3Tq7YljrgiI6tyYLwWX1Lt5R1+uY0x7+gXcLNV15W0JZrmyXoiuGzV308H8sMu
+Pjf8h3BOtnVA1Cm3kVsXQvv2tiD/lQjPNoWGwme3EpWbWUr1r5MmIp+QLKayk6TH8LrSiEg0avv
NcsX+m2e+lINKNEDJM5IEWPE4uccvjk88N7T1Ffei9cO5O4e97g1+pfrFVkzSFj+dwBrotpAoLfS
VpzWPLlII2DBcdmkJ77Ppzz6TbbqCTAZXNn0xAo2nK3qDoMH2lsjdEke5sdhThnTd9+urqZXC04z
ec1+VNfzeLISv6EWsOOr/Dr+5UcTzyDCkxjIDAp44ktPQ7Zt9mjRktfUxJzlTdO6e4jJobiuECnw
Okpl+6kDs7a4cf2+WWaHwZU6YTOFm2hq7sRmI41U30Mgd7vqRArCa/gk9tuQiOz8I329PoVe5Fei
zS79XnmQ1/U+PBPqbUP7Gr/yDcgFCHQTp4i7oHYQTSiMeK9RTqTZpTfsRltCdyRcYe25pK13C5Dm
cMLr2y429gIJlsROOHJGjb8O2g5+HTtyVCKO/qU+QDWfpwNPzvCQ+7SfVLLXrmwKn3WGXW6rY+dj
A9yOxLoO++mhpfj9ekv8Ev0hsdY8cEH6IkTbZKutjfew8uGPaWcwpNoZ6TwbJZJEkXIA9+SMcuWs
A22k62QTmZseuYw8ag/aWb1EO6Tq637No2nftmagHeSLRHaOQ6ogLuNZCcYtZF/GUiaBLqNKX2aF
h9ennoh+c9hDFYOvJxApAKRsJ0i+2/ZBf88+2g1dGHLVTHfYhcf0XLCDQ1S/AuNTz17DzKPTMgX1
x7MufIflsJqsF52M13Sl09WHZyYDx4Drxoz1VTBVELOnMCQbz6pMAcaaN6r9lZmPYJDo6IrcWXtZ
QBL8KXNg5bmbNzn7vtihx0XOjf5QkTyzxvvgZu49I19vX/kQ+UD6PpOTkRMXiwDZ1zbGquNrWAEO
1pt4yp/Kp1JkRmfuchLiXph4kClIjkF9hffyRPDKun4shk3xgYhQfhK3mOoZkB/C7RBkF/Zp5kd+
yE7zm1J6V9TzFwltlSPqK6mGkO9eS7uiVXDHPURK1IcC+/1LmeDHO/FG3w73SuUIyMPvr+8Dh/Fi
BLJNYuubdTcE8jssx3TTBP3j7On+hu6gxg76ei7bFRc6vNREXurualyTanNH+DK1HGPAqc8JiFUw
RQgS2wNy7CtizivN4MchUN6yS3quLvVBvKSeEAxc+Xt5TUSURljm6LYrttv078jUvc/uM/CPr3l1
TjUQGTsMpghCaQaeydAExIyv9OZdgW2BVzcfKB+p5luH4f2yGJ8EWpbKYZmHgTlnHqeWvOLdB5Rn
OpZyRJhjED2x6zcuwqW0HsH+RMCYasTeFyDhlflYQDfs0k1YrNOeAeF5ge0x3p1L/K8ht6cwEq1O
nmCA/V2iYmM3kE0+pX30XBGwY7er/stofeGuuPRvcWT35+alu+dekPbWIwoU63t8m0a7+DTejMZW
vtq7ggfOkb6QrGP5F17KffPevBuX+cXYsUo1XynW20g/58NEoq8Gk4Dc28hheOG2uKiX5lNbzV53
UZjR3fS1us+/EpYofsU9gMCrcuN9vspfp9DNv4ojw851zYpGg1ZlK6emclGmPeWcs8xNCOCkQ0gy
rt/DDx724gPKWQ8ImXGk1OQKl/nU+nnAUZFhNjjqqveVoCNkmkkiqC/Wh3VErYAKF1Kje123Kz5Q
AKSOpDhksVErc+I7VbTVzgG+6NHiS74JdEPQZ67i0SFHl/ZzkE0u2WpQsZLvhuDE1661ELDlNkmV
N7jDxwf6vH1m1yJitHIva2gUbWoYNyko6dNWiVdTdTS2NwdlmAyB0S7jfS94C8O9xFFHsgf+7McZ
1V1uJxeNXsZGaBGureabRxEWa17jqhNIQidft+pdq/vZ54yHhuy6bi0FIlHPR/HATM7m9zq6zHFO
/zJTPn0mxuBSbHPjsSSRY6vdyM0c3UGIT/PpWqoHlSpLuenk43SXy9gwMncksiM/ivNpitxxw3PT
EuAmcKPW8SkO1yw/elEIcp3c6wqTYh/7BaN5diHL8r1Yi16Ga6rNCGaeE6qGNwwcoUQKRNTejaxW
4weVxyA+tVViZzTPZSDSFgcdy4HxmKZ7WSTEGQW4pZ4y3mXZr9BIg+OnugabjYjgEf3DSgU5YSwJ
culjfNaP8TfqBYKCQvfGlWZLoNvc5cVLRI1RYXHhMfEN79UTTu80Dgb5oUh8dn5XV7gv3vNXdX0l
0RaTBpdfW5n6hqxcJMtVDI6Vrjf5C+AkqZjjdWcQoK42JqcudISd4UbvquGPpisVG6qADYFhn/Oq
ZUNg02qvfCU/EVfbWru5oei47mru56t4FqsgvlPkbZ2tcrQFmn7K7usHs1qPlaNMQTT5aL/J5ZVZ
AVGcdiLpA+AI8En6vdFOWqJN7bTxtS/maapbUDNmlWm8jFnVU+2xXtCYpxtWuE7ttCvZ3ty/Vad/
bB3kR++R2gLFBREcjCj+dzsktC4KE7/UQf7q9b90XXWsI/K/sM2LlPl3qTUhQTKubDpf/0I6/2xw
EcmJ5ZqGK4YD6bfW6s8GF9+i64puV0IzKS1Kxb/T4PoLEg5QsF/eOZ20X+sgU9kKfW51QE6yzkS0
zFZhVjSW2N2yjJJb8eOmyewkRu7CepHihm39WlWWN+j6XXudXJNfgXY6EoVvozRTTP4tObPWhKFB
y4rcE7U7Ie6E7+6H5LpHwxWCDlFsJi26OqB258IrU7l9NcOGdbpWhNo/t9O63EgUxCS09zIVOdX6
78JFfLHUtf50I/759b/ciNwySzzscstZqFh/vRHBpGi0WJeSHTrE3zutpBIszVkEAhhUFpop/dGf
7X8VyIoOogwzgEhClv73EAALbP3Xitxvbx0BJd5hfp/1504rVqieBKRW3o4N/kxJmdoXGh+BMteh
L6b7/obC/kYtzNBiOlukUR6F8iWeTv0krsXxHMa9K8OiJvHEb3VS9Ob4qCmh/ADoR6aurGo5mgH2
IcZNZ0tmzmoTOrFsoBxo76/QPyuD1q4cbYSajhYZRWqsIDnL521romeLUEgZk/kgs7UwY1LXi85L
dPldFKqNkLNSMKr60N2u+HRgUDbRa95KmGHil95kI03colrrncPxAFhiY6SmIwb8V9jiE8X4xFjn
I3vMpg6s9hte0/McFrt5RnklPkQCRXOTVT84pnL0pTGkcTifiIs4qW24EthimvUlV7St0M7BtRHP
cpMeBGZPrWKVno/TPu+FT8ukQaC0EtX8KSoCUJqseaUMSGSx6oY4pMUosrS4ZWURWGb8PLSVtJLo
CNwSFiqVsr52TFTEci06Rdz4CbmlUdhRAjD5DzIJfbvhbahhu1Q53stGshRXEKjqd/JEeYwZe5zU
J0OcHuBCQRih0ZoUu04a11GBNkx/LKC3hKm8CgcqXlLmagn+YmR+/XzXsAkckHFGtDTr692tP2cU
+dqENZ3eU741xTDNbdIQcmb0NvbEub6Lhn+2w38JpeM5xyhoQO/4H6V9hMl/0mwAIvnz638fSRaz
PmV41PsSSXoLFuT3KU1BmbHwJ3+QKf9Ad5MWUyODxc/pjqHt50hCKIomIf4QmSR/E07/Dc3Gj9L9
H0r7fzryP5mH6qEWtDCO262QKTKpybPcs0TOOwpS6Jgm1xrGHSjY7/Yq6BBwskBQdchmtXErBHj5
+n0858Ve6xQs7IviNo3fGlLdJwEn/JBEGPgrk+XeFfFfOHSPNzjJjfXVK9XdlTimLjIcU5V9UDbm
bvFL6WxDdWUjpyAMPcmayZcq6oliWSRL+B/NOY5M3PUE+/yj11/AunSmGn0JcJT/uxfEkqQ/3qw/
5o4/vf73mxUWGEQxoht/I9Uw7fx+s8pkoou6vhAAZX7mD9MeCG7l35Dun3eqhk6OX8QUif4firby
dxZf5H38xZz3y3EvurtfV1+WMPZRAuJl2996p4V0rcfxSdd9FYVnWKpOOH21ahaMJRZN8E3qiFRd
O1qdHFSJRiJpvSanwItNCslKdhRrBlvpLWxOivzWViZbxcIZkyvBW0QNpxkt+2u7Mn/wp+eziVQ3
NxZU1+xlgw768LZNBdgF1tfcRC5clUCLi2k9VRjviFBKPDUcw9dG6q/3jZ6vCKDL9vIooteP2Lo3
vXAoIFxPHP6ATbi0eiazBPnPWE47MW7vFZCDq5aYCVy4eu3dxCojHmKigTZIz4JeWQn5uWUfXNMx
P+b6KImeZczyg8mWUxXuBeBogygGZkmC8ZIum2yK6SOmsD1S6TQQNoux5bTsgFSk0DPsZEW7vwmv
CpyZmmqJQfFJTe9AjvlD9i2muleF2l2pH2SYZQNWeUhWLTGVRDE46pSuspTUyvpViCcy6p9a4cEE
/3Mr6+9GjjB3oZHRy5XZ3PyKLGuF/SG4oM0/9hHG1qTxZKAC1XWFZekynfwXyw0a0z+uXP/q9f96
hJfAHMuyWLZip2RDtKxBf7aSF1+NItKX5oFcdKu/PMLy/6EnRJfKqlUljmaB9v18ipmKWM2KSBmJ
x/qx3v0b8w3N5D8+xX86dHhpf3yKwck2TWKF+kaVM301ZAZtgv4xKkmens41CFFHTgFGWcKz1Veu
WhbnxkCeYD7fssaXyhb6eru/mr3fKepaYRumyDeY/FSwJiFbmyyUJowITCzHm0Deo0XBUEs0av+F
B11uZZHbBUvQNfrx1JEBL3XFY6Fd/bAwNwCSd01sEVNKLPV1keLQ1021TUG8xixSXTNnkidgncLS
NZ8Z76hym0R3zT0h6JM6olMs6NGN7YtUzb58nU+go/yiGV0xxRgxqCy20maOvdKQTllyO4hYK+HU
mBbTW/jQijOt3BvGjlnNv7FBkictvs3WuFLmlEDY9JAX4rPRjA/UVColgW3aa99SXMvrIXpcpLda
fFvfcFXo+VU+G9ZNRaVHKXjuG6chhrzN3rRGp09ukEA+dF48Xj9Y+FHKNrP7rjL3cm8iQaPRMpDW
lyY7Gd1KPmobNUuf1KIgZB4PfWd9NgZdV9hWVzBkdqppe1GmJpZNm7ymaU1IZKz0fp0rdHspQPUS
9L65VFZRNdwpMZneOu1/hXKQam7VoWEnoh3azrBHIsZkYOwYS81HPVeON6WyxYnldJQYq9GQTxk8
eFnGNKwRYZQS+uGI1+k8Ee4X1VtdN8niVLy0ToXVP3ZsWaZ3Ch540g2JOVn+XzB1lrz/sSv+8+t/
Xx4s5k4JrilqEBYCi+Lkl+UBbCyUKFA2fuyL/70rVhd2h8VakLoOntE/7op10OsSMHVZkZb4v7+1
Qlh25X/eFf966Nqf9MeDkBnpTG7mFojuV5Ir9IuHLgA27maWY+AfYjqziLUKxgonfGEr1BH7xP8q
APE7qrDWDLaqlC4dKfP1/Tgjokjs8SO84th2LP2ohC4ZBHJKHOk2au6tTEQY4CxRV4gXMxFoZnFo
AL8pkOOwf4z3bEffdUKzDDS19EE6S75PlVdNGG1x4fJIGdF+9f2XmdKiJ6yrvtE1aSOMb7U3n5UO
6V5Pcy4XCAakoLQiizVD4frZ6uHXdDOdVmg8ucteAfth4HevEu3NQT4URJLeGtIFIou2IHSN6Tic
zHx3DW736fihCfqhd6ImYJUyGzpD4ruuDZupLwMty8/k8fHQRzmqt5WM9B/8zV4uCvcxyWiDhIs1
TugNOOYmSl+rZ6lP/G6NgtigX87D6VqKjynUs8SS2And+Ih61aFg0tvbXrG3xpgP9j/26WT6I66O
6IBFkb84Rf57zYo94x+fzr96/c+ZX/8/g5QavAH/yZIjSQevCJMtxVVKWsuO4KdlhXwEtrMKK/ul
PMpf+znv8w0IFmw0IesvPtm/l6Qpmv858f/6zuUfUZu/iMgQwAn1MEQzERsYulCi2BNupwWLQ3/V
kc+Sb65o9D8CJsgDSF+eutLsAgnX6PeQ5lB9VclT3q+u7CQfMIjFDjAwSlxh7qn7pV/V4MW1LvjU
drfjtO9lVuqWF7VvEq2lTYdSe3v1hBlqC6roIKm9RCUt5Kwf0pWx0+WAAGEVhypuLxKok3OTu1JJ
wp47AblSgYkNx1u1E3Mef8f6RDtCwGyWkr3mV9hkUgK+fPJvrzd4llTeUGHsi3oTHkxsl+kqLF2s
Y45yj6Knk2CgrftuU5EmPnBYd2wN+vixsrZN825eia/GfIA5bTcf6eRIYD53ofOZEkPiCTGANcUl
6sy/2Y3z9ZU58ikVbd7nGOiBdc5WuJJp/Cd2Zx9JFkcB1BdOHTQ2JgO2DK7gxX6/xgAgeIUDccyd
7dQngcFuVp3DmQoQYyDeyv3GibxxjTDnkK3x5DmMUM7oGvYzUL8P8W70qa7lDoqoYPCA6jrPlh2u
zA2ia19y5UcZHhvnwqOC5k2OuKrWn6FH6l63njhv2O76Jmj9yYHn5kCdXN1cwZbcYv1euspa2cL3
c6ib2cijXMvLHMwj9uywufOQ+vE5AfB8CHycK+cC5s+h3bccu5N5uV85YerFLi13m1ahT6SOe4Tl
h7T4ugFmTkDaTnTEH5g1HXlL6KLnXpmn+T2Fy3Z8R0rFEUGU4+iWG3CRzw5bdnlHFEWokzn4jxI1
uLfMDq5lW1hWbJIY4bUReZx5Fmo4+335cyAERZfyIy1wPjfs15t7fEfF71zTbeQtp52Goy1w+q4O
LnAsrJyMcbQVFjQRzL1yRzv/hzISOhOXlBRBTFZcnWyzXCNi2hZGIX8ICZRd76Rn5WN0ZzdcXT1I
hTe8jhAMl++b+8Hj6xvUIpi4c7dxuPpP8id5cUHsRnfoGE5gCfmUu4SYJld3VOf95l7fMAbzkW20
J42er/3OrpkLdXOrA8N9fnk27D2yCSd5NPd4Wl0gxhfkDUQN4s+UjnmA9+KQnnBMO+0Rwp6DPOM5
rLb7uLuLtjxX2jZ7zfZ6oOW4BPKtcjDOSCO5bgQB+epX7goHqshlbwucNgB7B2lXnZP15L0mh+iQ
BuZeTYm2bM554+a9kz5jPQD216wij9uCD3zsznUfrTCK9A2O5WlnSEi88JFAvXLRtmN3aXFxLJnh
IoRy+QkFh4SrBLU1Ei/QTZ/KzZ7PLNc/Q9FlGi7BTb4pKIjCzXQq16F//bQIHWSjYRGaqZ/Fms1z
86hZkDBtIsIV9SutjzgmFClzYvx6Kk8hhfk4U+3YCuCldG/zOz3eSTjzJSi1EAuJQbeTKTByDMh+
fJ9UWKHsEThOtKEXu4/v+XLR2OM7rC4/GY6Yj+JjfK+nWyF0VMh787sZrYXKDVXXROJtNSt+F6xB
KIOwVfQXgBjsjW4Hw8Ms80n/l9m9cAsX6cYd8bfCjO9Aue/RvoKkgfL1kDykGmarCuWZiGHpiiKf
++vUvYjH0UatGX4iytJWIjlHe0K+MoYP063X9ZOaPhYP6ZzYtbAVEbNl1019O9fB8Fj9eMzndbZH
JYkRxU4ywjcdvX7gBJTn8Qlqo2ue1DGY15bkGTXy1L2puvNTdJep99VK9AlhdNJ7eIkBIWLJKlmF
l2SRe0QbZaOiUgaFk6JztM+rwSU69M4iZDLWbQzZt28i2IL5Udu0j4rI2o1NnNhCLHCrADr7o8ZO
Mf6SMnkrGG4W2vUbCV9z5xt4HM8KiEgfYWiegTwiCfU5yk7K6JdvDNJIxTqv2eG8OCakrtXEMUwg
ExIX7QqPEI/YDJ/H5bclmqdssAhvioCfPyJUqB930Ahtst4cxQntKUCowGin25M/O7ODv2MNexBf
FqgCR1vGewZfVIwn+WTuotX1qO3HjfYKQxH5TXiO/GkZuHwEQIXBiHD1BheAsiFeTgTBQTB8JYls
eeaH+o4Wi/WaY3u39sIJoArJ0W49nDXD1as9affqZ4/EGyN5kAXZCF4ZacXyz+nqdhhrLrlwKA/J
KUN8qOzyeL/w2UYHXAuExRSomb43m5Vl7AZoBkW1nVU3pVuy0BwG9F61M9E6QpsIMiDHAbdSt72D
J89PW7htu0o4Dr03c6HWmPtM5sFFSSocI7x4H+XBZEyO96TXKYgz06AUA7nfmKrXovDYlJAhxyep
3jeHYa0fhJ2KtAdZDGkfZ+sFKVm+V17ir/RBeZHPaDj25l0dZIfnZUCVnrlvc8YvY2u8F3cNg1Z9
AaW/mTbiSgqMk4DMeg926y7dw7bwhPv8kp3rE8N3+3nd10fhbBzEU7RfhiPV64NoXRwkX3SQbh7K
3fjRC3ZPaJzuoYkzH9qGEqA7S66u+tCry9YVJJd4A6J88tSzPjVX+Yabhx4Pr3tfOREkiHZ4T4UD
YCXUFSfjNG2v25STtm6Nk07908pt/KJ+ylyFlKfc6zwvr+ldu4fYdRoJSIN0Eq+gLuBywcQjRX5b
bnrkWs05incFOUD767pbay7upS3Tn/1dOmuZgI/xqJfPzVXdabJf4tssEdasmq15KPdz5sk5W6k5
+9C4/bPuqZp1v9Ygex4HZEHK5R+7A1j25xTm2CMvm2hMuf+j9if+aQfwV6//fX9Ob2iptVON/82a
/of9+RKspums5H9L2fy5AaBKr5FnRkmSwv/S0f73FmDZuRsqJM9/wTX/lnpC0v5ie/7rO1/69b8W
8BtdFm83kbjj1BTQFYfzJOyKqm4Qq9evkiCIhmfcKswgmTzHq04JOy+7zfn3qFMCB4Mzm+ta7nXc
gRlmDF3JPKPqLuU44TZR43StjWLppWT2eqUenvt4Ro6do80lAUS88kTrSu1aC2FdqyNiJkNQO3oW
drRYE9YylTJgWTHNm+GpVTchfdVkMO85/S4GqzhsIDpiZRbbhCWkxLgfFRaL0z5B8A/HvbLGfa/J
m27ECSngNFALZFOl0azaFjH+bGGyvw36SQagSnIHpM4acSiEtk1aNm4d6luFqpbT9Cj6xm7aWCrI
nWIatnU3vue5se1F83tMmn2uiQe5E45xc3tkD75NWwnpa/0yYNM0WL2EYoj8zpSDDh+FTICYS7d/
3yk5Rq8cS2aNGYb3F6SZuNfh3jYloO0cnxl9a3RdBeSXGLuRG+fkogz0vx3zJsiB1aQMEjE9gxsF
yby+Oi1Z3dcSOx4cTOCd8D4NSHBSMoMQ1Zbuh96FVBiWjohVh+wl+imQi/5pkHRIfUlFW7svCELO
loHLEoOUrCil58InceImpKx2JszQdBiCa81KJ0nThzCxdlI++fqtmewynQ5aKxH4YYrwu5Odac5k
ckbn9koUyMCazhmQO5TVGIjsE296EWHeGJ9kBbVEcU0TNK8K5uhEiTdyj566iGKk/JAURSPIZi0W
7P/X31R9mEND3FqWhFxx0DmNOtSbWMN68I8dxIg+XMYhxCeUGIFPKv8DckB97w9Fxr96/c8yhkEU
MOMU3e3f4st+aWAQfbT0SygaiarEwEiJ4SfkgLYHpU6KKwookN96G/8qZOCTIxWW5DYdDvDfzjey
foxSf+iYk9/BMEYXhRRkjYbJH0cxPZrGLAojVF81K8V0I2wRcMPFdzqvda+OuJFMiuB9e9Y6dtc7
yoyEvwsq25/poT8qu/oTMEJ5EY4mrrbhXL2xe6Men/vqZrbe5wsKryOam2p6QWyvXB8JkgWh3nra
loRCbmPTtow99IAEgvYz0v/RmQ7XCEZ591B8xWyLM69T7wm4Jjcn0knVWMPygJhALb0+6d/X78mb
dyb7unGnKQ4Hoa9Gksc4/DyoAwPj1kN9r3qa3+5uzzJrHGEn0dxbxxRlioOx7HyvTnSonyn5f1He
J9twWMjEj9aaDCUey328iXyLnWBm96q3rKX0zfQ2Uo64OhQNjtRqAIORXatqdk85NrA+gCWQL696
tBW+i2zdobAnSpbNNdD5FANv7ACDuLTBDUPzuKrehrfyhDVY2WGLBzV/3etvpFKa+lK+VWFv3pz2
QkfSGjfzBcfU+fqtIDB+jm5HkyX2yXzEvSd7ICmEjgR6ahsMrcQKYLXq6CXoFWXi4T6mJWw6fTJi
NMKYh//lxjUyNxpMBkLmz+VnfRlDvA26nV5Saqe+ad7nEsAgCiCyCA3JQhucxJuYbQISebs8Vnc1
iLf2wh+ZbshT7eYR89oZf1557L7YZK8NKOIOB4lxaoj28ank1NvPw7RrjHvExXgexU2hXJo3aVeH
gXhz4vqYnKOt5vcUvcr76A4BLNbE6734KF3qcduJHmeqfOngHj7LXJIjhhBZA5xhT4f4RZJtcdhJ
mDqNVTR7Cql02ProR20aUrukO301PRqo5eG6T1jQjGO0bg6WX91pu+FwfaTE6zJhax/xJ3vBmoaX
PQHJl/zkUUXHhIcTJWT02OqPtf44wJ9OBpxkmyqS8WTUvthj/vqay0seE/z5RhOdwtUh9wsKAmwG
g/LRNt1uhdVKftT+P3nnsSO5mXbpe5n1UKA3A/yboAmb4TLSboisNPTe8+rnYallqtTTDW01QHap
utKF/fiac57DWAihma1fko3hr+XHHB88Mw1Uw9fWES+1lzE+ke1g373SgsxA8xQHJ9oGBmqwKy65
M34Qek00TcKPlBrekw+FYXMBOFvvmfAkpZ5ZHIGNtNv5oAYeIczca0V24o9wfsqE++qIMxPRGaPE
A0sqlQv3atx3BNd3ZHpbjwQVrkQBtxQ8AVINE132dHDb2+4w71Luh+/I7UnEWq7k2jqDS2Jm+CIg
Qxm0QOjKBwnD9T6Vzjkygea9l8id0L0WHBZRCXn4MgXsGjSXgLANoO+gWCMk79XH8MP0j1m6iUqI
mF6tPibKbuyH1aS061Cojn0P5z6+jjKD+QO5Cyze4JqwXKwvhbxGkM8jyBSiEjcIIMwBJzvZVA6r
ykC5sVPMiSblFAmdmv6vumjy19y4M6NXdd5O86aevOaO2ohtqnw3UXnBQpgPRnfsMXom7oium4ai
9pSBdFubdqziNR7Cj7PB9uY5PjfPN99i1O6YsOSVCgutwCp60eOjouKMP1fBJuy8THXnL6wVQrjt
mVUOPEErlbkNHRAGNdgYz80tCl29Fhz5Zta7AAsRDR6TC9yTeyqWhNfRDCnEVeinxF3zqj8y5jW6
NYMMFbAE5BbWjrYh77AUgCCsM3gKJPBwsON5ZeKgbiIS1jrjLEn2wBy1cEV2Mqj+APYR0MOciWNg
BmjBw5dvY+TqlCl4Re7Mb6BDNqgFtV2QLczDSnKqd2QUYb6ZorUMnO1Q0b5iA/XddMWgy8UvcJcZ
Hi/EZ9T/CmkkXgRWZljOc/rGlEfQ0Xg+n83ymH4QUVYxQMRFyMgI21uzBqOeDfuQy5NmD+NuxCAR
qMemd4uEBfSuSvDnrVqi4uz0rXjp1AcsIyqOBDDz0F2KtZC7yQf+4zlzrYf0idc5hlOjXofWRSPp
LXaI0UbWiYqwadwptQXLxi7X1wwt10O3ro09gmYmBfxL15Il70EYURWb51d7rF/z1wEb3Se79MkC
fsc1dAMyTaZg/SZCa2wvxiPumYAGFUSQ+uGnMnbB1UwkZn/OtGObnKKENNot+3+si9O8FkebcMuV
j9cOmh7zXsySzX1osluIXwyMlOVu0JyUVI2E28mJ7gzX7nX6rBIHMyAvmfg5xfT2PG4zwjiiuzKJ
74vMzjXtNJZEjzdbaaw2viB4fiTdslu56oV+kw/+WzyG50Q8Uq2wYVS/BCRAq+ScyFCQFc6jnLPv
Ow9+ll9zln7SXeK/l+FN8g99+yHhXwtvcuToxmeE4ygiwjfcRqdIcAzZC4xlC8B5Db/PVd5aXCnm
xo1Hp+eRvsjk34GYts0TwZzr+gi/WRMI1NpikjN47LG9kLCa7RHtNdpmGnB9nozyMJqu9UJ4Xzpt
esIqrA2eEAYwQmln+YvVXtXmbhZPOVFSimmHD/OLeB3jlYUJQ5w9BoY++KB5F17vMZk5JI12bvJi
7HRmiiNqdG+gf/EvMoy9eAFj1MFzPrvCmje+qrk4wJgwWpAs7xaPVLQbYg/TKBuMfUg+lc5p4tXi
Ng+IDl3591xyNbAAL8ZbnvJ28kRUF/hdoJsdpwNtXmCXF07GTXyMCXJcE5u1zh/kJ/kpf1CZPt/F
FxISgeWJT5Owbx/IsJ48EYSivgF+tG22EHDcDncX1j0SoFlhUPMDZ+VKt6vqfVm/VoX6qFiPlrBe
8gnSS9+yIsEBm2k1nJd5I6LOxyhErRIHa+G+B4lYvWun2tMx/saIvCbCnY1bs0/X4Trbi+FTqAM/
WsgrOIHbwqvxQemumnX7SmRrqqHRvao6Mv/hWjHNnae30TdXkEbi6Jk2ZKG8FO0l0Q4pxrhwjhxR
5jJofPxju5DvLYgsAUxT4FCj3/3PXQh7USSDPxkA9J++/0+jlCUfEPniAu9fMpT/kDogklRMMkDg
A1q/cjf+mKVIxHkhywX8T7+xQI1/W6dqv0iMKYgcsRbNFyzkvyV1MOiCfpI6IFNWlyRqmGsaWbw/
diHmmM3JFOoEynEu2uOH0O9A+5LlZIHhQ63XnPMCIhdsBdGh+RAHSEyHAYvdyJDZoGe48lVi6vIi
1g7z1g+3gI4pf8nDoXDqz8v/plf+xX+UydvsbdX9DiHmx7e1S+pehZ9woQmjxAIXS6ZUjnKSCzTV
OqoDfLrkiLzLAZwCESKtbXmklhTgvABLwB0StjVyhqOVO0K1t+IFeo8x9Boo7GHDvSo9pewjonW6
TyQJCHAFmnkTM32/Tuf1GfBrcBRlG1aqjpvBxkkWk8m6Ut5IVhYPuYXD6yhcZIcziH/OXh7aq+JC
d+2ES6k7xnxpxR1HYOUt8uJ3Dc2xW+50GqtPEWEE207ZNnnYlNiGmcWFMXkeTrL6Dc5s8lxVVK7e
cAqtc5e+9NQ1/EiObr6zv4wc6djwMYFzNAF8C/fCpqPY70htrVi7tO6vyNF9bryB4+Hoee6V8xQ+
SWA7JoBiXtJQ5twHoWfODwXxMIfvGFWrt//h73Kae8aDvNTpvL/f1ffx/wSfhfPWvv3rLX18yz7/
53+hfhB5r/zlXf7j9//pXW4q8HzQUyNwNFXer78LmniXy6KM1h6yKJBGjo4/vctR82MqA8YvL7Ef
P7zLGREivlQBy1tMCP7OuxwFxl/e5dzrP266/tOsoVGUHsHTKO2XdTTZjvq0fPTKQRJ2fnuIW4KJ
97APW2ud3pg38g9js2HZiOZIoci6mYajEfEDQQXfj21oAESc6i26BJPwWZfmNr35A/yE1BNAmk/2
fC95+s54rpKtEjpG/EB/p5jbXGaTjwGYpU/jhezPziw21V10NZ7pXWQ0iNS8rEVpcmtHJ3J4YJ0o
2mDlqIT8DktMcpA8YT6aebntpydhzoGxXSsYjuJZxKVs0XvR9s/0TqvvYXf6SiPRiIIAwYQQvkn+
icwXTghruTkzS8v3QnDpVBoSTg66LWL2bm9ouF8rrEKgyu16x5s439LAiBPRRFv+5AMNGO6jOuIX
UiMRapKv6+pO9J90ZrIDmcB4bVnA47OWa+LkuzdD8IaMpZ3FhtnWTjMm5tBpFXv0d9yy7EvoMbKj
IF/2/GLB8JmKD4KCN63F9WNnP4J8xz2MCxpRJFFC3DL5OFyGSxmtGUkiVO2QZ7pK4Mg0GmBIolVm
3SvvTCuadJX7JzzJzxBGGF5Htvz1Slfrr3PprGcbxbymbN/apUxexefkynzEm8PXlvNkgwl7DSm5
47AD2EBbY8CFANAUpwYFFDMeRV4xq1VnRkH+zoo2nbVrxD1lfd8ReOSoNxXPP8oVWw4fexdhgFfB
Kuw0kDTOeJnlzZTbRXfHglxuihUi9t4m9qncQF1kh27gBMmhDqCP7R4NLkmAVtCS27Q7oBcH+Mev
0CkIWqGTAOsHgK+eHL+BMIaUbrzCJG9yD5u/imzmDlH8QUeTJgeNK0fNWqiP4bd+3ZQryBn4zAjb
ciZo2/HAT1mFyUbjuQyW7qznKFbcyti2eP+BcGfd2pec/iuHn1Q72N+qdQ4GjedXtk7k3uWDU6jX
9EuAPoWsoHgV1J2WncNMB2oOA4JznZhIf+/vgQEkq+xdBdOxhx+fSXyWSD6uYbv5tcYPulIPRb8f
9C1879wtS7sXXeXBDA/S3fAxpy6mT/QmPECI5cjDW+zoKB5iRlqkDuCAB3FdLXs4kCK9vNUP4IdQ
2MnbdYrAYVj77FWXrfJavsmMOUA0HoPAnTpX3BrfG27Do+3Wfc9qvRC9UnDquXFygpoFIke2Ycbf
KCtxy3/5GM7Wm+8Z/Fc6ls25l0/yLd2np2D1Ga1DFpGtN4merz/yF+V1paPEabZkdLIMpJDnkx+t
fBIgCpRrIt4rqFdkbeQPU/OCIQ25C6qfFy73/AxE3tv+cbzyZePVsmz1lsNP4oYQMguP3fo0N7RA
5sbfY/PnYZoUt79wZc14byx8AB5tCplaBK3nLM8AJY6SnfkqrsrLI5xAnISmsSxzyAKxbX8/Vpw7
ay3hEBjP9FKBvkEOYO5n48inECw6AYGG2kGDU5rf8EWEKHFAE4CPT5ZYwkb8hEVAKDhXd+uTsQWf
4feDKOcoueOJpRih7eEnk3KTZSfjs+pWk+/xk7qaQw7sPLet1h0V6YhO5xYiRugXdj0/luwD8SBl
Z5Wbxo8MIcRPdxxfPBDcOP6vuWHW2izYdjU7g2YnaAET+nLAgBsHZI5mCA4FW1lBcCJxHXSeRRR8
vSDcYaLf8UXTOhuvaA2whVae0xhwsAD9dTahrkKNoAe4/TSXNFS0lbAFZNnm9w8nKXf2j4+hBba9
7RaAuV7tybfgqGYsEMnOEuKARqx2WgRZ1nxTHrrT/66nsTQ6ZZL2eZXZXvtSFE80zhyNnIzIgcK1
TgpGTDv1NjGaycYjotUlYZmXw/8H5Q3JKkSOG/+tiZEoEv5tefPH9/9Q3vyQlvJDeYMnUaS2waOB
MfGH8sZEpk1vgVcE/Sdblj81MYtXEUOjTuO09Dd/wwuCtfL/Vd58v+k0cj82MWEYZF0aUd6oFUQI
W76DPqbwkoOn/5EKa/1BixwTLMqpfWZpQIO9jA9XJhkblzlwrI2JRSpw4mprbdLnmarZ5sU6w+Tn
/XIXPBEZ0DqK7kZc1gC6MOACctY4/qcCSWVLakE5enizut1C6VfQg3oLj19+JWpYZsgCTYl1Jz3G
/KJxOVD3vA3IGGQJ88y3bPi8uOaHimveTzvknKGniV7OtvKqFXdN6pTv4dIgKVgpkKH5jOMZHqVO
tJNudFGDcteWDBBWJLcU+q0EN2OcssmpUcMOp/GjfhkwfCFf7DZ0YWb7yPvXbz06gx7bA8CUbe+A
DvbUB6avHL+IFDFaP89XrptcKzq0q3R5VDMsfmn10EDKdkm88okhLT8zoiej50DxBANpn78DYhra
h6WKCXncxNfa/CTFZvFwMIhUF/Y0eTS3Ype4t6TlWrD0lUUeHbvnoWm3oSTdzRwdmORu/YGa4oVI
22iRn3IpX5mPEZLUkgnXlzxt/fmh2XGCWcNzSvwyDmnyVKa15W9j8UtN16W142nn8HrntOGDWxE4
EObq1SPbNv2BCkoGjFK4Un4jmqIWHwX9UQkW6QxPKV3XUn6Jbm3tkBHVqW0SeYzOFB2c4voQwAPu
/zmobZ/pUm0bs0fqT3muGCJxBV5Z8Fz3RsMjM4dHHrKRKxACmGNDAAfbb9Wic6Ys4YnSGXrq277a
TOtW+uClMp8KvqDkVerAKO+EcmX6GiU1zR+POwGXMrV7DcpJckrjw9/JDAdlLv2fmtdTX4B0jL/5
l5wlHLzl43yYD02+wByJMT4ZHhga8kA58LsGeasIHKv+oj4LWg+llrASPtEmjtB21pk9b/TxPOov
mhtfk3N+tCZG25TagP6Gq0EjXZ1lj8TQo/+OrM1aM+s7BD5z+xOuP4NtwZs/EF7CqDrrKB1tHWY4
uNsVhRY9+XAezpgMKL005FXe0LlL7dCuzpF9Zpi/lAoGo32NnaObsxgU7cQ8GfF99868WJJ2Gsol
1grS2roDBKMgjJW/BJXk3DdZZdIQ6qTIIPVekdjn4GRPxqce9VTA+ItRBTPlr5DBKFrZfvmQjQ1/
Mls21jxZyR5/Ems3cGQLdzy/fb/G+nsqrAFpK7jMt7w8LkNGAxFtQpMxn+b5lU0Lkgs4cPYA8Q/V
ncS6prMbaz0K4NFhzZTUGAcxusZMxOP0yaSPmsvj6CI48zVksFru8GyvVHqUiADqMXMMUF5qsNbA
hLwrmdM/RkQoM9hMj6m+UlPPqlesWsDcOdwclIC5ckNXWJmb/hFNIu6PpCPkhkGzKw+hG14VTd8G
mvkZXvRniWVJtgW22WyaMXbbxwa1xrW3RHtwev9oJRsWKx0V/jWU1+wkZGG3/EOCUGtntIcKtSaP
HNRTR/b6EwcIlHhwTwufpF7+nAwH0GsqsZF5Mao9aDiqUuExNlbnMwQ9JkM8yKFmc36BGVBd3ULI
NkMpCUUnbL5aDK1F96ySfZ4tk2jJbW7NbX6LTlWvP8mWcgImbbI4zdONjhnuWptOQJrsitm14IFk
3JfD6p9bDywX5SWIlHhkZg/mMl34T95QeVFB/Lke+Dff/3s9IP7CwFBCt4EZhMg/So0/jTvYUiiQ
RHCPMfX4Q1qx4HV0PsG8A3fXdxv37/UAeB1F0fmR/zKP/I1qQP45PeJ7NfKnO/6zQUT2SXeeJbPa
V21KD6cUks8VMDdnIFhKa5BOYPaktZc1eLHOSDvZ6dqHUROjUzzCoPxOLhHaTPgmT+KOuWFg6229
yoQ3qeu3iYpkU4O4R0cvzDOBSA/1FO1VIFudapflpyozeQ+JTKdprkiV8OUcwdR4oKFU9IXMqHly
K5wMnxUaq72yyhw/wpRgIs81KRU0HGQxyzstw31euRkE8rkHaCek9JWf1NhuobwHZusunRjsso6d
nZw+xLF/F8VkuyufiXCLrJkKR0cZjnwjw1kg6s+dKJxbJgV+ba6TRj6apeiJOmS0XsnWmRh+KFXm
zgg2+8B05YlNKmkaOkWS6etP0Zi74QA6XO68fmhuCVmattEhmk0KTxe5DVmibVNJLrdZ+NkSX5/7
jx0qKJGNX6XcJFDr5d04f5AEyVRzwsORd+3e1IWtTOkQtgYDY2oxIQ6gz+eQZ6ilrBou8PxiFR89
QpYge/HzoF5HQPknFU0bc5ekYOlmpv0u7JG8A/zrKLhqGsph0j2L3IMy/JxYnyE/W1nxiLmmW8um
wEIxNK5SCSkVKWkF+b5QabzQumRcJFPoO4/pNJ+1Hphv1RqDG/BYgathAiGvrIIisA2YNc9mMW9y
VX6YSt9OFcP1wVBbOOWzEbhoHtgh2NdweCtZ9YDlg5eeaefMmrezRr83ombJlAsjrvtGprBJaGsE
ZRVJ5kUw2g2YD0qL5pT4/lZlBld04m5mVR1abMFiQM6oQ4IuZlEmuyOLL4M+Spr7bZ7MXpgAcBa/
RXX2WYXptocHP6XUvEG7aoT+mg3VdmLWUBjNKiH+SW6fy+RrFgzbn0pXSFhCytqtRUO9yL3b0I4D
3EBsmlOYi0uoazafw+gri0Tm2u/lrDtFFJ8n8Snwi5sZEgls9CcMuvBlkm2md/eVNiAQekdbh5Y8
ibYZNdysKQ9BzRW1oYOwlTl9yM2G7m7CEDJMBAT0Y3n4x57eiz+PLEv6OJY80n8dVqNZ+4uz/y/f
/6/TmzhWg9BoGeAHuLNfw6X+dXrzKXS7TL4hpOl/8fdZzKMVnLe/zqr/tJKSfyFK1kQzB1XjOxHg
73Rz3JIfu7mf77rBPfuzvDeIEisM9GzaUaTmz8W0oTkyH2jYEvGSiReGn3l0oMmiGGbEQFVOoR/u
/U/mU+HBIGGTXkDWLqTVsXcZSVNjdqGtitRh0EFfQH3P2UKPt/z4dwYe8h0iXqcFAs+OqALv+CUT
h5e5weSadxnN0Bd/4N7ib8t/oy9xvfDgwwNHBfNVfjmTpEfcrORl42HVH8hCKDaMnYnKKx2GKiXO
L2xVNCfhYbpwRxy6UEZgK/EinSDJr4ZdqLrBIiYbt8Zm/PAfGUT/+kHPR7QmFZL/yF9L+eg/mm+E
ebKLa6sNf6EH4/vqF76kfuF7mGQzJsVOP9Ar4OoFi7U0Z7iEbH4A7duNXpIHSTvIdGOcfmBl1Z3C
Nji3owjqrgIDCsfj8icZt/yFHqU/81nLX24Tnw/zhwy2tsVkyl5sfmTdHHBIXetzf5MfpzfowFum
wihL6pvmvQorS+aOobh69LorJqoGqRpyweVeoYHW3xCpLPk8XAdtQkJn1GgrOtwNn7Y8xtAUifSE
tbGm6e2gKV/nrSEe5msaKKBrD2orrhKdDXbzUlm7sPrGmNeyven4/SfQAxNpw5CTLoLFH0NCalB6
joQLAsmpkMmtt3aiPNjPu2S7CKx6nvbIjQbsHldmpfgJEXzQfRPssSoWA6HTvbTEEdKPdy5TT+ai
0wcDSkm7zAU9DL8CBVbjFbwKTxC9V+Y9HVAA5jh8C1585RBfm37VP5Zv/im66e/WRXw2T9p6oCd3
5l3tKuvKYU67smwenf6cf4U4Fe8Bb78yNbyPUXseZCD8BBS8MffKnqfTSKnxHgK+NI5t6vRLEGdK
CKd/0I7q2br2G5r9ffzl3/df1QfCwjmkZLDDdgHQYxKDMY+NbzFCMk1/EnnYm9VkOtBWsBlSrtjT
8RsevpFOUljdbtftKv3QsfAQF6QSzTWBTCeOctDcCWR6vi4g6o4AntZGdu87yvpBpwDBAcmo4HHw
ioP+PgTrVtxm9aaRVgq/UV+D7QDmYhhPFUTT5mRuCNx0J+RGBOAIjG9t/T7fs3NI3qbH7hiBI88u
MZ4YvGzVuuK1FG0Q8hFOFWL0Qr3oxid/229YxYiqQ3kV4vGSNqlDWu09dn5jU13ye2Yo7i12GDOm
N6jphBiBryGEQGagb8C1lunj65cOs06KOC2+H79la6yxWHAit7Bjb9ybw2p8inYp6bg8qjgmB4w7
EU5J0mGwWCobzSPP1gFdeive0rO/YwbiTndw0yNiHV5lrKjWR2QnPgQS3iXb4JBvFu+icpTP6TeV
uU53h6KRlUj6Tbqm6l2X21zHnd7m3ZI/pIILW2QVhh4EAkbtS5IseaYOu3U2AyDuCITRLhOvn4Q3
h4fNVD34JNcQP8p0Vt/MGGxWCn0pnoRxhdw/8doHdgzQDAhNoH75/hEBDY9tI3ZwrUaE9c7PBfQt
bGGmsbJeYr7ygQSwILEjcDwqr4mVjHEAnjDPDWJ4r3/gV/jfgDfnuBFWDzKZntqKEXjT3mnsEZYx
OLduXMd75uAMMxqDdUhoOSTH5EC994rLv7Ax98BTq4fkGd9W48Q4qkVvZ+5b7iDhWnTmy12ZA3sk
S3eF38iC2gozOV6lrr8nZPVBustdzd7xY02vP8Y0nTzyWzU4duJTe2R/0ThEK5leDLIluFHCcnx3
NsM+BnbWhsFR/t7suObwQThz7fmf4iujbcZK48kcl+W8sEdx+OB/MuVmXogmbeEWo5NgLlAulxyC
ncnl+WTEbhyamgsIQc7yHV8xiDtmZswRmf/w2apca8wliw28ZersiAtISXgol7RmR+YnEZ7v/mf+
zle4mqM/OOBTOvZfa/n6eJHOM3bTb8JH+ICkOr4LvIu1RUi9hWj8/X+g7/2XrF6XyTtOivC1rFab
gGo7Zqyz6vYohwxSqNBXuNKL6ZJV9RSTRFBsiBuyjYNym67+5z+2MPuuFWKoLRsLmJNRM/v8/9RW
S4Tm/NBWL3aHn77/97Ya2xUgNsbipCv+SgT9U1ttEecDp1M1KLYWG8QfKgIZVgpKIN1agEsL4um3
Mbv6C304dSAiA436DO3B32qsF5XAnxwLv951ZATGAjTF6PWT70rvlKyc62HeNxEwnyaEEFQqYroh
JWY1KMVuFqT1aJE40eoJSdRQ0qdxQMuSaF+Tmly7SqG+YqElABXv9Ma2pnGvTQkZPCIKlTo7p/Po
TGNx8dEAGnN/KJqSq0alW+G1inSsyGZuIE5qK7rpEbNjXrOoC9o3pXzwZXR+gubEgLtVHYR6SMKW
rIfSLpcQqRZzIL8nYRveZ81sPgxFlH0Fkuw1ExAFWCWjY8Xai66O7anQy8qJ035fKlr4rMzi0W9r
4rALKO1NTWBIBuoF3YaNN48gwC6AmGaR90bUQImt50kc9W9C1ejPitq/B5I67oI4D9fV1NOrjmnk
aKlyFyTDtreag1QNu6n393RycOgW9pJlzd98GVK6tbgX6E0JUY7WtdLeQV7vzIQ4zOQOX1XMKEHv
7qZcINag5Voui9NR6XVY3VPNCDfylQ/NVyrAECOQqRxrfQ++Ca9V2j8pdXwKcvm5y819xbnfJxpi
Tn+JK0nWyM9Mt7G6Ky3aR2mK62hxcNWCKTulCSx723d3Sf+ctCAhUNB/+tZJ9y+NyIajQoXQeZX4
lCZcc4SLL3+W+Mf9hAwMtivdq48MtCq/dGblCpB8JrWXrua3CeY1jD+0ul+3ibAtdfHRQpnpfxd/
vmdT9Dyl7NXJBwmU57anNBgYvKryW5AWjAjGXV+8FDmGB0Pinn/iTtwmMGeYT4K3R2FcRfO2CT4h
DNp6Thk3KVuzSqjwcJxyuRekDHs1IRidwAY22bYwduT+Qw91XHMKqEp5O8totfGvjIjIdeldATS+
CDjDFFY+5rq5VdZ6Yx4LiLVii2AUabEGgGGQ1IOZzqfOQALdmutA4oE33soB1T12PRHbXmTKr7VC
MHPUejm61CZC9ZuNjyVkV8MneGZCGUqJWuOab0g6iU3AIHP5oBJ8M+j1gzWVp7Z90KPgZAriMSow
SvvfDO5C2r2OreVWgbpp4UWvBYth6T/25OasFhH34E/VNYOj+78gczg2f1R5/rvv/62lNn9BOsp7
3jJI6/3h5CZQV4cqTbD00k+bBqKz36xm9OEm7l2Un3jNlt3p7we3rP/CLQW/J3+3iC2oq79xcEvy
TyLPv9zynzpqhltaV4ayuTWM+SFRYC83GcaVbpKIxjHidCukGlmrqnlvmhjO56bTcq8L5R3rsGrU
p9ekMHZmaua7OBtXQatBKtCEu0nImLRb2HDYLiliDXJPMJS1IXBypQbf1mopgTzpjPBLvWopladv
Vs+NkDwps7EXKiwvQXwIZnFJsa9J5eWYycRzrFWPKpkrRkg9mESUpLJlh1C0JhGDWlLncOEyoOcc
b/BqyAzIEXMQgNTm8zrAMdCb47T2o4+iYS8X93Dp0EG1MpEXxoS6p2mFmtipsNjIBAavZa0tP4yS
cR26GX1lJSr7IgJi04c2Fj7SWAHxIkr3LZqq2p+/VdrEkTzHrTPpvTun5TcprG6xpm90BU9ALcIA
qra62ro6AXYjb9gOvU/Z9v5OsyLQCfG9j9ylY3JpkLwBZFrIPgEnqqske2ZJdBUHchz0ONoEVcBE
MXniOjTvrYEshSQgl9To1f3ACeXOgEURrY9ngXiqOnuXalwDgfhIeKlEzd4Ws3xSoilFQO6Lr1qn
5JthsiC6mJhSAm6KVcnR3ogBhPYjvVUzd+HOF7ERsuFMa5Gh5D/2sFhqHRiXTLxkcUEu/xdjKrDb
v4pFf/7+38s8kbJMYYGiGBLZ7z9tT7D0m0gisMqD9uKN+keZp6owc9m5/GtN8vtpAS5+IULDpRc1
g3MNKtffOi3+jVj0h5v+kyScIXIyqUE67/Eu01eFeSIjIRSlL7OV0PBYMfN9cBEVqHJxQBxIXaKP
WHv8+GTRSeIkmIhBKwh1hdiIq1t1JFrupP9ITcobtq+xhcV6ovdhpxeAsBnFlcwCnmlHEfRQsxia
JIx6gsDW2vjYGPhmshdNvRYyEKFYvgqWwdIPlHo0DJ5cE7BczokT6jKRTgFZLvp031Qjr33Vmw1/
6xfwMANRHJVVYVXtkzpWCaiAJGPD6+vscIbOh4Ey6QCrwlb8atJ0I+gDCjR0GFGTM+XWs7NWwGSC
up5d+kKJHW7CWYsrClBBhSQ/FNM2TaFlxBxPQGkN/EslKkI9QBuVGNE1jMrMFsGK7sg8QkCq47dl
tSUAFnuHl/wAKxlXGeKLMkRGUFJWWNj6IzPmbo5VYRyMWkkB+VG+rONMCVx5DKxL1Sep5ApUGBI2
u2mmtk6/BhnQAMeVT6KWjmlvrpVt1oVPllCe9ImQYFVet6EsXnIFiGmtssH1I2VYB2KOVXNUWh2a
kc6oAXDOTC9cVSXpj9ksbnqdhNukTv+55wKjcZYt/Lm0Pyi0rf/M3TNBYvzQ/v277/+tiLB+kRc1
OGtToOy/6qV+m8tD3OWtrcN457Xw66d+OxfEX7gZeFYkCgl86xqd4W/tnwg3G14mH782h38rK0L5
Pnf/U/u33HRSS4B6Q/JD0S6z2v1hLo9+dRYzedzFgfWQ1HPsFjLZrelrqc84McRXGBgwbvrS5U1+
leNpmxU4LoQRnSgXGrNnqpXqdz5QIz8wDmopo32WvTjGOR0XjKypePG5zttMKo8hqo1MnI8EUSBH
9En6DG+9WL7qIgjLOkUUkwYEaum19JE0zdXMp4pfDY3JjAbPFJCZ12g8KsFJyCgXjdYzrXE7CuOu
RBWSRQNj4BzjdupaNew8bVpmPKEBDxfnOwfJw9BUz2ZcrPPaIqKaJGM9JlewQ/cpH2a4E6k/3En1
zKyERZpOiFoRoJ+SpIl9M8ShrNywmEOYbTjjpDJIF4/60jbm5jeerH1dJ5sgSd7zIcQVElq3Dq9Z
0ivbQsMh3kIVyUVyYHP2iJlYHawuXY+ZsE8G9OaBUGyFKordKKBoSDu6tlitc5cHe0Wv1zzMvvQx
d/GxoqtW++ZZYPGNKH3dQkzR+2kfTNZWZ3NZlIWTjqmbZ/lG9I1DmAe7MsAOJoyXOvNfRTXxBqFm
R6hMHgUMkFx1St5SfcKzl08QgCZO/nzeifjjtdG0y1F/muKCJXbDJrtLc7aOdFuRpl5iYT4o6rQb
gvI+T9SDUaJILoTcS+F6FxPripKkS57eSf2aF83LOE8nc9J3YloQd2i4GnlpiTraVhkxvkbYE5dO
GCfvEuFcYuajwgZnZU4PHbmzZksoHZJEAnFmYEI9RLZtKxCJhgeOYsxN9I56ciAXNJXv87o9TaYM
5bmoyDDNdr4cSIiiNMI3u3RG5d7i6J1R5RYGNPiiUk+tSWwq9WbHInwksDUQsA82mHdjAt9Hc5tl
sYvrahHFzesClsyEmadAOSSTSZlUeHL0aiuhBDJ9edcllbSuOvW5xi6hiTXa4IGle54hAAjN3twq
yFqMCJ6aKX0FzYAXEMelpLK7p9dsUwk1fHsr5pExBWP7mbJOEi9JFpwKFjY9Rs8mSvZ5TgBp4du6
5m/m5MNMksMoRy7GFBbWiRv6nRf7oTd37JLoVd7SkAuVSp6gghSRMMcKHnavsAxBK2RBgsyWC46B
sEkqN4N1qWfo1WazTmmkJTT4kRzC91LG8S7Cog6hNmE0NKRsnjqsjlkwODTEt6ghKlBnfB6Y59oS
tlmAgYx4Z8jXtqxmTkWOlqUVMDNhS3VmsC/6cNqBLdZXHTORkVGRLVtYRNpZOU5dazkUAxcx027J
TCqZhdaABb+FZbdlFmAaaBr9+f9ydx5Nbltdt/4rt745VMhhcCcEQIKhSTabHagJqpOQc8avvw9k
y68sv9dfeeqSpbLUTTYTztln77WetW2Nr1UtbIp03lntfcAsohmAd93UgEzgBHBAIqq7RpafM2M4
9bp/zNvskJWK18vBdezPbS5u+iReRzK9mSQU9pMGYKPuObJ8Ax+OCi7da725F0gb86X+sTFRMIqt
sdaU8TRo2XvCkL3CT6b28kZtCF/NRJdTa7gRiTgusubg81BXtRR9cERM3G4kUk8aL3FrXqMM+Z5S
Kocp1p/NAEoGnz9MAoOGcz4oQexgwsnE9Mzl1GVOTg/f1zt/sisDLzegwW1Ed8G0FgEZunNNvJho
xsOpvmRVdjXn9p7+Rm73/ks4E4hooNGm3axUwrGbqm0eK0+FyWuuqogn/LXah0g6DXue5mOUYqdW
5/pQWuALWNaeNTXc/2vPD2iaSX8xqBFk8LzGdzz937SJwRL90mz4L7f/USeoX9ADKBrmUGqRpaHw
o0oAs4UQ4Ld8sv/0GRQJ2PZ3lLeBHJvYsf/0GfgSGjE+RaoomUs/+x+dHGh3/LlB/Jcn/UuDWGtT
c2iySsBiDoZvILBWCDdj/ximL2oDWSTOyHCwnCCY9mPboIOC096+ZaS8h8AExz46ay3Zp5rodZOx
rif/Xpz645zJnxRAbi53u4i+p8Hq3kzCTiF8PaCdvERJ6AgxM3yceRK6dcgxODedsONiXqRIk85c
Q55HV64KW6qEu2oI3ECULk39WYs+kUqwdAXrLhjNXaEGEDxqUsuZ8ujUKkD0VCilGXpH/DGTj+lL
aHO7ipTtbH708dXkdBHroDdYYnVYvK1cuqEKqofSWygYjInDuh0BeIbtesgJUS6jfQPka1L0TaM2
x0EXXHp6DOjjah+quVuo6mpgnCaYX3M4kiqq0UGFYoVUyxTabdsVE6cqEA6WoFPawPouhfnahfHe
avPnEFdIYEz0CXVOIn7M5hVRw+sRiLHqNqrfqq4/JWa97UfPSNL3MOqOQT7s5ooVIQIUXGSgMM06
2DZt8li28bXtGSNSZTSkAgTTU1CwF2Wh7RfvXXqVYzCbUL6CUMW+KnQ0V2VjN6Waay2y2rjVnEYD
Q0vGHUZbFpWZflGmqw+W+JSjxTNZqOsWsWYUyk9ZHJwTqF9jDdJFUWwJhXQUaqy+8rYVb/S6XaMz
nbRjlIizhFbcVlqGdS1MXJ1WVBLa7Cu8JiNRyf7bWMFsCKyDKpG1nRmcMo30xefGqq878gIZAkbY
qEyyScL0mZ1Lyr2Q896ypTT0QYZR2Ak0eeRCpZTAP4adyswl9BaThmmejnnE7IJp2yTCUGWVLRA3
q0TrtZiVGXoLxFLqACMViDYoxDKdXWpq7TTGZVn7XkCYcKPflIq8h0jc6iQrSNLNlzEXFPWptwBz
jGjth+GgDP2dlCvrQFHOJuK4QTL27ETZINtaTkx4eIxVyW7hKIsGagQwMgIq/zq7xnrHNhyvEwEU
QoQJuyNCFYjGMKBICAEpiMTCcI6uL5L42vjhITRjKE1M7VPU8gTa4/eTokNTIBCI9ZUO6yWG51ph
+FY1cLGT/iAbClcu+eSxTsgF8chCuG6oi6PkwLds5b5cJ9HHILRuLAIdRkmsZdt6rPH3oZ3gpQmN
0jaUFjs4SU/AlsqaI3yreJx6XL1nBl++lPNdpxDbmcwkzD7zEXAzwXK1lNSZRPc0VVk1qDaqkPLC
yF2jRcEtoB0gE44DnDso9WtcNJbt54nXKgbH8hgLlJmstRj9DODJoCr2dWJtZpPyguqW6ZLTDsic
KROjU0CgohqlB6qSUOWNb9RdhzIxh4WlA7o0/XivhPmDJDJSBSFodfBmhq+l1rh98zA1DcQT7UEW
Y3vEmpbPH0icCSSvgI8W67btt7JKnA3NCTGLH2PzpWha29eeqkFEiWhu8gbtXO3Lx77U3KoUcWqF
0je62+vWaE593qS2HwjdOrdYd3xTvSlWC/U/i0+I6DKmQqgjfE9tInz9yqc1i9yL1M52KYdI20Oi
S+RCoRlTm/vOB5kRuKpunC3TchUltRxLgokxdMe6HSCE0kedAgXHhxC/Ra0Q00IQUP6ExLnKgWLH
5X4m3DZHItMehUh+yOoJwmo0rkdUV4GRXDKL2Ndwzrd4qQMnqRS3Nq2noYvWapgtJjh6PeJoELLQ
b6YZW52a7ZugIlZv7qkoIl6Z4tRowvuUssqbysLmmJkpNWVCsMv0PFFG1RNxq9EC4eorWaH0DM9a
Dty8CziehmnawwCRCCOMERMlXbZRan0bcf7yEwBWYQNytX9SBOUcttJFDTVQNHOGMKQPOeFYGghv
gx/IkQG7RM90rX7pYRf4pfqo97SUQn3cs56gyTzLnHrrTkRVuZDKAHlFMHqs9B4KjJ1awUMkzeh1
u9WoNRgV5I3RxG4C8WmG6+sX3mgmdiVAJK+QWrChZAZcOEb6onBqdGguSPZHPsyDeTWhIZRwm4b2
Oc+MU1yUO0U9/4uLLwPQKJElhGTiZyAr5PtT/f85/eH8US39JH1HgfiX2//UvCW/yKBgkmQFoAd3
/ceMXvxCOcYPVsk3WxL1/tO8lb6QwkefRkHL+rtg/keThhIMPTFNGhmcKhFO/yi6hFHTryXYnx+6
Qjvo5yZNqtSDQddF25k6CsO+ixhP5DkZJHGKjBnn0UgsgOyGuZ68C/l1mgqw+21fnYr+FMLx7gnX
1iuGmdhLMrP3/PYxpddQMno1+nljYBXvCF329QGld9qi8sto7nbKmNiDoexH+WsHlWdist+W0FUn
lL+VXF87BZWNcqmUxhPps8ZhsFdm8j3k2iks5r+KTL2Qr2P0SL45ev0inuvFnS5+lkDQK0t7MnDT
ZsrNTJ4SY37ruxp5nMYggwAJsrIN462SEFJ2IkHWbwkWfTk0NmE2eSEzcgBAAz7vmuZK2j518uOs
do7PuSpCqhaaJKqFBmSsypYggSfNc9y23ly0TpAVuxaL7SyBN/U/i3S4z+r4sS3ig040SzFzltLl
F53cZwOPLAdlmOSfYdxsY0v3LA7YMYd7If0QBM6mlewR8r2XS3VtqMcpT+3JGNZCqG91QdsbVjHa
QXgnChrTbCB4uYkmcBJWsUyFocXNhue8TfLjSLfBQEptoyTfVbrvmpPF4D+4V/J+N4+6l6BtnPRb
oVV3Wm4wasKxQ4TLNs0paYCqGLRtSj9wk7p8iE3ySYfgsSMrXDJQ0+WMAplEJTT5iinhjNpO68Jv
H8IG/aJ2YZIEz0F6D0Cjy3LytTOaq1ZBstMrNyBOLyEFO8YRzz5zjPTwRJ8fWZYO6G6sngX8ABNz
L6QZ3yBsIuFKHwQz3wLnvchkZ0mZgTEs3zFJxa1OIS+Key4zO17E6kF4micBOPuCdpBw2PvEs/vo
CKDFfsX9ItPnzg6GH52SLHMzVYHCV2/FDK1dVqBpUlXB1lPrs6FAzAH8SyGI8REJ2BgqBFACMxyY
gapVd0yG2NWD95yOVGTdoXjGTI9NDtuAL30mjUq4T2KcS/hxy2R/LIP75QNm4lSL2uxzGkDadRVx
d+E+UFM3YgdMijvVyO4mA7oV/aqEKJC4C9ZT8rUyzW0EUN2cTY/+G3oUfS+k5dqAGaECN4xmdB4D
/IPsW4UeFgmNXdTxa4pGvylD+DmZK+SzCjHOmpicoNNP66q0tY5WT0QFMhN3AgXYP06IEnjK1LA6
lLvI3/RF5plFfkjFb4pYEF9LSaSWt1nRHoeueZjD5DiH8mOdxhuhGN26Dx5l6V3LKtegbpXqInzC
2tLBC9MS6WZJ8793v1mGhSZTuSXzTmfDUf9+v7FElVX5p/3mv93+j/2G07uBs1oXcXL9xqP9Y78h
SXOJ/qP1z5bzpxg+9QsAWwLG2aK+bzfsEj/2G/ULdyXBj9KZJC5ahX80LFxcZH/RhImwY/jN8f87
n/fn/abSiS4e53nez01luMykPhFKkAqDZG0VCrHxdZyGuCCaL2zcTiyCXa2lDfnP88Q5zEjbkpK+
bqLswbQ62mJZ/xFXfRYihhUlKjq9PuUREAbRglSFdUmXz+aU7YywIctjFORdKyUSZhgpKmrYBtp0
kLMZgEgbvo5JTe/O6o60srKdlgQ9wtIKiK2+rTTl2hpI1+vOrkWcoo3lI4GPaDvUewIWQgQAkXSW
shgpuxFesfxejXncpkO5GXrKsravObY28sNQSRez0u7mlFgfo0Z5KmykkAAiMysgGqImlnJya80O
04sEgKPojk0BkzTQtj42WARq+NBmyc5rTbPNSeVALGSgalAlvYRSBjdc+84QR0cCTzxf0OKBuFDG
W1VpHtuSA6K+QMhHoySpRsnbtTCY5U7th5fYDx6EJfgzrfTcFRaweWxxtoL9fR0X6LlmVMO6WkDo
SQ4SfUD3BchxAaU3UtK66QJP7/EZpyv5O1NdM7Kv2WyULxTlwqEuaE5h3Mqai4wTSCUOzQwHT66L
PvH+xaWniWcOeBv8KAmd3NLW+5u+H+F3iCx/WgoYsv3l9j/6fsYXLlg6eaiYGMJho/yj9LQMAuMp
I1XUn9YCYfiJwkDpqRhoGMjwpN+tQ5L6YymQWD8gT3OL35eXf7QU6PQRf14K/vLQf5kPYuErZ4QK
9Y5DqaMknbiWKlBK8z7VhXUw0RmTxtXEoYtJXITPkM/boavCXSrKGBI5wxeY+TFzxBVw2U5dxxVj
9voGNsGCKDvod1X72bfaUWlk1wxy9JeFa2inRhTAzT1OnJSq/E3sFchSGWzrlkmJutKayS7Djkk/
I/7uJmbAYkwCoHHGgWarUfwPGjQXWKjd3Gz7JETEyQSS2GpjUnfkmpvbmLor3NB8QBYvRJ1TWkG1
7sUU1kTRb0QTBb4/Ax1qDfo37bHzkXUnAEQR242SefUzcoR9ARLu7CqDtPVzmNGEdBS4UPy2eBYs
aExlRrHV+nPvGbmKZlys6TBqgJUUT0rntcXMGIJvI3pthDvPL1dKZ139PtsIcYM7W7wkufpsjN2B
73HyObmP0+TA9QiEWkKHkQVeE6/94APRxlOdG+j/MeiMWWmxak1bkSChOm/5XXtTlK9M/VCKgu+o
jdg/NJbwrdbjz6hWiOy1ip2PjHJl5Q1wy+E15Y1TB/ChwFIjQQJNiwZ+rL0gxrNhJE6Nr1WnpUEx
x5sSmruWanZMD13Y3Kld+1nqbX5nDoBPewiri69V5HVLCAglMhmrabEZUwKNFPwYnAdSUEQxyjCr
7QbXGCH5WH71UvfFXZ9PkJiZqgB5dKOmlhlTseaqlbyuZZKJQ+xGcYFfVkoRSDKoWGzm+tu/eKGy
OIwiOIC/guQI3fjfLlQID2jm/2mh+uvtfyxUyM4lBOIsgN+1kD9NKLRlnUL2xOjCkn9bwn7oGJQv
FE4SjwMVO7ZylR/3o2RRvoCJsShVyB5ElonC/R/om5BU/LpO/emR6+Kyjv0UIFjXhYwgySfMowWD
11uupLT7JKS6Dka7U14NkPLETjB6fOskmnCj4ZTqfPYtFIJMoRW59DQTleTc7VqdU5HgBOkLZ6NI
Mh2BDV3MnmNCprrhVdHj+3C+9oq6MqudRY43zeGZsKJlBw979EbF2wgHWu1j2wfY4svSeSz1h1K4
6wuPNrYHLmWQiGwyevTBneeXz7ForWvCbikOnBABeoy+CrmW61d0OwOsdTTkGcPs00Yla0K34f/u
8OGuGCOuzehr0D2gjmZY62QM+gAI0z9BdpUe29a3FaBU0wKrwaerdThQIH4E4C4YF0N3KbmgDXti
lBGTea41JxhaNmIRjwPgpmmJHUSDYQpgY1gke4zYqiDBv3uiruVEZDp5JezHrIO8Zx60aSRXwHIj
4r0yMMFDUruF1TlauxQ/KsckUrc09a7Q03UN5Zi2ZxHMcKdbN4C5VkNh0yZarhNT3uYkAkDPsbzr
NO/luvJa46M2A3cECjxYmOrKHjP7VbY4conGIS14q7EDCm1xCSeWRRlTU5I7sjwRVAqQKo89MmTW
sXmSCGLz6xFlwmfap4ccl1agxzsZNHLuq24XtK7vYxSqXuXwOuKHkOfyIubYxDLdU0DrNopml8bj
RCc5ZhJgvvmlhsr7XGt4whL6pEa2zeb0KRUVDpvVhSf5SCd3PYUScGWOyuG0bhmkNOaLTlBbPhdr
qYYQwMBkxHhQJbFXdPEmaPyKzMiCCChOnTkcM3n2LOtJlviU1+VFzpGORdBU5Px+KljY1eI+ESza
t9VRHdkZ08o1+57UBsbDyF92WkpiQluaoGNmp+mt5366+aaMmBedrF77TtAoBHO13/qmJ4MZAEem
XHIMFeD9HosAujGn57EUVpVQnhXVXyVILtJEdoeSOcsQ3U9ytG46+WJkbOYzFbGl7pv2tTctsOI7
KRWh0dX7mnsYwSi3GvWoWdIXIuETEgLKjD3KX9r+vqOF58av3RG1vRiJL10xWt6IHNup8VVkmHLb
vHT7zrhjigIjvAVOQyYFWpvZCBBA0HES0SBEU4doLmBPLrQOWU0E0MGAQ9ior7VPREYFTk4fTrgG
7qK0pQpPSCQAHh7WQFc7QmbCoV1SwJMbUABsiIVkOeEApE1stDtrCF7z0FwPfXyJtc6ttfolMGCW
NYprxvG9JkVOG5A4mX0LQUeWxjWuyMFSThV0pDEoaSrXW/RE2yAQaQGbW1/EhI9L0ygJ+RN1u5ZP
47KvytAc0nKTsVPrMCGMq46YcqpBSBiql0kPaoQrwJguhkmsRQE2HMQhghoRJqPAqKcWAGhDdoK6
pk+MearLJJ4zE8UMMzn/a4GLTMduiIF3FO/LFmurwPYK+1sTr0UBtEJ9WSz+PR/EqpZWhvBWRrcQ
CXQZPYoY+wTjqx+8iCyAufI2BvskY1xStu48ho4+3YT5fuBjp6G0DrWTD3R7SmAS9Ad/epHAmKfI
SqORUpAxm2YyWeZNqekg1sMyQyRgTHusoTQRHk5UUXgX5x2OlOI1L4xLFZS7ZS4cSu8Mf04tAIbG
fO8Hhhcp6E8hcsVBt4uxJ6vQFaZ7sqBIdcbfJNV2NOJMpUnJC71CzbPSqgc5gThU9a5JcTWjOldK
CZln4iAvdYkncvXY5PoEl2Q9B+2zPq41q0Ln3jnIkO6TDvoIbPRzzARGjsyXQdbepVnxVykH3JVY
Zhchy0zAlXggk8LEqhLcWYn5NArB2czyd/Kp7ZhZZZxIDwIm2TmYwa0f4nx0Iv2jgZ4TIDSadPFO
A0ARLCfvkolmPIPup9EYF/R5a6CnRvtkTiAnjCT5iCeR9y8V1soEuKw+toi2UCCAdIdpnqvaLUn0
QHJzlX5QI3EboVgLSu0N860NqcNZYmMCBOaZNQsCShcxp8LRW/QqcREodP1bwttakAuRTghqY2wC
DOGr4Ctdr/c0Prf+S8sgkNPoShIygiYew5FtQ5n4/DPlrCxPyvJNglcIpROAkNWEuz1BcjdP1qrL
FYcUd8+QToNCv48HwqrGVoh9y3C68Wsm6ae8aZ3cxwggapt/bdn3vdVEYhziMLpAprkcIv/mfIqm
/M/n0/92+59bVYxGOFEqHCjxwvxxPpXEJVDOYLjxoyj8z2iEVhUxTXw3R5hF806D6Ufd91ts3OJg
1Axp4VL8k7pP1nlqP59P//LQfxmNaNQgbSWbjOc6QXsMURR6Gd1QZpIAcUDQjfBMEqG350K68xPS
XLqRplCxDmaMxEQbYHsLejA2SN01DCvaWzo/jsIltQokWY8TE1N0p3D6kuAO92CSWRsBV0VfNigq
F+kGdRaue308iXNEuOcp5v7GJ7Jx4NcwuLCbparSwALHnZOqJXtTsRJZ0Rdty4yEwjL1HTQWOkoP
Uvkac5VErKnlpHO+61Z0Zp2YoxP9XDkBl0l2EFPLWpQcCaxybDzhrOFw1O+6HBJZDSaiHvaiDoqN
WPVMwUWzaNl5LjWjaUXGaSeIyBYwG0vvVSo+yOPg1tLooFzfSom1HqZiW/iKvcTLKH53P/XJqqiR
vvntXmJTlydiVbh827wDdlS5YsIgNM/NlW7OF6sHyINck61mvOohyOWxP1SF8tFnFDe54UoCps1u
Ch/6OtxNubqPRP+hXE7FE9OixFg3wnQuZGzSNL9rXtYkihyKJgg/DOtH/eqL5abUe/SepFtm9YtU
GRfLbC9NOWK+lO4SDXaONprA5skNLr6mPcE68nzfaYsOkUW+HTp4H+RrTuE+SkonS9ksqljZWvJw
N1bTNjSlc2T2CCgQQCwsg3BBvfmetbzQrQ/7I73vJvO+6QuqJ/im1bPqZ8cGzrFlBa8VJW3T9UAt
knU5f2h6e5l66jtWVhqA1tIKhGy0yjhxtOF46lKs+z5CWpVaVnDUIgFECLqhRguFRzYndDloMsei
qdhUD2FFPjkeoIlIPKG7qRGh4sUEtx4/hvzWh7zmAhvYZJsSEDxAcWLhGaiJyqw7t4ZxKsn1U5kx
RGa0DoGrRBEYEIZV5Nxt9IrhAf7DAQFMjpTRoP1ZDMhGCdXq5SV+BK7KKBAfsosErBw9pGe9ZZqd
cvn0t3QqNvXMSUkk8tW8j4A2IxsnxFG6Tka2HtiCEELMDo1J6dwtvdiWpqxMczaJc1entYNKw+26
4LNBSzMGFD90c5tw2CaD7Cnph4Y0LCF811Knd5lNZj1HLQRGyT8WdIWzSgYiMPXTv5cttJgXaDKK
qqLSqcGHxAH9b/cAhZX0p6P/f7v9H3uA/EVhUiGqnP2/B+j9tAfIXzS87Yb4e3oo28OPs7/6hfg/
3C78qdASVdhz/rMH0DBYBvL88/eWwT/ZA7BR/boH/PmpW7/sAfUsN0NpjdPeaBOy1HAdkBeT9CLE
EqnNHVPtCaFoeg64SKAaL6GDmFDrRYU5rwOZfyiyTReRP5Mm6nCMdR+zQe+/M3OLN2lo4XaftZaW
AbJ3QVXTY6yVDpNU/JZI48fp1CgWtgREZuioLkWtZ+tMILKmYUXYzTNwT6mVLU7H2ocyqmhS1NJS
9pM1jHa0WP70vIErOaXPEzk8gaYM+zjrtsIkvRmd4DAd8KxZuBcs1N0C2XVafY4ExTM6yy3xMqSI
ogqVrHK0i1OE9ZMhqYpDPAwR+vpT41YxokyrXCsRfJWkeUG88q2YxONMXFydyLgcjYc2b4CRl/eJ
LpGvJ72SCOIpoXRJKvOaB8VjCzesFaSnFKVKYIZHvw7PcwOwPtG3XZxs5bg6Nf50GWnIRhI89jZC
xefDxY6qr5rUOLM8PrV+C58IOpjXKT5DkBgFXl21N1kVCbw3GGrrE4erf2+YBc12xLxEStC/o9mm
KVxNf3MNwxH7VeLy19v/aN+Rjslwjfkg+Zi/8MH4kqYiFDZUU8PB+DPdEfGLuGRVKMhpFvkL3f8f
1zAWpcXWhBSC5utyff+Ta3gBbPxcxi3PHJ8jSmbmA4DKdJ75z+27rLXYYZUEFSk0VsC2YOHVD5kQ
yvqmOsEm756Er6tzETwRKbtD3WKqtpRe6t8/LL+JhM6/+Z7+DyL5cxHlbfN//wfkxV8fyE9vgfH9
gf7UR8xY6tLCCqsdJLCHkc8tlJ2V+a04AkoigS6lmnprs7WypksVvvTlCYBgCkaKWSl8o6O58Frv
p/KTgYVwytC4Tc26eY3P1srfxGftpoD+8hpPgrtnF9Aytk13Tu30MXA0sngv/mV4tm7BCU3hRnBo
F9iTR0iAvUBe+CoR5fEdtF5GF9q2AiUDl8YJHTyQNm2N7ZJwX3vmVr1tMaxsRm/cx3AFxFUIrh/M
lRcMnpWt2v5b7zWgVd80SF27+ByfCQdsZremoPF5oP1BoGM2u0NwD+N2E92Z2/LNEnYhepsKCRFd
pPoqLCl74lZkYpJyYiRko4B64cUVJEYTYq9HuteO42//id4l+ExAYXo4Iz8zepsdVO+bhXVZdYwc
hLVHxl6MO/Lio7imgWlHj9hCg2pFrb2YYcaNntv1G9/eetZRHRherjRlq/h7RJLWsX7j9p/cgbnV
GCizkJzFwSbD7i25E+yy2Sf5BTQkvVA0KLw+1uXSPuNio1C0GKQ8C0cTc/Yq7tftXnDFccMj2qqt
w09huG3wqAQ3uuPG+rl8EwFrwzBq+Ut013vlc7JZvt7y5KhGj3yNx2TmtnpLNuHs1M/tfqZCo+6G
k9jfI0761M/E5DHRzp/lc+1Z7ue8Sd8EZ3nDQYavkgdYG5jiFngTIk6iDNbWjsihzeRAaDmER+u+
/ybQPD0UB9DGu+pAD+OARepE33HbHJpDegTve6lf08t0gO97qa7L35Orf6oOxZbUSWIU1P3klUDV
+URa58Jc9Z8K85kGLiQ5HgjNbUyqEwKxGG89QK8VchvtrMZ8VpHQOMmDvM935S7ch56wqbbFVgG1
Fm3p4ghPWOGLd+hmD4QiLrmJ9+UTsExkjVa9woAefBTX5XGpXrqLHqL14MUb1Knn9lF/Lu9DThkk
JTGhruOPTH1MGfM78Eg942FJQFk9AY92FRt9z3qBIRdba5N9/+Hapls3jnHX70jpeBxJoRGfAB/g
FyASJqEtvwqTHUenfsJhxbiKepy8OOWpP5LK0NqKKxH3Zu3yY3RGFk2knPSNPgyo5Jj2leD2uUvD
7Ml8iT5QBgm79qivJTf16NF43VZ5WiL5uNl13KTuElJBCslJeSwvyVkvVt0huqov+nsDU026K9bq
nkS6O4UuP5+XIHno37H9CFfI0WuC4cjcxZQt3kOSb22tRo9KFEy2H8/WYea3dVWsb6rlGE4/rNrY
zbgwlhy6DK1wbatH/rWjNeTBJj3MtKqhKiBvekZaKp1Nt/KwLyuMK9qV4fBH44Ub4cB33rh9Pdjc
kXDwM2CiK/XCfE/7oHXPX/gn6Zb2RHKsoVqjESL7NXLKYdeUD/UL8TcvwUUSPK09kZtVeMO3+Joc
A09ygEKsuqfRGbkkzySsflrPE+e7xC7K9eKd22VfEWqNl+HcKat3owWnwKmy5fzx0sL7KaCJ9ZMz
nbubcqQDXPLEbcOFh77wDWbxQQK3729HbFAkmBD80uFFWxFrm8GvFe1oP3ae9AFxq6n2NAChnGEX
+4gmNN9LNnEcHaVtcUxP05F/oF+HL+SSHEmiseNtaLg9/koCbvagrvfzDTn0SiONY8kQKnc5DLLq
Fu+ZMyuOhYHtXKu7advniOZtE73lRr5D6sypn3sAD0eGa7sS96JXk8W8ik4mobRc9Kju6CyyajWr
Ur9CMqs+khtpZUwPOCuG65g45o/0hguQWPTwQ1rXhzTYzOvJFV4C3iVX/3yTrgY6yDPRTsQyC560
pB5o9kSoxkex98FWesY5vfOP5oWW7oL/mx0cA3gElyyh5Eh0U+SQi/jZefRTPxvz6plHnfeTz0j4
2Hg9r8aGCi2wPBQn5n7AKHlNYDAG6zi4FmcMpWnuzK+ivKquwUeW2beMAOX7Ymsqtkxc8feraHTz
4/J/F4Dq9euALNyutsZO41d0Ds7+SbjvHLJ5d262TbbmqR2c7KDd49Q7+OI6aY/UueD6UWr78yoG
iZetpt14FtalozmDDY4tfPzXdgFRaokLwQwXN3Jkpr//S/X4HSr20wnwv93+R/Wof6FqBO+NC/PX
6hHgjYwExVDJPEQFtrQWfz8Bkq1uQqIlf1D/rqpewBe/V4/Ll7CdW2jLcLZpzBP/SfVIFftr1fbL
U18EbT9VbUUW+q2PQ3cnIHbNSZZQrjoFWgfLNBBPdbNVGTF9aw8BiYAXQrK26pIGYlsnc0NaTg+M
bzVeMRGBeIR1YROfXFK5nEP79EYQlF3ZxWaJ+YWYDQbCTdczWetMMRRHgnAvul8xjWwEyZnXwKAu
0hoauZfepMO4nY7WfroD/epmOhf7fBnEZCX1tzE+L7uetiWWdiPlaz7Pcr0fYls/skzjvhGxFvnO
zNCU4SBxoOvBXkLPwUC32Am8YnjlP4umkl5+xI1npKjN+PnUN06xosVoWzwPeux49z9EN/Jwi7vW
OxjmK32o1YI/1W35SebBL2BXnm19DVGGtW4zvvqbQtmhX2nEU5Q9A9U2wzurvMlMX868kPo3nT/y
Dbls41rdlNN6onfjLk9+dMyNuZHW0nqJhAPrOjhJfxKUxzF/AQ2t+I7Ek5qdYLfwNZNdt8lIjqQl
5UXeeGi36q5FBZewLj0Uj83dAveEArpXbaO5q7r3SNn014q4gZXOewKKcx87sROefActTIbp5qar
kx0rXhitg6Te6MWhrJ8Dea+pJ1/w6n6dCnsqPWcCxq5bT4kKctK6hkRjTMK3buiZ7dyE9mjGbrzu
d8FBgLbowR5aCTYK6XpjxbckeC5zzSkfCAhmIOSf40mibbgSwcJ3TJYnLIYA2bYMJfoxWvcZ/mWH
UIZNRl2Cg4qvPhRkvo8eKM3B3HFYLlEr3ClQLHuXBnK+afB3AX6/ErthDZwLsk1bngtNR3PdwwW9
87WLUhKpvjbEu2k9ut0azOwG49S1UVdoKCvq5ukQW5Tkwl4w76UiJ7yCd2mXPkj7cZ/BGV290rT9
njIh2eVxyacgeYJfz0sp2Tjlt+lFuFsCp89kgvErc2GZvnFod8I1nkBb2zQAaeVtuW+h26qrG/dQ
r15fwRnjulvlj2S6rcUVUVj2661zhpd8dbuRHnFoX0f3fL6m69DJbDqJD8GGyI0Vqz4h2OyuwMnX
suzSP7UfX19/e2AU9/5tXL2zwzpItaCNrnbBGq/NKVzxA1ek07N5/D/uzmu5bbOLok+Ef9DLLUGC
nSJFUu0Go2Kh946n/xeU2JGVTDK+9cSjWJJBkRQ+4Dvn7L02OzpKGL4grq4bZWFtPl5itHu8ckub
PRNgcTNusOPZmg0ZTpl3a2mBaGz2ODjcbM565DT8RZ8BgLob5ofOvWYX3GfUBbPNMHv3l9E8mm+e
n8kYu5N4piXPNaRC60gVTm3sFDZ41oXugNzcmLwdzfw+nh3Z5ny7BYII6t7GbAcFx7nH4vaAisvk
BbO/s5+f2SGCuAKYMLviysub+Xtpb3jxYBAeEInwkpV408hz3l6KuUUaLXPghEvINLOJqcumZ8aE
eSEtSSufbdirp6fqBuyqTeVYz3HOUlnQ9G8NJ1v0x2rV3fskFXCybIUdWQQp14P83BOPjOqOcEaK
xZdBWpgHmaF3t9LKJ+sY7gUH5zmlAXJXvliyKzZYMVp4x/hvhsSLn+Dy4x8RvvJs1NmSmg5rwOrK
Npv3Tpy9vbPTWfG7SznxiO+Zv+Ho4F0YHJT2s1d8lbPH1ysMQF43AB8SUDQ7chDT2tVKm+F12FxH
tujs2RbyTpzbMZ9kTnDjHlDuXyMHDPhVWLu3NALXwtHf7A734vrba74d2O3avX2/203vGN3suT9L
eEs0fiPdfIqsO7Y8d4IdnXR2AHMRgOPtbWHfsbLYgSz1wdFfRby0dKqr1uHdMBeKeh+SMy7cSrwL
3b3KhR03XRNd6PpZNC1uBKak6sEKtxoqAEtYCY9Em1fspCqXW4zlWFz/MTL8thuWj5YzvCyE64qk
wd/5r5a1TrPm04bln47/0bImoNUyFbT7yL4Q7tIS/qSwJ0bmewjzh9f+r5Y16C7mmZb+gfCSOOp7
u0vFbw+kBzXux34Fjs4vyNUm6e7ndtffnvkXVW0SqfmYmd64RV2zUJEzdSTwZOmpNZkVqaJhbHop
PeWdAIB6bHYDEYeMfdIUphtOFE1Hc1MkkrfTYkZN2ssQCYRX9o+9P+iHXKQlNaRj91Q3YEo0wke2
gRdv4rBZ6l35CHyDlCk3QLiAIT0qENhImxZDEgrRxqP1MXC2lhCuvKFEfdIq2aLEEbA0moECsrKy
hSIK1EmtJzAQ6hu2WZKbXQffwJX/257MH0LpCSunQPoF3PsfM3holexRP53M/3T89903GnFdhPcE
oAkkAqaQHyfzpBFH60nQuPrnKftj9w0GQmYAb5kkBum4U1g7389lJOKSzvabI+UJVvcrp7Lx5VT+
2/P+IryUE7WLjLYrN67khathwOdEzMs6zPQD/MlJDd3uk1pDcmmF7mVsl1IwWPtI2VsFqVrqUN2I
VUjLwleWvXgAfBunIu5k0iNLpLyqOXmZJ3WvXLqhujWi0Nx7Si8U89hj75WE6gKSBNkqR872s5sV
kCQIPA7FYK2YKYU49Yzdl4gAc2kXYzdJpI6miZdUT7nc+Daoq5yQmBY9oXsDhILUKhmHf9JiJ3Tf
zKSEZJSGO0UkcDNVtHfdEJ0m0ME2Vf17VgebfKIZB2WyGgdp5eKxOAfZcC694CVyyfWx/I06aIuI
EXiKn3Lmqdww0v5Vya56dZKtYDjoUfc7M1UmKraCBhgCGiCT/0i0grXKCfbzuvnb8X+tG1QUMvME
UZEhm02DjT9vAqwboK7MSv8cTU587e83AfF/6hRkBc6bOwgDkU83AcYhqsHjaQRcmioQ8F+4B5ja
P8w8/nrlLPAvMw+1MnOk3Hmx8WhmHPcBMZBLMrMf1PeEbU661Mi95qRrSW5YWNZsRImgOSIpbkQ0
kFhyyO6AdhAH/dCYNmcy9W66Vl7VclbcTQDGiy/PSZc3qgcO08eV3M35nvYaPcubj39rWLPYXwRw
WmBAI/6/6etNTa3ywGZ03ROqeODbJqkSG/9iIJGdJdTBM1fj8bF73JCzW1KPZrPqrtxVdwBV7XqX
HHAQHyQnPJb8339roZZSSCN62Zub6LZ5xgPLJ2HylB0GArCwEIwOPiWGLPq74gTSut8pTFeg1yo2
SCpMCa5pD3f6Jr/kFx5Loz1c2O3OZGzBA0W3+UXb1rt8dKhhTSKj7PxiPWSgvx9K+M5z4h7vTNwN
NkfxwNVaf+/ukA9LDoQWphyaBZKAklZxIh3JhsNjMmilnn2u2A5WjtOyxbWWkTknMIS8GN2JbhWn
3aFjyISz/l7EKywm/GyOsqoVih6ecnjkgwTqYzhnB+uhV+/yC4/FIxrEdV/MDU8svwz0RM0Nb4j+
PtzxY+DUHDpu3VTkHBXtPp4CX+fF0G2lOg/feG1EFRKDvBCZBF8ysClH8NqRZY+gaSmJjyMRL6BG
yEXnmrNhaDUvDoU5p6lKmg1pqcPWx9yr4Rqf+49MJy4cNZLjTtk9nus1oo3ikEQwyFwESE5KUemW
d7oMqc7x/a2K4NvfAtE2t3FZ2Wa27A7Nob9Eq0zdSOJ9OGDXpmp/pBVb3RLfsZAJtCQfw56K9iad
a450q765O/dC2trFOLiXWOQIJwmXkgEKdxMvvHDbBK96g/iWFAaoOPJz167LFyZATFDG4IaOeUdR
1C6CK56Y3rwIC0Y8Q7vmY3At7/sc3aetY71bW+0d0t59kzmau62Y5ktEhT5F9GquDGSmz7rT9FjS
lo8w7mVjYSr3/BhmRW2xZJylK/e4YxIb/487z9r9NG5L6IQuhFv32L4k39x1sk/2AXCKYpbcAkM+
mo+MuXRbkha5ZItz3al9UO0LbIGznjARIEIM5uU5xuCBChhF7qXs5zn98TvKwIFvgI4haf5dpQ0Q
PzUMC4luqFig1FniqhI25lZfxXQoxlWxV1+J+nqN7/xn8dVrsUtjCLaZcJg36WyW3hkn82b6Zk8a
xYN5Du+sp/S9e21e5d7xVPDjK1AjxRzERX5KnKs/G6/pxnvVme2kLCb8yOv2Kd8ANdbuypm/BSi9
0+6S+cTtTzGHP4RDNKc5wlksk0dPzSvxz57RoD5Ie3FmbtvqlmTPHAXdabjK6izZEOUyn3o+9J6e
WegkqM8J9IvMNc+dxB7PnKhKdsAJ+S6/umf5dXgYHryLcZI2/gEMuE0IqdzAx0E8YAM54Z3RNsJp
endgjWDJUrmHn0nqbk/mtl+qO6BC9W1/SB6nj+GqW0OoflTuAjoAql0A8TduhaW/6p8PEOmiNxUw
7q3IW8lFmB776IAvwVqdSmvRWvvyvrX417m1lK11kBpO6+mOp0u29S4A0t6APqG0rS7pbXY8Wbtq
9Y7bwvHmvYrqdla8+N8C8Kzhlm7gqkvX3jxeasaOTJFVeLX4Nd/L0YnvdQqfD7ALO9tdEGDITptx
a5XNi4yxj8igI5zrB59W0SZCRUHThqdKYqf2Tm5mZ5yUkFa4RUKIuGJWNz+Dy6ZTEK78Fc2ekCkc
vCxGUdPsql+SOSg+iU/IH+eCw2Vm6V/pQPrt3li/VStzwSBJW6uH8TF8xJFPNK74PDnz4SdBcWCV
58eUilqZF57Trt2Ne6ovwzOMUJwL6/SIqf1wQ1ztgY4o+Pxpjgjvi8c9JDWzcH/Py5PCBaBC7ehR
WxPGzNJluMsTIyGv5Zxs17wlMU8MHRxT0dv4m3c2vFW6z/fBDWwAcJtA/ew8oqaPnxQU4i/ngGB4
R8MVtnVJy+35pL/2nOAdET/9rN3r2/IJzsyNft9/OwM4aKCNR3N5lSBa2cuS3fd269kqCsBZf8VW
LBTPTeeow12NrvQk6jdC/4gTR7/ngPGbfs/fScUhg2o+dE40J9V1r64ka9eYG36eoNMa8l6rs3tf
EAF4X574H4SJBqkMcRfRDB8if+RVdmboK+WOCRmTl5E4ZPgUN/FmvDJae8CoH0YzJotbcUujiBeO
kLL+zVsI5NdRGGnU+Qwg/lUx80cZ9Gn3+FGIfzn+z92jhLyZDSC19h8StakZ8KmFACaGzapuIoH5
KQ+VPoHJNAQ/HLmofzQevpddKlBfZNSG8aHwIerxV7aPFs2Rv7UQLFjjH34/WZKmuuzTyMPP/DgK
pHzYBrpoG70FckWfh/CoEw8qE5PUQehphReHzDQWeWGx90F7QA+ywE4JgVImftqIadkzIveCdYd2
tALb1mEjNRR2DR3TejwSHuKNQZQ3FUYYhc99WScfxl+ZTb3UUVoYAL6lZDx4Ck6d/q3vh0UFnrUM
6Kt5sVOjuUtZmo1G306uQeO3y1R1IfNmJI1lgD7XbosbQRCPnVwbhFuBUfOGb9FIsyOqI++oBPpB
dqPawsgSkS7iNypWqLQpCC0g5QUXjcmSm4JhonEoyaczJnRHMuBtQZCHiWBEOmzVTzHMgtdiqKsH
1bp0XE+SylQcTetUR+/zGNkunyZeTnaUXJpOVGSXWCp0p3dzFCpaBnVUxnEnx9FSrLjWUXnO0R2e
6XsUG/wm2psBxpsQqzxoZqkWhG+NVqer37ghYlF7kXJBRBF6rinu4t/EbDhAv4rZ/n7898LuI3RY
Ap6tEayEeZRz/3thx/qT+HG09/5olbBqvxd20v9AaihwuIFaTCT+T4Wd9D9+vkS7ZBqgTqFKv7I0
kev9vDaZpJK1Ce8f8dykjVO/tPe81ALVFzfCeuwombR2X1dsmFqTD4XlH2jpHK1AOFYFuwhVBDdE
A99MboduuPVHKX7IsvzelONTm1AAlsqIbmCQ91jW8dE06gN0jnlUV0w1UnOZq5jLQDOTyk0F6Ueu
bTSnqPWYgZFzsxf9S9c96yWKFQMLQHhNqEIkNX60cvYRzW3FXboATmcZL+BfZmPMJCvE5oMcwWpL
zKd3uc+2oMu3hYlkobBuoVFDlhZXaURmp3QpkwLRf2X31skVwHt33SIXC1scGd3hARVZspWOsEuR
MAo9yNKDmwhcRY452/hRuBqGO49E0gjjWRwXM8V4rUru9dG9G28t7J6M/JL4nRogK3o4QQGYxHBX
V/esSPIFgBjWCHuOLi4LFxtSRx3bwojq2WuTrmrnkjCPQ9OuA+oqmbS1ET8tjEA59uaBwh049B+K
EOOGltruFBGYePtWZn8aSQoNfsuuhnw5kQIq1e7I+NRyfdl20WmEXZTJBRinfO17DAKTvRl6VKHt
s+eCVSxh+AqPolJdopLpDVT1FPtszGDTdQPeq9jbJziPk9HD2+BuMWY2c7OVCswfyJZQ1r6Zxa4W
KqY2tWTBFhokJDjSWgrkQxXVS79vLC7N4UvtEjLMfm8sfAoOEEkYEOOh+DYaarwu1WapYuQbK9UZ
euVQjtatUUn3uddhVaueEyQ/YFrF5sUfFduM6w0BCEuui3PF4IyQa5KGxI0pvYAfcYQauJQXA9XL
iTWK1qLRvgN/fsUi+GoNLQnDxo00tJaNW2iepa+xulD0XTl2WFgjRzKr2WhsrPZJaA8deIFIlYEp
8DYx/8yQuAG6K5F8Sd2y115TmRcuD3bT7oyRorVCuG1cA1netI1iezjdUvU5rS6las307kVkF1W6
18aXZor3RNYT6MldAYorT7NZ254Tlem4hApvE5PiEmEmg/w6y8fuogixXUEmTCj5hFQ4yeSroCEK
zMcoFAGlFhnuWDV/ayx3KbgegyFEcWU8OZApsfQjt+VZgXIrEr8BqFr1OgGb7PT9yJh7NStoePGC
DRRVeuxM7z0NzBoBt8ONId7mobpy1UfR/WZRD+ZQEGX/pMZUycUqF09BdRWs+oji3wlpjki4rgdO
/uY06st48OZ0OskQo4bVv2XBa+Hfplh1PIISI+QMFbivJthl+bNQ3Y1msTK6g9G+yda1wamcZz62
UWSbIKokGv0uEY+pFSzkHIedS8uHJoDQUMuFnS1X0sznHNPJgPRHbe4WLxjx5jG+Uu8DAAsFnJ6p
KTB3xUlcky4e4GSJUzbSgbDU/UOWg7OwqHzfK3ErNS/1AElaLU9yNvm3EfBI+aziIuFpOIGlx5Y7
s5dsxvoYoZXSh7fRPQi0sTKGbFgbvQqLyrdeIl0rxBzNXTkNN5JezzFHLMqIYWhAryF4TZOzVN8w
U8F3myDIShZZtaiycTdQO+nG2YDBG4nhvEXYrwH90qpxKwzuTNUQlgrRKie6PG+e4+FVkkV6O7yv
WPoVtPx4rAb5IiUrvJsy0BLJf+zT0W4Ght3qN01eq8mdrvPOQkJNMmRzkN1ThLvo4DEpFdmDhiqg
4hVFY2Sr3cUyg7M4QCzDDhBWLYZUOmqIUaOYU5LaLvVpEJHYkrYGQoFTn5J9Ih57/VFVwBD3JDm2
6WXM47uMXxMmkX0iY9UZzPt8SOeD0V5UgSGj4rlbCOzr1Ere8s61B4QyVQ3LPH/I6mVSu1uV7h6Z
hPYY3RTBMonIZdd2PStziIhb6wgCjbc1tY5eF4j/7hWJ8a8uEjpsIJpLnBxvc6IhyhxQwslX/PyM
sG7YuOGU8OddbDjWeNI5af06B96xysg5FuD2wmEj1yHqNrVAdd2QzdmRjk6u1KaQvaURmUtfo8Zr
3aXrMZHVQZ+louF/RC31rYudSnRIXnfcJnySXHE95tlZGaDvFgYOadeM1umgY9ortWUEI8bJPerC
XASX1qBikRumtl4J2cDo1n02dT/Jq0/T2yj3AKmxsrtKhuGiUtiVVejP1ER8DF3svvGw63RKWaUw
t5pE0CxYwpk5dAD5cAuXxboyxlXj91tVhHXYVP2b7Cur0cPNFSY3kg+boYxefI3zLEiruziQVyPG
OuZ7zgj9YeFJiFLD2NgVeflsJOrSg71QjJaySIiFSPtsK4geo/qKBGNiXlRcxXnBaZOVxtZAPFQm
kqP2PYAVfWNE2mYsuPXJ3A02obBixzbz82tuqvNCX8Q950FcOSJnd0Og1tiIszJ9NVU6txCrIzyJ
Km3gmPXeWNP8mwWMijkGkYPgZWHpw1zPNgV7AKhgc0KyOG8RMTeHBH2mzNBc8xwydmaNerUCahDe
RXQyJfR+t3wgiGiWKSwT9S0X3jB9L002KFENf6M5KNpjqAxk/1xN9bZUKeYFZ4x73mfqfON+BCnW
J7FdmjROpMYJyvrgjq+N69pWjKo5qua8+wtXOSuY0NLgTdBIdBa+Fdp7pD0p42Zwz6q61zGL9zEK
0/gUowgfIWGG+uuQPQmYvyO/vAkkGuEq564kejxy9pB1Zrjx5MekkkgMqLkJBHJZXsnR1HcCv6sk
U+V1Vu1Mw1/6bEOUIN50HSUZBbuUPsnjrUoAbVrdyMirKqDgBJ+5mOICM7Hh+OTLKJFIpBj7buZa
3aHsyDEnwKcf0ptA6S8Wjp7ah4nsH0rpYCHSVoY3gxZkxkCgY9MQB/nKV5nUdh3KBaM/dT1ifNeY
y3DRK96EkjBrSapYDah70GVzaV+KcAPC1ni2wmIhk72WeurM6OJFGeNiECOOFFnJcBfmWXNXeR3p
LfrWxx07q3rJ/717EMxTmcrjohEV/T8mv8yGKTy+9CC+Hv+jBwEN0ERYSatBhA0mUyJ97kHoTHZN
LD0fwsu/Ch2cd9JUzYjSdxrgj9GvyigZpSb1CYEhNA9+qQfxUcd8Cg+auic/PXNe2OceRFOVYPST
cdhGjdHtMXyzapSrq1BYRGSJ9wJqmFhQbweyfTZqEOikSmykFAT5gOgZZsCNUVbWfBCsh8T3kDYG
62EA6DKKrjfDLOvkZQFEwvOwc3AtsfRpWJUWq74TNmUPUrU0ootWERndDVrx1NRe/hBGCZMC2Uim
bUVMp79aDT2a9RDHnwlDutSLlegnGU6BD19gQrbXfBBHd4ffj46mlt39xjW7QeIUicSIAjh/qJX/
tWZHZUxl++lUxtL5t+N/nMoiOcjgCRisSmhoRI78cSqTncfIlSHwtDhEhUHp95pd/p9B64BITVWl
zJ7O1x+nMs7Tyedqqiqz049y/hemsZL6Nx3Dz0/9a82eK+w3gCKTt0BV4fhDOpDoTu6QJyj6OvUs
7T5yKev0USdLMTBuvLp/1ELKsLx+SEqzdED2IIs0rXfyX7mMZ6201QldaqfWVFVIqzCTm5swamkO
sSlLh1Wf5Qt8kcuqesm77ZCVy7BbdrToDJwivOJTJFEAlA1xfMTRjS8ylpabonYX4GTcdWce09Jf
ePjlX0299Ja+5K1b/0ZGFD9S7g8GVR73UcKlOr0GBGy2mp1FmePW4kqLfHceJOZMhvLke8rjYrCi
dVgUK0svZoNWruI0fh9lsOpWOFTdvJDUAC9A6kegji04bB4omdHH8yb73OyzhrtjHioXX6zYbFZK
tDb8wXhOa1d18l4jcuKb1yP3eDC7eD5iJm/F1AmQHobhmazbecNbFrBjyj26EgR+pV56drX0W1VX
oJueW0/cGSEhXiL7ETIZeplxnFguLDYTsYGgz1QeoOsqmBFM/15lpjjy9vsu6Mv8GoKBUEerdSCL
3AiBh2RW07ZKnn4LUsqytGEckKZOadCsJ5oA1Qyb3HaWV+Skm7T99AH7u3xoGD1YoIn8JNySOmSK
NOahmHhqx/0bfJhZFR5zG4Gas5I1yl1BFdgxoBvvGuI8GpHpUOQbPkRDsee38tteZabbBs0xBE2W
qnLJ0P6jaa9MrfdPV5l/Ov7HVUb+H1IPk5abpOKAmO7FP64yMhcg2uV/4OYMbqXfLzLcFEUAJ1z1
dG6mPzUGFXwKUKrgnxikL+Bm+JXG4FeY5tcnrk+KkE89+9EPB6GR/GFbhDEFcolVgTl1xxaNDDac
SHFjwcoW0WwXT1mc1c952GlLoTbzC+EGFIItUWs0+3XhXIFGg6eNXLDrzG6RaRXoJxeBPc0S9xj5
UbZOAYEk86rxaJJnRj/TCU5fmF2LXkBKl03Uv1YxADwUyLCVCon9qRxN64FewAupaDQsJLxBndd4
607LlaeSXoExTA7tyStyFmLJEcwIi+ioV49ew0C2HuNipeBQHYBLh10grJGtvRZFvIMg2T8XShtt
SayNL3VtnSsJ0XsM3K1RGPUFg+xYpkHJRum9DT3PK2w1IqQDpAcCfKVsKD1TM5znZYzEvfaUVP19
lxB7NyRKwBMtZv+Ypv8LTq1KrLFPS+ifjv+xhOiTT4/NXhY+5Eff/scSYiT2589lWXxgfb6voYn0
qJBnCuwRUw93+b9u1HwLwS2TNAS5U7zVL60hAhS+Ntd/eumG+EU2lUud3IVCX2/ZrimNvlFmdeqY
GNlMCQ1ND6bEKfLleDbgvbiOUm4C5vE6uZMXa5Xr15zQI4WOybl08LI90KFJECcwZF7354FcWsJe
UUudYDTmuGczIHNT8g9sKrc8kDvb3ZI/PUCCL+0RAcEt46+8WfFtL7Qja/IUJis6fz5V6aM1bsvH
Wjlq2k631cX0kAqVtWOM3O0XVPxo/xSnVxbjOrY2bnGbt1vzeajvLHF3E6JSxBJo2Tfk8kBq4Z9x
0KCdeHJ85GH5Qc2CdpRrHsc1P54n1h61BdoeRnZv3THFuSLcmUQ/BAvXEYiVJj1lzEBZ7txqbgWk
ISzAxxGLneEY2FnP/FO+oQCCu52OYmzHTNHOs3vkG4HN12dKskqtbX9rPY+Hhv5m7TQj4rPsFFbv
cdrPDLtKycOc6zs+JJjXyxv+RBgKPJI3W5v0OJP3EIdmSlObruO81BH5I47BCKCn0CNvTflWG0+e
cgu2knQIX0TjgPTlpijmY+EU2cm3jgFt0Kd8WPPlJLkhGwsaDdJo4kEXJaZM7Vo4ySsB3cCAq+zE
MXxssr27BYid7fnEdRlcrrobC9bcJijWqBmerG8ZLmvZpneKzb27SHcCLa3LpDChMld2CUaEwq7v
GJIWeAUYNIyz7kbVCBpa89T7J0INqF1auuPsECUgSpxYxXAb9ksXSufCalYq9gPEDs1aze6pgtKO
ZzHn3AySdTyMoM6PUnqpNoG4jNp2H5Uz5fJ77xJUMGLs7hnzKf8xP6RY+bkW+bjZfjn+xyWOshpO
DlJqWeUCInJx/HGJg3VDWaGo8nS3/+IO+HApGCDPpqHjpBn9a7QvojwirZtowKlK0X5lmzBJs7+O
9uWp5AeQS2IS+5WftwmF67dGVbb9VvfCm2L03L3asbX1m4Wo94BYctZc5pnn3OgFOxqMgpTVzvMW
KZFSS4T/BimeNKyhI4hC6VTDAChKsgBZVLgJcM+PQQallmzVgo78oG16TyvXalF3b22ZkHFtyE/t
dNfXp/t/OvGekmlP0KRYk7n8csGtoSKycSjjY802IrIywH/sK9qIu72bPFg1cUu/8d0ZVysCYQNA
Chh2hMbs8/6N46IZpLV/vjv/w/F/nroIl02dnSjuWevjDP00+jZIoOfHsrdmaAxviW/9eXeWdaQn
U1SRju+A4AmTb/156vItkToak+4PevOvlNFTh+DzuSt9eepTr+vzFhfWWB37hais1UFYyuG4kQY6
haU4L8r0JRvieSI30/htFdP4McJ2ZfiM7fTRXdUT15INLW3qTliCb7Xo9OsL0DDriEzqKpKWOiF7
bWssXWgjSf8kQ9a0FThqVTcFbik4H7O7RuYWnmkWEzJpmQhldleBWhoXQ17c0+KMrllQVlfiJYtV
ydvMwCLk36c7v+pnvTZeFVN4phs3yzNizIrGbuKclMTWP5FhuBK7Ypm2wU1WYNOn1+rl9MFTpG2i
lNJvXsYhRDO9Oqs9zHi8ENjMrM6006gcmB+QHmQoqyStzy102UUf+45vqIuqJTNCMtaeyfwzOZR8
Wa2RRMqiRcYEN2FBWhtW+iZk2irPXjKx3qgswJ7HKkMB1WxaPHrBEzPKxVgTem1piZOV6MZIbX6O
En50QUC8WYvClVRogrYrUIIiOxUrtBaDGm/hfm3J3b716rnSH/sYfIIZpbSl3WFntt26IfnGwO5q
+PBvek9dCcG4FJW7Ioc+4En4LnVP0BivhR1Kvkq+dYeMHOe4QLfclcR5QoMz8lNQZJBNJfgoQuH8
tvc1tt7Y5NkIw0UHmk5R+a8XB5b037bufzv+032NewYh75CZvm7d6aSRXYu/QlWnvTvr8vvWnf0+
1wVAnVyrSJ75dFsD8Kmx26bIIIN+iqr5ldsaoWc/Xxq+vHDzy8bdGxpv5BKFxDcs1XNUCeq4SOIx
7+1RZaZVg629hO0Acltfue1eQaJuaiZgpFx6HkkyCqPyMo4AjSOk9VWbv9equtQ9shH8Pna8lg1g
Q825TF3BuM9EY5lmquN10oh3Qb7PcgIqxKc05c4kQS42xjOXp2cvca1F3GoeMTFW/WYBbTfjCmKw
FzQLPXHvtSZuYRwSwuSBmYTFIRsz2k+3nR6GNiTPTY6ou5fNtR+B8Sy74T1hYgLv8mASw7bscp8a
VorjveS181pDjlATosYILDl4lexiFAaBiHVD1km/RuuDXVcfmhXNI5eZEWJoYs2ktTmczQA9CsGp
yYkAMLzfmpW+yhPO2DUGQ7KbotUa2xilbGX2CtL7KNcfxYbwQQbYgxYGUADyEcHEb7zyaE8jC5tw
ZqwQdnD/vvLMaYf3+bbMDObr8T9Wnk4PiaJco26eFgoP/WNHyc0X+j2rHSOehPjz88r7SH1BxklZ
TLgTR33fUZIQRfvdwBGlGB93819Zel8HNTw1utsfRliehCh+LM1PjafAZ0DTmrm69RrxW1E0VB8w
ZAYNJD7Jur27S0Zzm/rtSN2mMNRXaSB7VvMsid1bXMKyGrh7C2OsHfW4kdduDNWlD3OTgkdo1inB
ik+DoTVzIv9IlK+XZiI7elkKK5JbsOjrcTdTUpJIzdGS5rnSNcdA78+phjpFF5FQhPJKHVPmOfSX
0f05SV8oq8oqEWloDPsNP0pYTj4FpZTc6k3Zb9veLxa/8akMdnnqtQDe1E39v05l9n7s+H46lf9+
/F87TETKCJUpjzBCf7Ci/zyV2XzqPzgvP5VGkzGOLco/jWngBEIWnDKJwPuhp/6le4gEEfDrXeSn
Z84w8+cNZhOKJEs3ab6hjkYQQ263/QDtcnBagBsWrC4QYeaTfOoGvB321l+3c/OqnCH3PpSOvxNW
MJH2/k4763t9H+7kk7mvH8y9wa70vX91n5Sb6UviEkWKIy6n/2pnWJZODWRIfLLqyxTC3G6Fbe1U
G7jEJdqyh048qTzYNlv4O3U/ns2r+zyhn6S14ID/XBuXjsaqeRcyMKhJRdZsZa0v9AWELogM+gKL
Nf8flhZN4dnYzBiSoMALhtnQPfk7nu9a5mm4e1JuN+ImXOc772DdxP2W4HLpIXou7vJduUvXgG02
JSa8ib8yLPbDwm9tEQsIsjToMPIcm47iLzrvodUW/VxVHiUCGUn/FJplvpacelfzIOomXWMQ9C/e
wTsIZ+tM/XlSl2Q8z+JdsWBR82KHk3IRD0SI5MkDFEHzLX8hKFOEzAKQHbpY4+dzOXgtpRoiygqK
HkxAMi1wxOpE/B7B7i1N/gL0jP1gMutfkJH6KSi0+VjZUmVjPAvn8Rk+GH+U+3V6Vu6jU7NHUpqf
jftLd+2u5U120lbGfbPkL92+vClvjPvyxnrJz8qKjfZJe8meqCeU++QpOlXX6LRmR17ss+W4Ch0Y
NItxFSyKZbDIrj1DLMxb4ezS1hgdpz/RtxJWiGvj4qLzDYyw3dbMkpex6C/FibGBIkKzLdGWoX/g
dYIhbtXvaSjNLJKbBcXRjzjMwAVOyRqbaKGyz3lX/Lk5zHD00fMi+ClxQtpotO4p7uNHwj90/5QH
RMgR0TIraZhhtln48a4Mb/EAtgpZWyE7EcvGNtlox7re++k3BV7iEgRNeeJlb5VUmvM6SJFarJPJ
0WbcYucrlgahH3m6rnkRTAnAQaKf57+KdNNsSlKhI4kNQL+Q9j7cbkf418rMyxeqaDckTh/Go7IW
bztwiaDBLxqSsxlQAv0qneUnpE/B+/SBZzvYijQvB6eMnUFaWgZSwz0uhZ55QkAbUFy4nHgYIRNb
1B13g0oIe9YaF2JIRPc8s30dss0sRnx/FJOzMdwDT4+tdd5sxAxxKMKlN5CaODXTS3g0/EX4NtyJ
d92z+65h3DpCB8rfitv6ot5RnJRHPviiU9321TzYBiRtLSB+6/3c25Zv6vOALZGeZUnKpzqH9uL+
n7vzWo4bS7boF0EBb15hCuXJoiuSLwiSIuG9x9ffBcWoW62Z6Bv92hEaqTVikWWAc/Jk7r125Upz
7EXPC7sW0kZPEJzxpBMur5+LDc52wYXkK1jIzdzyMss2LcKAKFBl00f32h4h1EYQX5tQ9ZHd5ow9
QLaZ5mf5MHbW8a5FWRMU0t7M09s85kfAs0xP0tB8b7r0kIs3IvHZk657SecpSrELciJLT1jaA+ts
TNcGNe/scWda+NGNrWA+asGp5/DlA3E/il/pNgtsDLgPq6uOeFqcrIiDMV2R/FVrt4TkKO0hrI7R
zfrzx9OyTaNtBh/0apmXaNwoB+6bep/M0aOc3ZfVuW8+FvN9sh6HDk+wpDxZyMdxKCtOxXuxUlqL
9Xe7dXIYqOvfa6f3i42926V7FHFmYZcnouxhr9jmrn0LinzTRrfCk/WGPgmQEJShjwSpbONm5W1S
3h5LBUPklr/HO4J/h2ZDekSaHHHYr97FVkFZvetVT0WyeIwhBMx0pAERzYRNwJ5E7eilYC858Mpf
nXSJzceoeuIfCWIhHWhBxfSDBpkjlLIDCXG727aekt6TBQTY+FgyGV52qYG0fZ+le7XdV+n9bIAW
9EZhI/nGaTR2xLMtMKF4RoS91y4zaMMpVc8A2oQYgBldj/gzMG9E6xQS/Z1oz9Gy1XVMeTslxijs
DXuy6VTJTmZbQpjFWd8R7/NnHoiqlxIJTdslUzflcyH6VcSR/NUiK2neltp7k6Hgeu32enmqC9aN
/Lbpm818Yy0vseRGX3QBFHHfobxHZ5bNsGq9WbLFe75n/iy98gcND/4tt2wu9+ckIm7YDo+S7tYf
hDNLZLERY5z50yXFP6puAmhJxn1AkI9CStOmJfJdfEgaW9Yfhc+ZlDmoDB5PexzuhU+eQZ1uDAfw
IpKD2i22/LAk2Tbztv6IhCPiHn5QESDpR9TqDDQiLwLqyx3vhapvjVOLSpiux03X2LwZH7zF/Aok
gEx7ekak2JDT4GmvRXvknlVJZyYyiKB3X7lgVBg3jTduzPtOuCOjx8S6eRckTq3uuuSMmAjSpgW2
dHFhB6alZ90G0B4PIXF4rGbAejaWAgqM/GgivljrBScrV0SPwGz/BSkivqfQiSYHke9Kl4PB/x7f
g2ASr9Unf1uBEaS30HF5LSanOUV7cSs2PkbEtsDTp6iryW/1CT7imeh8LXRqya72E5o7O/4In8OP
5tLeo8S+aj++VIj2a/Qy8TOf3YmHtuUzv2MYCPA5Trs2f8BPWIsuy5WabCQ2BLISPgTIlq95d5KZ
czGjepDdCSQjW4WteEgcZdUpIUxhFqvPaY+1sSPL9LE7T0wzTNkG9t8SkM07bdSfxQK46WbgCi0d
871an253MM7C7BJdbEFmbW0yLPqHiQIHQ39+rRa7aM65gsPCSxoO2A7hLlp+FY8rJNV4yANHglya
XkUIjmA8IR7slJ18LscPV0Zti+eaOAvPdPhNr3zle0OFkF4VUsdz/uQbsSvltvRiPRBEQ8AaoxMg
s9cF7T3VSrGVi616l/j6WcAVv1H7Tfkuw1GVNgZP2ZviJ3m+ExNHvYPGOeCnTTz6fgQpRCflReZH
iHBQG+WKrZY4Nn6Eld8h0LbL5KEa8ITCZg0sHLcaAzz0/X4Mhmvwmv4Uk28bOJ3A+cbBRMIvHCmW
2157Pna3bhGmAggb38MbirkfVw9XEpqU1O10B+Ec5cyj3NnRa/XDiUcoVbUZ0lsurFPyWgoO1xUP
GAMMwv3B2n2vmcHv9Lt+i0+WXzTa1lQGN2BI6Yzlnhe+Pvn2JvBqyYO4Gj3WV3ieV1CjQuHUnb0l
5c4iaS07ZafiVDwKLzyH2U7vo32yFw+Nr15nC/haukkuX+IhvZm38UbYVSccACt0jMkmDd2b6hHf
aSUfwJ8tLr8sjAuaX2qNA/AKzhXiGhqIIZv2Nq5cZMQoYK4jOUU2r4C3SOKDw83PEIz7TQTiLB6M
+Jy/838apDhe+ayik3nXvrfX4Nz4JtxhdOcQxXQnCp5CF/uvhTfaoPthZz3xRIfxyhcFvDMso17m
oEL4xHzSwgITu/NBLbbbbsO3Nj3k73yGK/lIiM/9lctDMBrEirZocEVhz1FuM2Hbl64oPXJxVdOe
J0MUAObkzjgSdZdQM2/4+vrQble4qkY5BHDysfooG3uIjxilgs/gU3PFM/WS7lE/5RHjXHSPMJz1
SwT8tYs+CnozV/nObM/F5GvwIHs80WQySY55DuAqJodh8Fi1suWZu4fsj0etc/kz6Df1NSCO+Vge
sEnvrCNiYipyXMH/4gMxZ0yVWEPyA9chx/+rXFyVhH85EP/3438eiK1vzAgNZiQogf4zV/mjtyN+
oyOEp9QiS3PV0/7Z21nniKvcAU0jIb5rztEfvR352ypzpCfD+FGWEBH+k94O0t7fT8R/feoqw6Rf
Ry6SNNE/qWIy9iaQLmKTe5GJ52DAizXH0iFTpPJiKcNeTKeHiWXeAAc5cwckfe7iIiTWr9Q+y3wi
k8ZcK1LhU68WJwiHa6SK7SmK3tUxP5oCE/2UtSKeovtIRckT1oAKpap9KY3zMAO8UKbOtQzhOMjx
vhDCbd1kbzkpXppwiRlmFxbep6o49OHgaUbu1gUlRaD5k/JuQY2gFW0bAfySEYSizmZV1t5Ua/Av
JTuEdELn02/1Grh01zH2XMr3vONUHQgqJzwWWrHUPGXAbKlieDZlAB5C+SyXQnLXSvHtomCNpiN7
FnD7boykgIaQWD22IwYoo4ULxXAVcAmW6UqEC0RwOcpY3ktICjC9aTJnj3gqYo/364b1sR/LcmPo
wAHkPr9T5g5YTXYIYjasZKlfGd1xiEvLLaNWW5BoJcuTwF2a6NE+W+epHBznICDJwIROruiboTYm
v2AadFEAHmRNvA0m3bNS3TNG8yuJiyc1oS9QWRn60TjYm8VInONwjBSAF4rx3TIwTbbdXo4juAv0
DiYdKWM/NttFgyFR5MG+HfdiXxd2PBIQrga2EIx+E7d+12RHzWSRE+lliJso303NuE/iyZHKdNzE
OTKbDEZHl37FojIxzIq30dAovAAJ32FsbLLCYJEVY6q/OIeJaWymsiEleHo3F9zeyCDaFHtVxNFF
aa0tnfpjZdCrpnJCp/3GIJosUwRpd+RMQ7pk8mSauEPGoh2cfptaQLg1cC1pbrJkG8GJey5yKo6C
ggx4pzVaN23FFzUvtkLm68KrbtYvPcZNS1vOy9DjH1x97SqBL7MbU9pkHNw6o3FrOCOCchMpa0Sg
zluTSzNn1f4lTzS8Y8OZQA18j9BvqyiWNkuYnRp92Dblj7o4xBhH6RsVW718z6BzmFOCg4q4rzrZ
9IQvJmtzBYtNNgZfBKq4UWh+F634s27aW0nAdFeS4aUNmHZi1cSbvgSV1/bFOZevA4nWJK/v0z7z
5kW80eoYGGiQMjNk22KezGkZ4+Y4bIxZLx3ay26fLTpwWJxIedt9iqQ1jzVIDUPgopO8RLL8xjI3
kXmWlBedHD1LznfqWhkvIIizSyER+TwIbhrK5JQ15DVW+NwO4TLdS+3IW7fAUyPTRkxxNlkE81W7
TryImb5t2vy2FZV7swGqPMuLfhq1MV9I4waCXifnqDCUh3yW5AfmMQnB3YLoxolBtdyqAOjzvv4M
hdTaR6mseGqti+/1YA6bfLULiP2btuBwgj+jmIcYynGjj49RnwQXM+xHuyFVVROm8dCLk9epMm/H
sB8nMEVarNgJRb0dD8IAeTmvzMr9126PqxgGyKbKXFAnZ4Vd6e9HH2xpf9ke/9fj/xh9MKpgLsIE
8T8Mwl9GH+x0iPrRJODHh0PIPOXn0FH9tgYKSkw3DJ1m8wo/+zn6WO0raAuZh7Br6phY/sn2iHLn
r9vjfz3138aOappoaQnbGdZmHV6sVmWfaaNgeNRzbUbLlaiy4HYpa72obEKKqzw9Zvrg0xvHlNXv
S3k6ZQ2QoWk6xmZ6X1XFsdHjg5gADhQfDEhcc44ETYJ4oZG/GYebHqphME4e4rViSsDYjN9LqfJN
JdmUFZh+/XaUpE2ZKI5FHmo0pJ4+ybdd1D4HqritTFA3pugHde+q2XiXqfqxCEOnKxpbXdtoOQnM
AnG6pOr1lSOMN+I4vU1mi4saFX9A9NJiZAcDYvC4hjCzKuFFTc3S6XFSMlfAuYgSw1Zr4jis1iRn
Nejhb1cTSTe6MZ+luGIcm9c3CpNKr476GrMix76ISJaYjabq5Lp0Avl1bvEAmln4FY+7savYCaK6
2AZR91gMnC2tBJl+MwLxsGpEAlE56tij9f6k9+Jl1EM6LMjoBIvlWJLDY1aNnDh1QaDmlpLhMs3s
LUn7VrYZgSpG9NpKQo0icpupIHK6rgd9wqgYDwBcHvVLn9Y6e8rEswoyROw14aadQjB6xcBZxPRL
ozI4NN5aK28kqBfjfjBCwGKBlMnULpCucISWpVebtI5rbbUmNx0cJSHrGVTX2OdErNFq8+9dRRD3
gNkRGUjCvTFV6/8ZoDKc/23q9D8e/7PINr8hWWAxAEsKQfVX4b5lfVunpqtZQESJ8EOQ/KeuaRUm
MFZS4Wyg4WfV+lPXhGSQR2h44DgPyMY/WkVWpMhvuqZfXrpGSf/XIruFByAKIwSwWQsfgkjem5hO
q7a5BCrbi9HRqq9JQSmyPebtvbGo9CCgUwvVc7e0Xpm/zzSftIkeV2DNiGkpYSgQ+sFnJs/hPpk/
+jJ9j6VavEP4Dx5CrSU3jNLhrg8qHqlICxucwO0Gn9fW6K8teHKFZnEFfD563n8YyewFkrnBTesX
gokGGbHSrId4jdJ906Q91m5yxOuIFn6Pm86MiV3TYObYsda81Hl6VxeT19CVr5Pcwyvhj3q2VzNi
sTsohPnQvlSA9KRBudNzcj2ax5hk0LnQH5s82xQVE6kwuE/DKHb0MfeGMH+q1QmJdsOT1ulcsr3H
SokYQ9PeBItY576MHWsyroVV3HbIZVheAr09hwGxoIIo0/aIOhQcRsycS2mWkxDVBIAIeSfdV92A
3FaLs2Rx4oBmACghAkd03DdrQt0QjG4iz9RrZbhO1BLcs0WVMYeCNjip3mAEz2pIko6qbGtx+N6p
hCM3xECTxEnYioBUl8vBnijKVQCdZsGgqKu+l3K3WulRlCxKW+NCEgY/nDVSeWj0d7p6kzW4x6F9
RyT2UNSs/aPkktVrh3Ndjog9KZfPfIo2Q2U4Qpvvun745MLC8IRUCqgbzZ+a2dKSNlDKBidUIp93
mK2LZVdTmcioihk7cZ5sQz3YBgpF4MDEQ961Wn5Ig+RYNjGO+/QhjIgqaOvrghmN7U55EGSupywi
6btsHzIRaMzQTqeUVEObq3Qjhgk9vzn3TcpEu5+yz7gVr2JmelkI7n7Ojl0JpcCUK4fYxLPU6YD4
Q+XSqExUjfohFYetqoWeFTR7CATvSxJshl7xWRLu1T7Ggy7R4Y+9tJfQzY3qedKTf/P8flV2qEzD
0YGx8P0/ClEd5dZf6rFVlPX743+upChEUY6sgGe0Yz+0yD+lKJb5TSaoUwJyxJfgs2S5/FmPoYhG
MYR52aDg+lF0/VxJAUmzfIrKSnMSVXldf/+BQpTJ/28r6e9PfW1n/KJFSYnXywIjxQiM6GrRadUr
ZuQO8exVysR4Vp6W2olFESopOZkFgFiyK/JhvE8aJdoUXcJc0aI+MdRuIwRIb9y5CcNd3jevRdic
hlg+tmF1ahdyhSMrvUnllHAjRieLMrL2hXEMP6Yu9A7An06PLgOeytJpVeGHoDIJBBbG9Q/vJ7it
ltlBiOVEiicmlFfDEEH50NIvYenUYx62u6apHyftpl1IDJuqZyEXr3OZbsc4PccCooQsJe+8KYaz
0n/PS/FcWa+j2mwKXf8AIof266MFh6QxVBhQj1mB4TQBMVkMhQsU28mkkOib0Ao3s+JWsMRLGZaA
WEwmqeoa2iD3Ls4oZ6KLUEx9b2d5ugtFJpwzq5prDcMl1+C0WUW8mdTuvplxMwzBsjWK5C4LyVeg
cxsOmQ+zJBYhVGo3Ul34kUF1l9Oh7m8LnKPB9DAXPDn9NWwmp+2Nc77ob6Emp7xx1bjSUcjvaOXZ
7oVS9dtGvfSAsD0lfkXlvqlkeKBZDHiKGLfoMzQGtABmt9doai8mQYDpXVklmZuhjxWW4WXgZLpP
h1kgRBCphw0e521JEq9mxhAQXbKEdfJk1IOOySKq7qmIAzxw2TFuMW1GQ3AXxrzBcUYGZHmoY+RM
fVDeLyAjoNjbfZY4M9PAUaQfpA3QjMmYH49R0Qr2IrXJvu57JjkKyCIm+Gog3oX5MnjSBCK1nLId
K/JtZtXHKVAZWWPu9ZU4voQiUNAORN4gLpBfcKhb9VeUTm49pABsa+aqNfYOhpZRcMK4SgaddGzH
1OVo4hQ4beh+LNo1Zu31DJUzQU1nmCaVHU6RyQihcyLpWVE1J8yWe6x6j+LMpdmUxl1qrm1pQU9P
SpKEj3QjXX2qSZPGttTrrsFVmxDMnJO/J2pAcJUsfQxJgb5dZstLjDU0HB6gkj/mJgGPjRg8Rexh
bUe05R2dT1tpZLeOappZAcgfqa1BOeXfF/1WJpWP2svOM2ZzjD3FSnIFYBBVfVejuZjodlUrok8K
N2kZMDJELTFgHUiZE2sibX9Yt/TQZzHgRdIs6hRygqJDM5GhwWe0SsMXsXcFInBJl2Y4KtlNFHuy
leyKUfaN7G2WkZpYiWfCCjbEhBAOQ7ioy3e1GjlVDGqC5Iam06GHLTvWMqioodzOUP6ADoDX0R2A
LjyPm3S8LVW0Au2Dnp1qjSGR3GwqETaVAV6oAY7SoZ+RcUaZz2g8nXCAUNtCo02OBRP9XsucHJhv
PHfuSjOpuYNUubXuB+YRSav4ZeiqSyftZbM7Wevr1iL5Kau119kUbyNS1ntzLnAuz54RcjumlU8r
yE6FxS1Spmnr8BsXtNFlXknp1yyGjg+5xvakvuUaOhmcHA6nT3suJKaKVeNOJR/FWFfETca+ZbW3
itZeLGNwamXaG7nxOAxDTfHQhAfW4morNws/RAmtaGtUWD5kratY80oVfWsZ+lMHeSWY6exlEays
pRN8U++AfInzVxZ3Xme1sW1JflEvnjxYL3rVbtC5+kucoBJHtQI3R0qW49SSqVXM/jQpfjf390rJ
N+t3VSN7BhO2SL2qaC8qJqh1mRxidFKrClCGp7V+PBUMhzGUqZqX2TWouTF3hTUcGkvn48lIuhDo
NnZ0wKWRydr8PTWAr3UfVUZuH9QrmVKmHA5op70W/0ySMWEdKcgUouTJF/CKpTtOXU9eGJzpiFR4
NAKRZTqNibBGb10atG5E+JfApLLJCJQxSf3UmeijQ0QC78f4xqQwff9X95i44WFEcfBCB6uwsf+N
6wXeIiORX0Ywa6Pm98f/0mP6gYfgnIfk0fjNsMV8ZUVH4IdY9Yp/1jRgIgkgx8SB10tXcMv+cTpU
lG9I4Q2NSuhn0+of1DTGqjn8jYOC+1UGqoJyEjIsddWvJY1o9Zre1GJ/4Jnkk9uMKlOIJPUKaSoZ
HzTmXWSkmd92jJmjFGFUBKe6GtnbLCE/6kSIz/rM0iH017oUHhuhD+9VHB85W17Sj5MrTAGDBKkZ
EpRjUxyhumsqR5qDunWnH39vGIwITAT2Shuy7GqhpW0K1mGWFWGba6DB+/zYUsVs8Bchcshq+Iak
QNbw0pSuKIEaW4w9hUveRSYrJG38kelubT3k2jKc09CiJqm43Z+sUi9lD3hFD8qq5FyCMFc6Fmzg
Cfm/2mNQvipDeOlkMtbIN8DXWSa0n+h+M72tc6tmVUbZn9Nd5y1a5sR6SoZy5TgY7X7QwVaPbMH/
2tsI67QITIiGBpU2ZGOJyv9vbqO1S/qX2+h/Pf7Po4Fuok1HVg4v5cfg8Y+jAeYxXeYW5ALWDKaS
f95GZDUaQFg0mEH0WIjp4Of9bLJY3zQSb+gqY/2GnKr8o6OBbK33yS/30e9PXf5tkinLtTHUhLTs
LbE0HXOQs/M8mXnupZwmYRkf+oSQhpZtS0zf4iiB38u1aDd18NwazVvZ5dNVqwHK93OjOXTDCYaV
jil8EcUk00A0U8MOZfW+L4gZH3ot8awcCUfb7pQOScowvoKCYLfNHzGAuhVjRjUn4gB4DbXKS9+l
ZCpUlOZqg+KGRL9+EDwt1650aN8SoIwADnwsYa6U699TZfYljFkZ6QaBVO0HCrYwm+n65r4uZkc5
ip+EITzGgoWiobdrEjeE8KVsA183oh2NDZuKFih47US5gQJLcWAMOqMIgXJIC879RP2yTw1dfKuO
jIhiKnW58zPUaT24lFZeTn0KCywzj0E/uvHIwcEwXkYwe12OzJFerI5NJN7mQuinI0vF+BlXyO77
7jMtrmEbHJNUo6W6AlZK9DX1IOSbuGvVm1kbB4+NEt1MPOTHUtIhh+aeSjFWJ0nmUGQBb9C/Uku9
CZfl2DXBUe9i4vsa8UPW+L7U9nLpxuUpsj6Fod2GCJVNzCqJYDpqo/rBpE3HIAq12m6Flkwf+VZN
l/exkS6RSduk6G9zsc6dbug5Ecio46r4ZZ2QRiYEW+aomRctQsUAKbpVG30lu8JLb3L9SNWTbSxA
p3YZMfIVaz9IEZDEabUfrWw3FyRXqiiXB0aQTjwkN9Oiky057mmNn7JaIAJPNw5xtCBL7nWF7I0Q
qVbPwH2qRerSWdmbo3ieehXYp2XsmppapVDlq9C1iGtka3b0+a5PjhGuejmeOAcy96uVWqOQhTwf
jJtKI12rqhKnCSGRltooOHEqnFmze5hv4vSYzG6UYeiXzXiFy7UPwdQ3+xGGnybpCEmPOsZob1IX
UvQ09ZJDf1NYjWmvw5zH8BEhxRNTxsPoXmokRGtskpqaLMEWWL/3oT2GqobD95rNJILcVNR3kVBu
0qmil1Ylr0Pqk2NETohyNCaku0YbbKoOhC1bVaa0KJkaCK9Kdt+tOQla29hzxjyyq49ZjWgp0yz4
jS9SZRxLvT7LzYrMsVB49WN1yqa62wt6LrrYmzO3k1/pWjEmBPdbkkAI8GQuCBo0mACXH3mPUFqG
+EcIxTz4sxI74TIf+xoiLuS7trjIk/nAlJsogjrbySQxESnitTVdB1k5GcgLGvyiFR9FwVnSADm5
mNomhvwfMcHNY9qPbOFSULPZGqjxLVeCMrHgnxaGl6BmSM2IZZj5PEjoKVrgsQAl/sV7F0IXmvjE
JuGulzSZQulv9i5NFdkBfikBaWv91+N/7l0a7mYQPetmsw4B1jDhn7YUDFbYVDSg31Rz7Ef808+2
lgLvjsKP0tLU/0Md+zlmlPmGBjgg8Web7B9UgKq4bk1/2br++syV36aMdVcSiieR8UpvJCFffjZJ
pBnpMyjzY1jpXieXqjvIkO8nUWPUtQJlp0ugQLSbTfLqW/lDh/fTXZR0PvVdhDJRJh1YANFh5RuU
D3skPrupSD1JHm4CHWztTFIJIyxGZhEEMSl3Kit/VwCcInUenycUrO24bDVL6Fc8gGdmbF1hNN1K
1IchPiy1J8RSWJwCFeqMuBEUaJNE+97i8EcrJahXAlDmZeZrExm3AemxHTDgkPSmeqSuPNTcNT3M
K41Iyxp1tSbeD5zP5kXGphjTyBKIpUJ1IWH6NoctHFEH8DjdeQDYQgNiGBEbzanhUg9I6IdTER2r
HswxFp4JHvYwfW8WLN1ArkeUJwMCdFaaSfWNQXAq1Ks9vbWqPzX1Q59+VJhIsuxlUr46Iyfn5zZd
mRzIDSZiTnv9IVANbzFOproA+f/qI8uvYLMrpuTBoPWNcsGwbCKdeLRmAMKCdLCE0JuNr2pl2xZI
RWvs4cZNWzdOJJBvCvp17YaVkshwBys1z1RaMkdhp5nEwdHyblOL4UWddol4MmJ4zAZD0c80u09p
HwiJButklQTq5DR8zjIyYe0aNh8GPiQFu7XCET4XT2QdQBrZmU6snEr5Icqe5fw9GJBHN6g9j4GJ
d6K8mcQ7NbguyqmKgxa9fCbbFWYPkROtYIK/eQ1l3c2kx65+MLOnQDcBwG+L6oEVGqTbS4cToZEA
/AbqIcedU1q8z8Fb2H7pHf54wbNISwL+2gT0rRAvtUriisyX2uFBbG4LCqcK9YVRyn4yA7SOl3NE
gWRgXdX6YNssT0DVx3XmFRtYjpBu9oI3WDjE+8AJazqTiu61gXIeEiT2E5MaqQRRr5ckXg+5fDfP
eu4wSa/WsIdO4b2Xum0HFnVeDH+OxpsRjXOifZ87MG98FGaXgYkh3LXFZZW8qimBMhhT2tK0R5zt
hlLbKkmBI24lCzFcIzrCcKrCiz58pytpht+7dDuL91r0PZ6uwviQmfdNeTdgBArH8H1K1c2yKus0
ri2pT2xT5QqgbUEaZ6uRmS2rJwbRXoIUVF5voygCpBGPNOreMkF6NsjJCZohQmDDHCpR2XGjOr6L
0spDpuTkUf9R5+I5KgOqA5MDEQATNyhkEpKiCbcOHnvaxRqbYIAUT2AjquZoPpuRCfMuBt9sYbJS
p5A2Npt1rReeJdduorTq3qhrzelR3wCtyM5YOzdphPJNROGEApdDZkcnsIb9T1BRXJxIcSTXCUxz
Lbul/n02aZA23RUFlyOk0SlbFEJqJojbWf84lMUmpUyZM6PZ0mak7VQZuhvmOS/USj7L+sMQvs+l
ChpU7GO/DEKnjPXXbpmIDylnStrxhfLGyRjdN2TcVTDhHU0X3IX+pLOEseyr4oByOC8OSUZ7rCPs
oFRXgMKLqGBE1UeVWDxN8HItORoZ6lua7kl4Tbn1rPF5SWN4Cu9t5SdBahsijMSEhWw4LuqZpusr
SzfR5E+xiTmIeCzzvR9kN+63Onq7pXg3sKYt8fdWeuGMBNtR80A+O9n4aBkZ6i0KxeRF1sG00y2U
otyjkKxmXtq/uhLQf5xggQqgJlp7L39XCcgrxuu3SuD3x/+sBHR6N/BP/ncl8Av6DwrPH3WA/M2U
JJi4HKt/Jvb8WQcYq5RhRbVwjv1nYlzmaP9dB/zyvJXf2T1Ln0eq0ZbTXs/8StingtfL+wU6QLtb
rMcuJZCe0ZST3PZf5PrV9e3UCDszZ4dkGLK1nnH5lfWtpRyHwbE2qqc72qEnCtIiuMo2zhNdR8YX
Ti774eSmiNxmFLt5eRjGp4AcsdpP9FOW6Lf4GrFukLA4+FFzyqMTk5hUXQ2XtC3PMOR30aZ85H+n
aRu8BG7wsoN9PUiOmrhQ+KINfNBTdqNdzRNdZbjoN+YjWihP2jUb3dMeVum54Zoe3onAC1Cskxn2
goj9S5Z8EQmeD3a/tRnWLfZnRs9213idN2YODp+aFq3PbxrmNUc7C8n+h+2n+JqWE4MEjowPyE4f
Jeio5oNIMpgvfCAb2HY71Ysc46AdYsqqQ0seCF2jalcxIXD5Lcy81GvJzDs098ifi1N5Ud3iGjxU
V1j6+m14ItwDPf4x+ireby0HrL0d76Vr+to+au8MSubT+DreFS/6m5Y7yxFDgKeRaIZbsQnfg9wt
krfCtQ7gYJzC3bzXe22bfKzTciaNzgPa1JsGAuhtsLENr3Y1b8D5hr3pXhjc+Bjvhn30pPiYlB5o
iNevM0vgZX6sNq3T3GiH8dT7pLjo1YZckXlygmhL271d9vG0zRc/av2kc5RDUrsWM8jqTkhvRopI
T9mKqcuTN64IQTMGRelLeSk2mSt+oiQGffZabPL9A4ZFvLr3omqne6NbTbU1SVFOck+HsbAN4XHu
6XNvcD9HjnnR98tG2lgf9UgK4xcTycbYQ8DotvFrY21ANWqC7FjNNU3PlXkx0kumncIQibHTqf7C
QU5Dc+aHPQMQCdfq7lNiqrJLE0+5W9UyXjj5nbbnilZ32lnd6TsScFI/PrV8YJ1tbhSH7FIndxsf
ebN5LHxC3mQPz8mGOENbdxtiEG0z2CqYZLeWp93Jx/0b4W60V4lNI55wW7p8i8Qm7w/XhdfuGD3c
vWlf9E/rXQlrNrDro14cifjFRJN4y3RsrkK/wcAcP87TXpmONQ6Ts7qqgh3FANp7Emc0NcOGlkj8
qE6+cLbuyHyUDg8Pm9i+uZGfTF961n1Kzs28T5+kG4lAYbvckq3oymfhqLmzj/HcjnbmybrHcvkQ
PWjzJn/Tdy/WZUZD85Qf1RuWiBXX9yRjNbSlc3YQdxBLfPHmSsLoiaH1lz14g1fYBEWku+Px9ujr
xwFhD08LTRJzK/WlMB8KZSs4OnbfCmtTuG2Tcy1sYXICCeUFuz15KOklLwky/ZF2Sfglr53tHAlj
Q9Sr6tBqeyPfa89/zua27zzti38zn1Huhy2WP1uNvJYZ6ld29+OL0gEfpFPZ3cQwH2mUjR7ZlG2n
rW/Ib6nuqKsVJpvVHR7Z/+PuPZYjN9No21c5cefogDeDMwEyE+kdmXQTBMliwXuPpz8LlEpilTrU
oTtUU6ruJpmsJIn88Zm91wYrNtnGtNxGpN0x8ULJ7rHJau8TZFFau2TQVWhEONjSGeayELq4qwam
S2n5yPxAx8BZO57zXWI1ROH+kShI8/AtE0OQOEm0S8gbk7cR8c/slYjrwQPWO6ZU7rUzXc1iRAZZ
MzwLFgYx0bmgL5r+4t9ZKIdip4MmLjbMFO1x55FtKu/E8DkW3y15Vx3Ip0heMhojCC7yOrsMsGs+
NJ0exzYBM1FZOXQ3BaqC9CC/Deg379qVAB2yceX1nMEY2bfjK/7Hq8mv+UhIZau9xtjQwnlAf1fj
ROfaxeiHf3sBLHA52t8JvHDz4SEXiHff1uqaJ5eSq0qhb82ZBriuhOaE4wo7VNk/+P2DqmwQODrs
jduVN9nKeaJKvdaPOL5uCWkzNqp1O3JRCzgXYpBWmasXDj5SlAS2jD8/vmDRigxKowV4TYyx1kJ9
I4FEOM202TVzHjIIeRaZK5yzg8/694weDHLHPEaRx33IPKxcYtcysS0RkoZFrVu35ipiLrTthCsW
DTxfFP6MN/u1tTGejTPaLxMvFr9ZbFC8ilWb9xjPCjmuiDaNpcyfZ+sbT4bffHCoItf6huSevaCx
4Irg/VrvaNFidp7h2ubl8ZFnG3JT+Qw0nN71X1yJUfloIP8t/sWs9D8CtuHD/bpP+Ovjf1Ri2n/Y
VPzOe/3kgfyYyGiUaDNmB+HSLPv+WWgEChZgLRnauoYu/MtSbmY363y6qPyGe/9nwm/rLyOZ+YmD
m6cDQyLKt//zVi4ZQcRk5VhsNbV88ITxEEgMLyxUb31KUEmREq6pUH+oSOZ0NApAPoF8WORZdAbN
6bFqYGHgkihScZs3SW4jSVrlmrk2EnE7ZtXeGveGVp1qqb0vBAYAjMV4uWkZ2aqGY/rxgyWlh66Q
b0MFjS3tzbOhx8c2jMfVOBYOYkUs2qXqxgN8PC0LOD7Aj0bsvePJJYDwpEFHToWQ3BDsUdx9GuQX
Mhn23rQdrHvTOImcIehuygZX7ziw5VAONfG4pNIt9BRbc13vI7BSbSadKjPeCqMAfQJdld6vpL68
KbH4gCVonoOYy24eXQ4iiUNhsJKaYtGPtEpDPa0KGnZw9kexUaE2jMI5ic2twnDZELQQ49OwHFOM
zqk2rPI4dKu2e8JaRaKrQAmFYF3Nrr72EaZXD+FNJ9Ppkzib++BOxPFRsshIsdr1WGSQZH041U3S
7zK/QLaERGfIMTIHxqlriJdJmztdYoJEb6x6sr4NrW8DhlG5k55SobxUI3frooV7myCMCRGjmChF
PItST4PVomr3WedTYcgjOeLCtbe6+3j010MrboL8Giv5LsJhFId7yUw2tWdx62Tp6pfsMTKLQzc9
WmL4Ro79QRMmVyM7TDK4r3giPbzqDcupKtiF5E9Jhn5U4BuJgdhP/kdo0QYDOmONsU77W+GrBkMs
2vNC0ra5iaBFA30bI0ExKbAz6aFEKlV4sIgVjE78Qun0J3NVjeHoljXShA79AcOIua5GJdNkC0n3
zwF0hkytv+ldehysbFzk/tTYrDJcMUXL2vbxXssV79/bk34KDKC6cirhvoR39z9MMLLGifKlJ/1v
j//9JMT7OfOvmU/TYTJwnk+1Pzyi6CeB8knwOn/zj/7Zlar/QdsIaEk15t2pOHtSf3SlM3ie3e4s
bZcUto3/aLOq/KJe/8szx6f6VaAwjEajGlHR7iajlPM5xIIVfmDp/jvvRLwzealIXJ/oMdkLZBOl
OQWOoCr1qxJkKM8TZfog6NNfVoMwPBipvs2534+mvu0YCl8IFkT1244XwKRoAJTsSZIFXmQNg5Ks
mcaXAlXDFDzq2iyQMtA7IDZL9xJaAL3mTPLRRFSzOOJfe5f+/A3NbifSVyQJXBc3q7+Zl8yg4b9e
m788/qdrk8sSnh0zEy6zL9fmbEVGDsCb8rtC5sfm5DNECLsrfxUTnE/JzY9rk8tW5knOBcU/ti/P
VNqvi5Nfv/H5Nff10kS2i4ArGtudUVTDk2D0vbEQFAVjHwgpS0IEWPivQoP5u3Cq0SqzhVop3iol
pmDVhnL0FCE9XcQj3kV/Xg85qck0nzuSEd2VqeIvg0EXuduZ3XMtA2QJ6xiNZoj86zJWhfwkVkZ+
UcyyXwUYTl3Vg4+QN6PxUplSs83S1FuJZTBu29nOGPtlGzjyANAWBUDwjpTfHElZVqWLTtB3LiYE
u4Okl+rxAVO4z34F2ixoMv3fLGiRRFiGnHAccyZSkr8XtMBF5QL9cuxytv7l8V8u7XluxyE62wU/
p4x/HLtc2uR9sMnH94johRP5x6WtULayejSM3wRjX0HeZBXwBGUK1FkMg9zsH2nd52P1p6Xgz8/8
U+/yRerekgGpRV7X7sQit9jCkWRRgiIOQ7f3sXEkgfiQJIa3lLP3rnlqo+MUHD2FhnFY+bkFvK1s
ThiZH9NiTg1NLgHv9Atjq1YyBaPYZKzNQ6im/tLTJrSyXdGc2+DeggtDYs6h6gwB5CJLfn2E/6aM
hvpuJbwkqCuLpxEKR+Upa0/X5+A4uC5ItjaN3wau2pFjWYvFBnFxv6lEsEz/2pNZ4kTG9MCWmIMZ
N+v/qBpMFFu/XL5/ffyP/gmeok4fpOqwuTUstJzpPzooA+jET0KtHxcvPEWUJlyaBvBgHvalZphR
iwTc4Lf9/9E/QUX49er9+YlrfF9fT+YeKnBbp0qx1Q9EaFQdE1cRSTKhqSO67nqPA4UzmilNjZqW
oFXoiwOZpvP+O9G+6ZKrea8VeNqI7KN11yyLE56hbFe+WwNT0hYUi7fJ3+WTvwE29VAAo/hO3NbG
uk1Hcx/CiDhqx+gtalduta7WRnzokAR90zddvrDeR/KfGWJOnduT1u7lO40sOe3YT86ja3/Ytr0x
IfmQTO0tzIV/k5kBfBuYMTbrAlrTrES3khc246w3x2V0ns0A6H2/maYzLquNvoVB1+0te4QAt00J
QPTYwRY7fVvcS7IdbTzS6TGePLBvjL6Z3/vX5Fv/Or6KD9Pe+y4/eJTmysK8fo6rLOWosXwsRbhu
l+KcwV7C0REsJs99p8GxiQdzSG/GqvsCv5+ZfVydp2Yd3XuToz6Qq6oqrN5Spz4C2ZbSldm94f8o
6oX8oMuu7Hjb8dUkQrh6KKfVdKwixjiIUM/hrr3qTvet+iYtwO2N9bcY51p9RN+yVq7JYwqI0lrw
exALW/5WtKuWVMmVLZ5JFhLPrDZ5//hMu6lciaAm7AczfX4z7829vCnW0jXbZetsnez8vWvc0FMN
6Y6RfUyiJP964oNeromqFu8SpDrhxlbGzaRDHSuW2qGWGHKS8kHgOCgvu16RoOkARJPvtMPcFy1h
rvNBFOuJw8D7VrQ3vXv0FQc7CtmhHuHcVWKb1haKGOI47cVs4I6Jwyrp4RClz8aw9Dqejda/KPwT
bdnJCRBvvWWxdFHSjuM5FVZ14uT1VjEc7RDuP/9i/mBqz2a12ZZP4f69XPA5sniN78AhvTSlLa6B
NfHLjLsUsf+bqNyi7bq6iTuSgBGYZb7T5U7hwFTQvQWIA5iId6xRcWafCnmVHYQNPfGoboAqCc53
vhbWc5BfH0wgGtuhk2dgfEq23aFykm26aga7uKi7ZKvljqE7eCDSFSnh5F2bbxVeAKLdTuWdLDj8
wwehfrHkBpl5wRbOLuEReUW5rF5Sc9u42cWqbnwdCZohX1Fdw6snSdwiJM6pVRrOl2hJ6u4px/0z
fRQvcKtlxsaraXDUYhEtm2lrPuo76WNmmMVo7Bx1Ld2mZHezsEg8+kTisfSYthZfX3KCi/CMLUjY
YO1wkE/ypq7Vdbryn0hyIj+ndpUbOc3bYhstczr1BtSbo75Vh+aDn++QO+HiTtwFy3DBzNi5k9+i
S3qnPoqzqATW5iJf6WuUDOE7uxR+LIv2ToPPpq2Tpf8+Bva2efk337LoN8HUMJ0zCTb7H7QH86+g
a4qpXx7/45ZlgYSn6v8T9fvnLcv6jwni/Q/O9azQ+v2mhYRYl4kYsTASypbIje2PRpcPUZ3NNkg6
Z3MW+f+Tiotb0F9uWj89dWv++NeSqzA6nEgZtKMB202d7gt8VVHOxHqkJbUHDwu1lQ47KTcuFQIN
p2jhl5Xw5Mp45HYglus6T5f9yLgJqFAzmIuoNLd1bD75U+ymjJl70oPMEOWN2D9plnrWEeM7CgRP
WU1OJnmjwWA5iYHgRU0A46nnqLEOtQxcD1UKqWmAX6xyNdWPKTPuqhd3RULBFsSkpbXlto1Ic2nC
FbHC66DOV2SAr3RQcsCm1sirOBY5ZnCVCeM1r74ZPucmm9IkqZdjpm2lYl0GHSOtXW906yRE5Zog
uKyCVW10UO7GLe5rpxVfraG0m+pugP44tetKfpW7q1JWvE4JTxSDfNviqJnkzhYZHNpmznjAPFrh
yH5u4uAk170rVoHO0MucTmCNCTnUF95kvfaBKt0A7+tIthwl5ZYMiknFQ7Q01eiV2QlhwlXRLVAa
LSorO7Wyvi8olEmriPdZ4D+PZRtCyldCADStNyujav8ulS1hoarduDQlxBtpIAvrvB4JeJ4RFKOI
+musJb7TjrzJxsOm3o7bShYOscymUMCTuvFbGEjd8KimuBE639xH+kA97inxIRFqDUFIjaqa7Qe2
upMg6Bjp9XWoDUS5x/Gq8aVtKUATbTmwUO/VKSdpIW2boV5bFiwoSBz8WGwv5yBH6rbMvXpveeqL
hue0lMrZeThdMqNxvZDdYRydfHGOMig2RvtSsTpq1OBZSxGpTeo2xYxp9wDRNTk7dJl5kP1pFYvF
PSSK+ypT/82cN2w7HDGzD5ljhIzHv52TaMD+f63G//L4H0eb/p9P886caSxj4pkDp35U40hOLKhK
gCmUT2Tbn0ebIv8HRzV5AsYfTqI/Znizp5oWE+o/g/vPwcs/kZjKf5GW/PKt/3K0wRfIokmHSDNE
0GLADrC/l6IyRJggp5AAYDHlDN1G61Hz2YdVDz47An9nwvD0kktaQ2K2HB/llRykK5Fikx2sgox9
jnUSejQl9aEFMePJ56SJnLa5Zu1Lrj4N0pNcIfTW2HZMszcOLYZwbQl48zPC2+gNjSF7bT1r31E4
FkEhbgcCNIoSWx9rSxGbk+5ZlI0+Sqz6iVgdv32I2RL3wpNlTlSO2rVAwjiOPhrSAUVb0tZwRYN2
vAZFK68rS2zuQ0ZnK6BkK1PpVqVBlHk9HupMuzdbRHZKCronFNYV2OXEA1KXed5+EnZKhJ0A1ZtS
Q7TQQN7VCqY+LMblvgSTyyTpqeVEV0FWGt1RnmiNrecCFYIJJLa2PLf0Ua0ASLVk1DQ+Sg0t3Q6U
cBWWAZPCCkbDFBlHPRnWE2iYnBjCsDPdLC3JEbaQhgWuxfOj0ydjuiDP5NiXozNlIRjdE/dgJzNc
LW733hS5KPBXZQszLVmMJQig7CnVn8EJHadwH0DDqFMcooqHmoicICSp5piutOlDpuZKOP/KADwQ
wUWTJh61dlr5Pp5t46qKlwnyZCW8x0T2Khhf6uLDyNK1UJguuAA7CF/RcD2WIpD68VVJn1IpXzUS
0siBL9iqm65HlCujM2H9MEbFVQpYqtQ3D7FBq2gnQZyloYZTFm+wxPZigMQCSKjRyiT/MOSQsxc9
z+gcm9jVIdsKgY+Ej13KmKy12kAb0UP/S2P95iXhyR/qBw8ZDfDVpVyGJzMtl11xFzSYxQ02vbnn
rWWTXIh+n2Ogl3vzMW8gSvuDo6E6yuuzTkunetpeHgvYcSUmzeI5zF+VCcgvqoA8Cx3TktkRSyte
Nk7rlYuuiRZT9xGRRNVRzHbWQ56++oqwzNJiJUiDYygvQxs6YvIaFdBpi8RR/W4raxA/opzQJExI
niLgH8hWqhBjZR8WU/7RDoCCi2dv2PZVuShnSbBULWOpdUtaPD+WaalY8vfvU9W/1OrVA7OSC29p
cK1pQTrEtyx23VZultE4Aq1C/+gF4Ycw9khQpkfmk4zP3UnoyVliwVNV6xCU1eRp/OWtI9VzUI18
1UV1JaaZHdfZsuzNtTJqjql993MApsBfFL5YML5OtbI3aWI07mGWAY4AAQfoHXSm1bZBGFqNML7R
5ZYh+KaQnb8QrPXMepkyb9Gm4jo7SmO+yuTv6hQTJFs3pquYwy4v7iCylT1r+HHcVUJ+DsN+SWrI
EwyIJRMpfOmFIH33BP9d7jh9JB8koWEhKW2NciXo6kuohAsN+XEmhi7Ua4bDtOvzzMojVSSzKrft
ybtKw29KCmJLT07SHH9dV0hdurhhl4dGwzhHnQ9TmXVa1U+vYkXPHBZYtfm51VXOtg7uA15qkAkN
Qqsq3wnNPokM/9wXVYGvy3sZ1K4+EBT2rjTRW+AN47n3biF36wPb4qbK0fY02k7W82qhe/39YEE4
zM3g1TSR75HDS+zY2pOMb/i1sJZV3gn30Kal+nAHzb+0SUjdMS2DkIG1BaSzj8VyyQ941tNT16lq
bXPfChYI9sn6yXyuurw/U9AtKhOJHFwdPg3LnI+ZnwKzCzmJ0UKZpjtgXhnyHm4CkaVNeayYB6JQ
3E1DFC4jxci3U8IgRPBK0/U4U1BL1+pSEbtb5Hcmg8QNKJJzUoOMrILuIAZKSVX1pinx0qMW9OGf
/4s7Le77c8sDCmGGp8h/v7aZEVW/lCN/ffyPcsRgowisTyMF6L8NBy1gWBLRL1iKvxpeCLmWIYfM
s+tPRcaPnQ1lCpslRofEl8+WzX/UZmHp/rXN+vl5z9P1r22WB5gyiYig3iJ8ODUxIkAt2PsTgk5J
xoXv1W46I2jL5iBWQWmLpDmPMK+1qfF3ij9sYp3Ua6+evEVeGHfIc4uFjhlEI8qSesr2M+FmaflJ
FvJnoxBIQjD2HV43reicejY9RsYl1KtVaPIqBFA65tAsZMEnjDfg2IvjTFhkITntWBcn6WUuEdKK
pPtsuGDue9flaKmJOVovGc2Ef/MlSPg5OJZs2tTCtVS+sU1zNJ6QgMrB8l8os5yAgWKsuYV4aaEo
9cJFElFp+kdJffHkq4xkyZohscUci/sSFN9VpAwEKdlCMXJzOA3mrg4RHnLixIwH4zAk3lNaS4O3
NszwUDC5BAq6pEEpIGmQohkSbWNtQ+osNe3XUWEt6wFIvYzLpKxv8jCu4vqWtBOoKsXJ03glB3ei
gdCldmUwsvQtgX8zDWZOWL0zcZWO7XLusyRt3Iyyt6iteTGQMGPJlKXJ8pU86IcQk6NYAvJGA1JO
IaElCCQaOXmaBonm0OrLLXlEZ0NjelhgBHrzhPuut2xZvM/8bNWNJhgU+b5o4/tJuhMyCwPiWxy1
y2oUwTeoL2Y7nT1PP4sl0kmsGDF2pcZ8YuFop/mpGhmGBQLBoulSTm5C32N/GreC6e16aKRc1wC2
Pf29mYgGMELlG65Wkia9ZVojHYMMA0zEeya/dVtUJAUrxrYuGrC2dP5dKFHrNMJJlIJrH1GZyFpD
sfhQx3f6lPKLI4u9ihxgOTaUj3Vcxa7hHeX4IksdaprmMHTFmbLEiRkq1KfQWufdB35l6il0FjpV
gqV/jIVI7M0TXnZXYKrloYis8G6MonI0PaikdXjnEQ3pmcbBR0j6rz0457WvThCpRAAaWjDpf6X7
ynPO05el4H97/O8H56zFEBFNsMD7BAnOLeIfS8FZpjFb1i3WjMjCWJ782Kt8Ukc5IzUNlAR4bk68
H2fnLNNgJ8hi5Ucm8D/p435ZCs7PHDIXbzJEVpKGf2njWiIQk6Qwm51KLumTIXgBcmhdPnut1yx9
vxh2Rk3LY1dFGpIzkGkn2NwLqFHmsepi4cnvaDK6kDWdGTfHgPtwyIChQHKrpsVFUwMipTLoTaWc
ZXetHHqrev47mtj0hI0ymptcDnvXCyQ3DYWDFBjCAmfWQKg1IQ2cxOkuoISYliZ+3QCg9OgLL2Zd
Colh12GrqK6YBBEhWjk4LrtQJ6a1Rt3ItljDGW5UHAgqMpJeYx0kZ2b69O+9xqEsoJBAIqGje+E/
XMJ/p+lA/PjzNf5fHv/HNS7CzzUZSoDelTC28qW/XOMojYBB/b4+/HKNa/8BuCtBcGClLvNxHvXn
NQ4OYVZ0sOz8jWT/D65xaZ4wf918g90UeQ3qFsvNWczyidP8MoY1x6ZpPS0issJr640pEfKUdkwx
hyo+Sfm8NZQxlZfD8D1sWsBqNMoEzsvO0ObWfJldfJPhvihQUCSSxvnbdZtEz6buMhT5S+y34U4R
BG0j9SOrrcLSF2JVfZer2OfyI4FCHCLlZAzpoxxWwqovs+dR7G/mNDDgzI3RxZh6FmmE9bgjdVB+
a0XqhyCq1qTu9W6neqg9e1JFhuita8dzHWbFmq14v8zbLnoBVJcs26b9kEZE0CU5DlmsIpH023Uf
B+g0/bQ4GR7TZ11ny1LW03QhLxQVng+cjB2RgnU1roSd5jc7gQHrwp/Q1Dd8f4AfRE4GUkNKuVRO
GTY1lvu43VWtUtyMuG7as0rbKqSV2pNYod4CJpPavFatXdlJc+iT0OnnAa7v0ei4mfXRMItTeTrM
J0S09HosvVuMacg/ZlVLpjJ+Y8Ft/eGmJM1zgnbQtpToWyKGp5J44aZKW1stWLl4ukoeRXAe8+4h
8IMzBcKNWStazlh/qFLacQWoJpssk/0wA1NXamJvM6SUPKgQzqZIwuSdUhTBUSlkcx1oo5CtFJWu
2/QrRk4pryZCxQ3wAvqkwgoL5WHV6IxF/DwlQ6BWHsepR4Q+1T6Ox7ZzCl1gUtKDZAZlR5HVhmKV
PRWFEuH3UHPkD2JZffhlo8Aj5X0BEozlWFSSneREtYw1FU4xWCczS2+6gQNJF5icTfrNyrlr8yWL
lZSNEiHrErBBS2b5zDIxbjGEmH6BGUCLhG3e94+xMriSPtAqqVsAezgYYES5si5/dGkfLOWi67AP
4WJI/TnGR0i+9wWmCkE49TXrBOCl9+KgLBSAhK3u76MsPSH25bs346MykcGmhwo0daYcuZrh+Syt
u8nwqPtIgI/Mcf+vPWTRZGizZGeG/1JH0Cz97SEL3ZIb+5dC4r89/kcHpsEVUAzCmj+1GX+WERYf
QMMu6eAD5mN0VtT9uema05WJU581S/RbP226eJoGGAKkoDRpJFv+kyMWUfzPZ+wvzxz93s89mJCk
BbeGxNwkz2Sw2brjPcRkXxmveFY7tqasdIlPaGXRbhbdor+8SfoS+p0Q07U47bBUFox7VtWm2vTL
dqlmC5qlwAmT3YRBSVg3ylUeD/rVDNcwBuAXsnF9DAn8Yx2Unn20IC35X0g4jZkfwNwBTYKwthZ4
/JqTsSnftDN+eBvCxucb+uis2wXxKl33LglowqvvmvfhwTwP69XgLXCYNdWyFp2JWMZwKYkLRtPV
XXHC83byNuZZWPqu78IG6SAXzEFrhIgR8HGPDOGRqmQyLp6GDRgEI2X+Di91cirdBO9b745HObzo
H9o6W4VbzHeFvIx5XpWrsau59B/9QeRFmTvY7qoTrrl02x4IRVREBtZO/KKRMNm6HMGO7BhIx0OA
AnaDFD6xPYAosEWg573PKZnmIVBYpq8q5AKbaOMfyefsv4OehKpn1PAWSR/rbz25Wu8RkZ46MZqw
sfx2Va26Z0lZEGWi3ctH+Src61fvGHzQVQbY+m7msd7Br1uS/HcqyOiUVv5aXPq7/licy6v6MG3G
l+4kvBlv2uyAmeMzUceAwpk1MuuKgfidCsrd5Ttzs0XvWivaN4Iz+iNhHRvxxnTpQ3jjpvU4zhlP
tvKYneLt75+5ia8N8aLEaRGg2l/GK54sWcRD56BXr7fDST0ke3HLmewWm27/AnNgXU92fx0P2ro+
1MUKTCKIViJFzG7pPc+DKVyREjDghYDvnSFA7kTNzt9KiCZIZlq0KjvSfTvYEtIGGmsGvUTNrMPt
tMOZyjSSjCSOb80JP7xF6ngbrqxT7vrLcBtvJUIw04vQ4LFML8mi5N1YKN3UbXbWUt1IV3MvHafr
ePb2yjF59A8FwmTnIwYf/d4AClQchTnk1jw133Oa8IJBADKhVbiBtbZN9xFSm+8zS2kxTQd2nuYr
DX5DVKNtcltJbOvAwFIf7PZqPsRrmPiFDevzGK+nvd+syH/dcAEF3/TvxLQSVnvkthSZ68F3Le81
zpYt9EjJ9a+8iIfg1WfO+SANO6v0CY59Up5gAFjLD3iUjr54RzOxSuz3wQE+60wOzIwlbIh809dr
mUT0s39vuHjQ+GDnJHZjv8eO5cwSwpVFdnnvRI/6Alr3Xr+rvlvkLfKaqld66yARzzC9lg6iLBNu
5wk4E3vY2af57D2nfMEQLg6hIA7pORX+QbBat0hZx/62KZb+R/NWNPbwyOLT5SK6w8F8I4h1K38I
j8ZbdBcelOPkyif5NF30/SzyqnaEx/rbz98aIY3dCTVU9Ux/oZe2/EGlU5z8F+s67NRF6ELz3UfH
/D4/s0FtGamojncSbsZNJ/vmNXqTsOfNzkljQk9kvBAhyS9o+vQdP3rohCCWHNWzdhWu/sv0BiOv
v6UJ3mQ3+1bcay3znmWKyRmhumRDJeb/KtWCeM0dU9FFeOk+n+thfCZcxN/PKiWDA8e+Nrv44G1m
YVe0Ci9k1X5MJs+7u1Nv2l51iIPdptduH5zJYCWX8z59Vbeei+Brm51BgliyzWtGtpziOV2z5FnA
QyaKF6aF2y7b79k+2hBzzMlMEu+WNYad3GtP+XHYyzwr0jgxWkPTw1cX64zStvopZqc9eltdvTZs
vfJqk5o3sX8cwXNN5wp74WgT2Q2/zNWVb+zJTGMDIrwZbfNOu6R72Kzi2iSe0h748TM+ZkQWwgEL
HKu+jnCJE8lVsH7fWSzgB4N8NuuOj3j9Y+m/etWTLqymbFd9B+owGS2F0S4SjuQI6dUmuoti2MwU
zHZwjeJNcNWHXXBl7THe1ft+EZc2pvTNsM4d3tyJGwDHmPSWcWYAbSVTj+xj/6DFd/wN4nu4Udya
IM7Zbg2GfyEuXrEZLfM9T6/Kj1BFMnv+joIjW7/9c78wLXsEXyK4enaqF3UusJdfdKm/SrKPtgEo
C0+Cpw0fg5f8/jElbXUfPiQb60yEnoBe7jtT9VW1QNG79JYk62nZ1RDsOaAONytnVenO00CPCFSU
UcaFRQJIniv+VX8xv0naWXs2ns2rjlZOXZCVYy2MZz5cv6lEAL3lIXEXtnfkCwob3JTjbuRXADfx
lsGteotP6V18kh+jS3ODxo5irFgPH83BbxwZtZdbuQOvmnXyUh3EXfTCgM/WuScuHQTEy+7DayjT
uWs5k7aIswNFvJ1M25hXe96vdIMLZi1bq/QuP5n1Y3frY0fxkn00HPLxA/hF2DixzBDWNmctlv5Y
3mEVwdWRvJSA17bjGqlNcAmxLNF6vM0BfVcU9dEHf0wRkJ0dW1RSCq0GuaWwVp5nFIfGYBd6r/1b
NHbWwwdyBUFmpbmSj0V4BLvyLB71JUmYW2sN4ngmDI+X5In7pfjifQwn4r2pcJKnAE4C/2WtywLa
3odMPvcKIF1X2MKuxi+KeSolQmTpvaoHBU4R4Qc0nrcu7Ob/waPj0cmp/L0VxQ1ffbxk79CXDZIB
4Hv1TBcd6Zu2AMTfpvaFUXOaL8o11Y8RAhRycs+J30hSKncdt3WMupD9k2hxyXe88/ODFxmUjJM+
WvdlRL7BKjOW84JYldd98Vgw3uSz/GGvY4rF9Uy2X/wGXSz9Nys+DB3VBcMKtrOyTOTW3xb4OtKN
nwt8Su5fH/+jwJ/114A/QMDCrxQ/efg/FB+g8ucMot/BsfMM8cegEHQsDlbL/M1VMH/kxwxFoS0w
NGp+BCGzNeYfebZ+8cWAQtPRjTBFYUb6mdn0c3UfN5mW4qTUtrvN8stP5Pyb/+D/ZG0K4Dxr6v/7
/33q/75OZ+av/dOPhCbl6/ZGkLIW8k6sbQWFHD9TqqrOtsqOafw43Ke4yysf0MbMnR+MS8NdctDW
AiM+GbmzH350suQ0pKVbInUSCZmG/i6iT1YgAwh4tlmspgKd+rZh/dOi4JWH+7h966QRw+NZhqCt
UzmFMbftXF175Vuqu3WKdCrZ9Mb9aEEpy1nyA6nUEKBYxTFWik01Rmsv0QCO9EbynJYdr0idCQXg
5xVG2kWV0z2T6dYCngceZAecKTMIyroboCWJHaHGOssIeucw/k4z6YiRcZuzf5ZGZR0Fv9qF2CqX
iuTbQt4uDGu0o6bEPaG7hYaK1ZKvBvluaJKGpVpGbl9zChnpRAYdIsJWrM++KF3TNieIPV0n/k0t
/WXC/V0mkvkq+wr7jNnMfhxUL12XWoEf3hjujSK+hD4iN2Da8CnlaCuZzdrSak57KW2dTtSy3ej7
83YjbPAimxhOAYq3UbJT8pz1UKRsBLMndsZM8pU3UKeJnkftWGgg/SOd7GwRClh00FhMjQMpwk10
qENzW9XtOp8GKGrZS5ERVTuGR8lo9+yXuI/U0SbNWaRh0Vel+iCwps6V3nCDEZKHFQb7RouuKnVV
0WR7sZWVxWgdU7LYR+9Ql9YB2IILWvhRljwuJNy03BCIfyL6Q7f6E65scRv3TO6MdnoOysQ7DSiQ
hTzGnzwPjrvKMCEzHrrAX6k+bNKQbApSBGtz6/UFzQWVlRo+6R0wbzE5aH65UeDxa+RHMC8ChWDB
fZtOZHvRKwTEjo8yUXPoWJgEtk8DejunroqnQf8eEhGxVytUJnIfLqQpuvrsxqBo0Wf44hxpnw7s
E4eNUiv50oz+H3dnshw3lmbpd+l1Qo3h4gIo66qFO3x25+QctYFRFIV5nvH0/UEhKSgqLbK0lVkk
IxWSi04SuPiHc75zq7c4eM2G9iZ0+utBlIGr5jHaknFcl42lu9rQbLWZ649sn/TKcIb8XZVEUKbU
sabZ259JL/08JultKwnHbLQWNt8M0urTkRgYEubV6TRANCj7yoWitg1CkxlQskia/rKDuAZvacsU
cVUkVGZqubZM7zXVyU4PdsowpCtvgH1hZBcUgMWF7ROo3JaATGwEjJPUbwRpEU99hRzM4jsWVYOr
CfgxXtqCQxnKeFfkFtpytdWezBojxFgqy9KRD51tIlwpuVkNPbzv86S91M1VpJePVnUz6XPxXabP
XUenFuNY7o1gpdQ2I0ego1r/7KXRg+JHyJhCe1dEcF1DaB2MD9ToTgTtvvRQfg0eHB+jmQtq0LWV
X6+rED++wf1cFqfB67d2Ih1mBcmV5h21sCsuzCLawt6FdOpdirFl9AER8srX8WR7IYmbaXozAE+M
rHOfQpkxqx6RUHZyChZ2g1ePnBRDs3QCBh1VYLzmRtOcTJ7DTC5NbPWFVFcJWKbBdAULu5xHfWju
B21bQ7YvVOsCwQpbVFbSjB7G+DGdAUfiMm3se0vt1k7XryxqETbLblvAeqUKAksyDGLbhtEWRsKq
HT6nA3HwU3NIRSFWih6v+ia4rE35Glf2wSZsqo2NUwxqMYU2pPjpUkLUZYAcrmDK3lt4cYKRSDT+
7dPdlOiQtzWZCUGFxs3ghkdQjEZ+IDWod5xrJc+/NGV1HHNFu+icjkbHCNpTCjiFpdWqi6kWpZ3e
qOWTPpQnu9U49TvGNonB9DxVVpWqXljMi4ZOd6V/kXFCRb7rJEdLu1OhwiDCdRUtX4Wps/ZrsqOj
h0wlff5jZoqFhU+hmY4TUD9jpNK0V1WrHh3ysYPMLVVSIUNtn9OMh5okHu9inr7b+4ANlmcjszbS
1VRyNuTPo3enEMziB8G2IW88au4j2YMZRt2iZA8VqY/LomQK0Azesq+GlT3w/Zu8ld/FkN2CvcYj
pKp4jBD3Su7WsQ7EMfSbeDEVRAAw/juMnIJaC+0qnS7j7mWkWABQJ74EoZTLuBY7Q0vKNWjDxxEg
s2U3m4hECZiSjI0gRmbmygNbmw8X0kfVB+ehPAe5gRiwXcr6VDpPFinODikRltkdTL4hfYaUgcCP
aKKBkfZNF+hrv/EeUSvv8jnfxYwFCe7TRvFhdFqvg/GqolxSsy9N0D4iRHwm/m7JI8VvEwmfZ7y1
Y/q1mGUiDVTFM00EJmnWIRkouUbygr2ozfqqQx2mMu/qg4ey0iaeWeCbanER8UCsO1byte84m2AY
QJgxdJpyEq79i7AADQbKzKvrDVE+y7DuVj3qeq/RMX1XGxnaUIXZoKCnaza+kc/SJCZXY+gmBc99
jxkWNE1fISOsB+IAtjP2FSphJhV9y5PYWpLmgrQKTV3ZcRfRlJl0AAbgqDggPRj9RhofSl/fVB14
SIZcTuDsdP9CDJ+S9JPaXKd0q+P0UhntIrOOaMm3UJ6D3l83/Z1hwK+fjBVxXbfCfDQYi4bFS5YU
kPuzZYftqdcRVyUVcCDmIXkN76c9tuFTzai/d4Zio9XJZ0sqn4YGz1Gi/bnLfOpJltrgeVX8iGwe
56H3Pyw6maa/R8z8+vrvJTpsX1KyUFF/NYe8E2UTRihNcqnYNKpUyX/X6PoHE6s3oaOzJAsbI5/v
e5Guo/KmvsM17MyvZc//G1N4Xf4CmZnfOvt8VOVCpyWYy/g3i85Kz4epz8xmbyWJsggyoe3iIis3
fWPs2tG7cfSKetY0UClCNh3t6IolX3qmwIICm7Rf/ARZSKAWWycrrRUZnAtVgGRX2fUF+U7E+WvQ
mdumwqSIFyC3ovtAZ1IkmiMFW3Ks0tuoleQtG1yq4xUQlcU0PoioZmzMNDK7wW6cmB9lsIuRQZcR
fDp1oxgDB0EOmbA61OpHh+7WQTgaRZgOkhfu/EXP00Nm5TmPXsOSiOjUuywaVpKtRgAzfouhpNh+
SOI9xaWmHFsopopm7SIJ8I5udpZ7heKqbvzlkODb8FW46vZahyhYPdj2g2dC12ow0iEACohQlHPH
TdKmX647PkVCjwzNaxLRrVZhFuueE5/hbDosFTnB1tSWPS8OQ2uRhFgVh8jNkTbbGD0MfacFAbLk
klP8kQRAcDfJTlXTZa6/Gkz7tSlml/zkdbiao01hO+FCq0Wwt+uKbelUrsT0ODCXknbAfhJjnGGs
W6OnMapWreXdhlH9QGrpfReH12bafc3aWaW6cj0qT0UXumE97MvahKhurWVds/nLzPs0r1ZKoXXk
etnsJR3FW5uNZ6/hBcllMQT+LWqtbWORyVqNbGogqvd9fKBB8+DvMLWQ8TGIruMh3TnK08SzxoaY
3NkfE2W4NoT8iCR1hyDsMQ7qY6UlV6nI9uhVUXN4t7pOJFGY76ysuS7sYWfrCcPGqt9WA7Oa3N8a
TuL2cQmyzKak6Pm5D0v21zOodYm5xi2Ip3U0fRmgRGvxSXF7bYOyOs0ye0PCmGUAFhGSM/Ufm5Ev
nHlkJT/GUltaXbNuamdlKe2p94OjhxI7QpGtocw2UGibKLWN9MrJ+s3A0CdDx40MHIMOz6sK4W61
6Ct/N86yb6dWqJ/OFnW6hipcBdnnWV+Uvr53EI0niMe1HhW5mPXk/MghAKUXxAccmrglejBcm7MC
PUaKrkCmNhrD7RDUI9BZyUZh7mMwiVctvnByogEaSfKtg43uD/t/9R0x8u2Yt/vYHDS2Y5iTC51O
INGQKQYGqEt751H/RQXDJDS2zMLKGy0HMPf1kPy/L8N/+a/5t7a9/noWveTFWIV+0Lz75f/c5in/
/L/5NT/+zP/8/Ete8u2vdJ+b559+wVM3bEbmztV481q3SfP94Jv/5P/2N7/tTm/H4vW//0+R180z
JtnPrz+NXL6Ks4Qxz1TmuBHCnP/xeUBGD0OUNzvZf/f6b88DHPgfmNdIZLEWwleLF77RvZjwxgyL
kQl8EJuT+PvIRnzQ0FoRWWtht/95YjPH9cwjFlWCp5C/RRybH3Nvxyrv3/Z7UezQ2KR2VG1zMDTP
Z5xpZlO6pX0tp/uwTnXI4zZ14YgFbhaNjOyvjDvbd65sEz5pKftVItszJWWF1CC/HZP2QSuU86TK
T16mHUjfuNed9tNYohzVaY+sJt9Jo/dQS3Y4Xv0kR1miO8lhiDg02jo/tVrKNH0eUPSemrtanCfL
OsOBl/AtXPSePJFQ9GoTPg0BQsHCIacdxdq2q7JzUpOoNuryygnEbhLUkAqsQgYo5soR3rKx7STe
hhFLQGvgeWLW2iy5VU66mDZ9Z3XUwtZuiGtH2TWz/qyblWiVjiatmNVpmiW9dTkr1sIpwSWSZ8jY
pqy+wIQRbJQWjVum6pS+s+4tR74eQu+97Eol2HSSkmGRS6U/KLNmLi87/UrOn2MqEwz8vjExx51F
aC1qNG2WpdmzQA1YSGYvxJiwfUh5XJc3f+wdOldsEuECJRLQKtWYFQz/VLHp/yao4f3r/67YvsrS
qLq+CTB/3KKOxCFMRhd36FeJ2dupqg4xEGAgg0nTomjjvv67YEM2IWZaC5gXS+j67xRsGAV/vknf
feX8vT8XbAg+RFVFPKbDm+jKLC7H+zqE+RDeCEQO93xg6KPuBcQAXBML4/MUXsjx1NDVypvADc7M
Pf1rpnxkM7JWTs4DkX3X0wNky5DrGYsts4pL1oqn+jSx/zSAEZfXmau/+tMmYx0+BwSymaYBISh9
T0cp+hVhK3KpLqkm2A9D4p9pvc5Dde5PXyHBIfsK1risxdnfE34C6Nj5BO03DLfM6rL0Ft1Cvq9Z
7Ots2PulldN+r9LXHEcTw4iFpjL0hJTsJvoq9XfTw/SQs5h6Gg4pteCWLXwQL2V+lLiglvWxYdQ0
0ZO53iVlIFWAfWns5eKhWk1wqgd1Me/n5p0qf8p7GHG2Af4YV80XEgo5h3KEIrmbQTLNVv1OJ0Tw
SNmZFmB99aOxIkS44xuztu51V1/ETGguns+saJmRzG5+sS32dzP5d6kv7EPqWux3cL0M2LEW0VZb
qS6K+j39fvlk3XfX3cfhxLAKbsAdm66HYP8FrMjyPv3kBAv9RBGpHAHvXsXUmqxc0gdy/q7b7MS3
5ZzBiYawqsSrXHGJJuVDsWOvVQ2IvNiZiYM86ItsBYd5/VQ96+sJHCtA6mIV3IlNfi+ugZ5ozom4
Cv26cRCl7cUF8cjaZUlFseMD/1EU0IC7dQejYvEZGUi0RnGX7rphE+/adiNe5JX9FN4xgV7OtRC7
fdsVO0Ajt9bKXOk74XpbFShGtwzGBYPKh/gyODmuv5Ye4QZMu5muLrbOk+M6T/0WGus6u2MWuXN2
3gVLRTivYiEYNZeLf8WhRVB32g77fNpgQi9r5jVHVd1EaA5mokOyOp9jtz+cuRGw7vEh7A/lI2ET
xelPPimFiizWMEz6O/7HyfQPJyX6vp9rGc6bX17/ppYx0IFxuOEd+qmUUT+QXU9TK9DI6xyIf5cy
dLak3+iWMyPgdMqZtwfl7E0WnOgGcCsQQL9zUBKR88tB+fMbf3dQRr2NU14Tyr5jNu3brXrZyH5b
qzlYmpawlAcvU9LtwLxIt0gShiKeJ3QxPtQSCTCVLkGO3G7kJIWC1iEZukvdih/x0m2q2r8r42KZ
jMEmkXA8QjIuDIVh77DIAYwgKW9IHLYUluPBFxND8yAXPSZ51WvcsUHHStqSyQqbDce6xKY6KAya
i4/WpH6usQ0OTrX0OPiaWNvaIGJMXy6IuDUDNt6qSmwvmenoJPrdgPAkjTGiZMFJlTmYE3CouPMF
Lg+TdZR+2wvWv152lwTz9Nfyo1OVOrcirGB/7hIsHgKSdoFbxdRKzLw5Gbqt6bmmvEzZIHvYhcec
sbM/0qFmXTFsjVTQDvJwfdTNiM1GltaQj9IOJlLwIkKvWVe+yv5p2ssiYQddp+iqjOqhSBUEZ0x5
E+AMWBy7rRmG05aoRXxDLcwajYdPwLzRCQlUtK8HJq83NLifyXMrdi0RpdvSABXvdHmKB9Qbt0WI
wMCihZz8FBp4h6KtCa0vTd7EwLJNSDPKQ5OWtPb18MTpcYkwFoOV19QL+tXXuIc8um19HX0ykWod
alW2XEpXEp9SGcVtJsbqnLHYdxR1nXm+q1uYqoKsVZ9qc2QMqspXP65MHce65T90JQasclJeZDMc
jYD01Zo5XIXjyvNxSOjg2vXwtvHUj1z/68JmvAGwej2gFjNifR8KkhIa+8CQc0N0F7kE9kVPMFEU
wWlQkTlVZI6Z4aoXFIcmdFS/TC8LCakcFO/nwW++pJkCmEotEkD0GjB2JzKWpuFrAHFVrJtdC/3o
lME5CpXD4GcJP8QC33BBoK/vtaQCOv3uDz4m7fkgYxYGOwGyofjnlg9nzvtj8tfXfy8o7Q/YGfDe
YKAgnvJrbfj3lp7JA9FeTN5tDdrN3yNAuDIYJPE00NZZfKQM/FZQ6vYHm9OWA/YHkPV7I/xTF/53
V/52mY5q96emDzwcil5dEKj5FfI6ezF/GgDipiEp0MjBApgTC0SgJ7p1OakxE2k0cyk0vl3ls5Rm
pLMQE7WU+CKSe2Tl14Dkr2QItr5yNklaDwubXUxZjIcsUGDPE4Pjw0fKj2Z0F1d6ncNdT+9ZZyMG
FzkjDe1er6KFYZAuogbWTu378pxwTMFKcH0SNGmoSuquEgDXNGThxiI88JHZEAT4vlsrcALs+Cry
k50IiDjKlK1ou/sc7iUPfgK6puqZYOplTJ59aDe5BL7lXDFaVK9ilsqFm0nG4jabKXpyA9k+2TmD
fh+myMTYo25lynKuiq7tgWCRgl126lvukMiLWIau3irrEobbpfQMg9mhdvAdlEB07+pa70z89/6G
iOxLnRREG8r0tu2C4ZkIKBBbylqodu36eXJHU1mcdJz8YYcxETFzvprY6RE0QD7YH3wzYgqCScI9
AVTJwhX5H2oW7Zd5/C+vf1OzUIAIOft/381f1A+2IRmm4Glh+AOx+Mf8xfiA4Y4pOQp9SQk1a/S/
d3doZoCqfAvuowb6jVsRwPz7e5Gvm7ETKbUY+QDEcAi9vReT1qEfVLX0wCl/LLzOVWqRnZjJrngD
rIcywg9MWWxUpb5SK/B5o36JDXYZ8Ihc8NBajDJzi8JYFl362pIqOmUG+y2N5OMi3DO0I8wZYrcU
17GGwNpgxJqy7dOFdTaYoWRhdcC9ct9PtsWAA/GkqsTNqizKL1WYu0IhMGeoh7Nddhe2XrIvZocp
KuIYKpNblDZP1irK5sLDD1Th4rMfCA7d9ex0PchLvSWeicRc9RQWii8O9lh+sRwP140HbkOh4YF4
PhhIHyaoEFofn71GuYtCOgDsy74+T7/rddsIMl3SK2z8JP3oPlLu3gpX5gCzPlSCq6Qjt6Nxpq01
FP1i0sR6ZK2aCzJvmEk3enkSxPjIQW4mPd5gCn5OxvJgYiCcWN72/qXq+/Y2t+K1xZpRp03Mp/6E
TXBT1/2JifQiRudQ6GIF+HctNaJOSOcsqmTvyKNgWN1Bka+BKCn1bR36bE9Eyk5AipYU0yw3tNMU
lfGXYsiGq8pMok0omkephQ8JkIUuz8ivRVKQuLGgeWyd42BpTxqDaQJqH5O+PjDOKpdRTiEpFH+r
tOWljGNg105+PY31yR9eUjNZplm0VaqEkL+eHShdeh3pm9rvTnbJOqFcx4q6N0tjY1XRXem1T0lH
1iymyTjfBiqHWoGfCqSqSOFySJQtyrCp4grt8bgLWgFVEF2gB3IHDmsBZCvRwq3M86Nw/EOGGL2W
HeWSt5hsUlrV8iInNzIP5EXPRiXzapKLps+tp235oYLksOByJwgMBrsTCynpyiv6cJVrShbsCQZW
wqhS66Zee6LelZb6/McejSqcOVWYuonleG6RJI/zf2rnvrpu3o6m/83r3xyNDnEXDKlYgkKX53T6
MZtmam3DzOZo/IbM/nE2Qp3SITJQoViS+dfMq/p+NvJbvFdKJXCvf020f+N0FHMh8jeM2J69qIzY
5IyqUuHNz3i+t4djaIZ+6iELZK+UbvO6wzspoTyxtNL8xg20dpeb842pLiyHYdfloDzV5bNZbUqd
yJ3WrV04A5BQzU3Xu5a21/x+OTqXU3cXQ4grx3XT4IWLjkW8F5AyWVyhvr5CWN6Mi5bIG/vbP7ay
zmDDatdqot0jBhl8DCqD4/MMbxc4B//Ya5OZKNcNi2nTNrhYMOr+87Vpme9r6F9f/+Pa1AhxZ12u
ggb56op/c20Su4L2FSC2SeH+1sxmaMAeiYmHIUkUPU90Virfr0089njYuTilxjZ9Xr7/zrX5i9j1
3Tunjn97bWqj1oV1VAYHaYUwaoNmQh6eemoSXTdBSsKmrvW++hmECGjZvCQAb4rxHZ8lajBCmGUF
LGcA0M74Lp4ytgOKEnrbIsqv7C63mbsRatut+7DC5ZRO+mVYeURteUK56+2SBUXU9iT0VfK+8a3r
TlWHwQ2a/KMTxALZ6eSUHoA/fTiESklyWBznlbr/Vzd6qdmyhj80foD2vUzcGr2urD1oHf2nvBku
6wjkWlCpdLsOHXCiWgvHHNo/tzSdz1+NoRb91zxdsv7TNa7OwZHvzt/3r/9xjc+HLKM6wf6Hy3ie
1P04f7UPlKy0at9CC97UpvIDJyNeekZn0vgatPHjGidymmEa5SmU7b9snr9xjWv2u83D1y/d0SwN
ETt3OUf+u4s8KgdbLcCYNBYpq2FsA2WoYTwM7G1XIvVqnZWevu6DarxL/JFFFqEFaFkBlcZYJzhe
6/Wkoz5qc/JjIz/6Moh2H82nr+XZKRm4QOnI4LIXjmCWgioGX12EZyGbY/JiGaxB0i1DmV0l838O
VakM67SkiNQrkhTZyK+UoRs+tnq6dCIFABxFki3oXYmd7tcpOmmzS5zn3MaqwgYxhwaXbtuxIG7Z
R+iHLYlPfCxUYnCjKVbGM459B9Kx18f5ta1YPnDfrDiZDjLkIYyxIhlYOI3xIzT8k6jNZmsqHuMk
RwvdvIGdjdAeIJhgvaDY55DchnsEB/EDZAoMfUOAzq4pXxKLgK+ha0msropuEWmhRZRsnmxkL5OT
FTXWss2T6yjwwGBr/t2YTuQbS8Y2UdY0V0YXwVqu7WdCgjGipzriC/6e67jII7AuplntfQ05YiP1
fhEMUNNUC8d2G8vPU5agZ8vCq8JDv6ngGLf14rpKYcv4YGuWoTMYWydNb816fGrsPiRPN0qRMbdX
rVWv/SoRMH7UAQkNyb3UaVeaEiFuGSL7UeGxyIixnUevJEDXubn1eEeu2SFgaG2k7DaY2jI2i02f
cUz2fcv/s5CpNvE0LchJDpdI7e5GkV+knj0PCElW7NP4vjbEobUBjTrkwkVRSlKorB5FIFYlK2c3
T73mLvbyc9vmPfsMtiupkt13GbyksK/uYdUdQ75fbpvPnn2vcBJQIZZ4QNuKcAa8LSOyIM/0GjNh
eJOW0a2d1SnjBqJCuyk5NmX+EnkInQaLq469MyizsNw39UgVkfufs5Qo5bI2O6yfll62Rzbn26jU
j5WBkz6SSgL4GtTqShLgdLLzyN5PFCpqYFcPoBrln1xA2GS1UE5+3aDiHvnnAmKOYfvpcGWW9cvr
vx2uDn4YJgmAmvHgfBNR/D2Ew6BCdcGZTqVAku6Pxp8hHLksJBxZZBywn3+TtMEUDjHxLNNAyfG1
8PidAuIruuRNdUtl89Nbp6D5+XDtkrzyC9VI98lUXjjDq1lk8Lb8heHfDLgChH0ep3RldzgHbDXp
Lu14Wg46eHzluohRBYTJKW3FtouYF4zOVkVH5NFk1UnsgrNYxfq0lAaEEWQbHcO+0bYgvZPGFhew
GdSXLKhp1NR87SS3pKwhCt5VkuPEkLt8fOrt+45bK7PBo8GeCDOPVcJVKF4mzduomk22ZecmpeFG
bG+Fgu4JnHMgNZyKLWMAzLZx4Rqc85P+Eghn2dWf0llmH5BCSagZbnQPjL8zKDuztkm4oT+HOkwn
v2t6b1syk1RZWMjB2oQJAGJh7gaHM6JXRlz+fbcayhLFtolApXSSBytOX8fGQMbHEKIXcpdgDlx0
9lbh5hIsChWctZXTXk5ptQoglQitW2TAW4feuZNluI3gB47x54p5aJDYW6rdtRHh604CTDjB0cmz
TVOwHM7spwbbqwYMpc6LXaba20kDHUI6nKPfJbZcmOKjzgLanCxXxTVfIn/noYXU715Li1WqWGsy
TnYyOXDKOhuZTvtMwpaX89LbVkla8eQGM8hCk+MF3OVkD/5pr3vtMuJHleT4Rqd07wBmznXvRovV
DtGfXNVCtgs59PZWJ+VuU1qxB40FP+dSNdtHCe4gYqPgMajwnS8Rg9GgeXXMagl7B9tDuyj918zi
hEY3GFTtlVFbGw+cZsD7WhaG3h5DkrOWU45KkhK1PkwRkRC6LgDbOUY1WuSd14Cp84vEo4pMF1kz
bBK+v4VG+8+z9HOkxZdtmix7TW6nke1SctmQE0EbubTq8mnsQuxDfg9yNDwPpOzysxv0u0CDx2AB
XxjG615RdkhaF1YlXCg+Kbk0BVbzqv6koLypNB65BH9xScfxsrBnfXhUibU2fAonse4Ve3wodHPc
lhbCbb/vKbvLnICmLJWPMkOcWCnGBcsTKDcJ9XkcIBjq2gfmtsdQnMfYvHAqbMN2Ymyt1MT/EvMt
hg+OGNEAkB0/xq18jibvcwZdgb5klXnqjWoQdOwUzNindqPYiEpJ72OBXVz7CH+OfULacMMC20u1
paLhFy3Dex9ub0LN0vl8b/UH2+93GZDtrtLWpdF/Vozx3kSpJTTMI/VpID+wdHC8mgISrGS+XWsY
aW11aaejq5bDxq9V7ova3pqNdZ/w/Ooy+2JKqq3WA8fF/d/Vxro3xdLHKTqQXRKBAY2CdiNls4y4
SfX5fikBL2ivtf9gj48DMA5as34jfHKk/UaxN9Yk2l0R+7MnGxt6mvWHtHcuowyj9RTwxfXpioHi
ylN0HCa6+dEhMWihkJ8xCdS5iuLtRZlv0KiuirBcdnFMpnZVgpItysuIudqYgDsvrsvmLMZpGdT3
Jus2h6IUatmiRxugaxx34EB0SM0+6ch9u82wu6cgm7UR10Aekzar+P6do9kkjth6uxn41sdltlIa
rM9Ztckk0ecwBtKcHwvXlJNzRxR3Y4KvfRpX+lS6o5hWFuFFotZcch1XmQiw/bXHoayR5RdLve9P
dtOtigr7uXNXNfLC7C9FOR8RDpcCV3ZQAWeg56DiyqP2aIfcU/8aMB3WjKOzfewErq2MnHBVquwm
Phm7P/XOzPKVxQk5hs41uTZTX9Rr1J+rvtZOZSlBJ2OX+GPnEHOjQsdvM6yfkxkoJ/55DqHqP5cR
/+71b3o0hJgA9liazfy9tz2a+gHF6JtVwJsRGVsFJmN8om+S/R8tGt2bULHc8vf91fX9ThVh/jyG
+Dois1WCyrAwmHh49XdZdKNeBcRU5Ooh1kZ3AkWFbRyipAxX6kVw1EhMtp/Di8K/6bl22rucob6C
0EjJuQYJbPjsVRcGqZwNmrA+2A39o38QCfAst/YgjAPQxW/ZjKu4cut673mvukLQ9kral+KsXbfr
sbhmGaG32+AQExiewBBRjxQnXfWlJvJUDscm/yK3vX7zx16byGkw/tCsE/bGKodV/z9em0TD/eIG
/+X130tcNsYSVh8aRM7bv6hO30tc8kvYMwPGY7/1bQX9XVusz0MHVMQ4Sqhn31lN0McAjuRSsgRA
KOt3Lk7NnAU3fw9wKXHffencO2+HZEqa2J5mFA45FEiZl3hWvQOKWQyojmJdOmqcuGoxoHxRuk0B
A6gIlUsSO7YGC5lFiS+WjFn4KWp/HKrg1FSJ/Vi11kWeSu1V9Ud11VbRuRVhfaO3VEFZBgXVE8Pj
lIoGYEa0w9K8t8fwxcmMayUmHlxvHWKQbMWF3LaTun8bxHi+xjyErtH1uRv748Y3yLMoHDdV/Vsk
+rwtqZ3R0biVl4PRjSMd5b8Z8wxTUA/1ibjmT4EuKqILa6jnzfG4sRX12e/6jQRGTTzNiv0V0JwI
4lReIFSzRuZ+mQw+dcYcLKzrB7VsP7WRuZ80G++CRlpAoX7sZApgJmTk3DIZQIjY4igbGpyksebW
cfFqpDTkGHN6cnSVk5N2x27wWJunylEl5L00eJ62+Q1YuVunCghNGNONXSdXdh3vDbwXi8rU7tuy
3uUCYnoDZNZVa+WjqCcc2Nq2qS25Rom8lgU5k1G49maxKB7yT8WEF07KlxQ9EXGUr4MNJkvr1hGP
1+q66nXs33Yug2AVWAY0i867oii5ikwCsqrgiA2EiOf0mUKf9HUj3ua2+OyV03OlN4+D6nwZLNgm
Mr/KiImAK+8nbqbWh2qYWIIVQsE+qGcM92UWqeaVpxel29tkGftleai8+FTWo4HlJrwMR/kJbTfg
5QITZrBpJDhCMorPelEfwiKxl0nQv2hj9KwZ9orMHNyXPmuomC5p49QVqtEJQ8yf+2hl0cPWHLWI
gfsMPfN/kMlQZurvOvRfX//9+DKh3iK/gWD7Pgtz5tWZRCXRhZNsMOurf3TohvEBeQDZJn8tn76q
EL+P+InJNHHQqRA1GFrOmca/Mf5knfX++OKtI7nhSNRYkCEP//n4siK/BXiLU86OtvMsDv24vtXD
+C7XL20J1adR/bPRlgiUR0zUSla6IgKqnOXKNmOpZGv1AeqFW0BjSjKk1111N4C0g6vpL0dRPvdT
L7CEkrqX9DyqdZ1yvSOwCHlyCNQL6xhpJmqMSwhEDUQD+E6sxP0rE71ewIEgdII6M7o73anW9L4+
3ZjYGFZ4mvzstkCfaFmlcpGmfeaOVMO97ayLMHARADE1E3sUY8c8HFwTTo7dn+2UpLVSAfvt5IR5
ZP0NruC1HVF3Z96qj+U6tiKCRgY37ntXY+Vggt4qwPEMXbdsp/RjaKk0HxWCbB2uQctKOJS7Bk6E
IE8cQeESkzyTBuPOKi2E0givG4s5btecQ6ariJKIEUije88GiSAKB2O0hbUig1Q6+I860VFu3uVn
p3VOPFtA+RVbO0KfrqhwAR25B6SKla6bTgbB7vUgDoxSdwXWkrBL732hINd2ulUqo21qWtk+a6cX
qwGqNQXbYRgKt4IeFkXySnKUGJW5UdJwL8IgPDpoBEFjO5uQrWHpWYdJ6OSc2s9J6bmyHl7bpLpS
Qz5B3dN6yqnFx6f0NIfei5c5J1qLZ661TWxejxpcJIdhyHIqhgeCDF6MIv48TsFBGeIGPjzPIytq
N77VoLm0ATOoawa5xHVY4V1QJzPYG5WHD70qwUiSJQsj6tw26BaIbO1VVzrPflsuvSlZDQa/6dAn
6eHZlNHeawQjXBwlrTG5CiiGKjs4mJdNLzs7an5h9eICTIPrAQnxQ58BRuBqMjfPjr4144cscLiU
GVrzztL+3AXlsnW+9IioMLe5pnOsAM055DrEIMbU9GNE/kha3RnF2QfrV/FGLCafIxMBz0f+EQEX
oXFtxHNX14t2CFZZR5donGwAshZ6ea/MDlYrzlOpnhuHSC7vWiHDLw/KC32g6wuPHToTQ0VRaq46
uOUJPKO6b091bAELBPZVBjejar/29EYMzTd6aG5jXd95jfb0/7k7rx65rXSL/qFLg/mQr1UkK1dX
5/BCdGTOmb/+LsqWLWkMA341RhgPpt1JVTznC3uvHSDERW2Bs3DBPJTT9NjNuC1nWcx4LCRjccNH
8zpTDG+qyRKtiGkmL6wDiVAO56mdT5Ov7OdYW+WYIDOAiS0xKvlwiq0vg5G7lh0n/b6acTiozyJ5
L6eL0R0148KIYVfV762w1g0cqhmiFgkxTkyINPZYKHhuNz80VeQMTJKahyY/i4Zkw4YBPbiVRMC8
I01MlwHXTDxOBWITw5mMdDva4xbA/CZOMWGKYDrIvgwmUH7XhjzDh5odrc5/HKnIiAZVB1KmBTUW
gSS+sVKtK1GAnAwCAmgu+CMjTwGb4YurHm1HaD5r/b1F/q8dlVccVV9FdvDDJzXLjwVEivV/ubin
5Vz6TpWWjlSNf248TTDWv9yOy1rx58//fjsi+uTmpX1EEPdtgP3nctC2QT1pLMW5b5Q/htR/FffL
ZtyWNRXx2qJ4+3EBrrMbVAFmQ57FoW79m9tR/O/tSEoY3YqxNDas2o1fbsdUwuYXzATKTT2Fdivu
OxZDgE6JpKnQh8/+SrZypx8qx2qR2occ8mE5ekZGt0ji+MD44pR0wtWt/szeZZ81IsG6t3ikdX83
cGipG5v8CT4bqkkVaqssIMxLks6xVDshbe6Y+Lkjfxs8R0/Ut4+JbBK2wBUjhx10u0nJnBnZpiTS
M6WzU3BJW9CQ0sA/RqN2qMPyPsTVPtq4rXmqqk5wLTLk0611TZAJEi5xsZKLD4y5WWRiNeIqriCh
0ql0TmbZMC70lerLV1GlOoskriQOREyS25BBahmNO5Tj0ejqAtLm9Nw0+bOS1DeKRNE+wU2GCJpB
jBsN/0n02i7o7xLuzgqHVCQj8UPNrVI7q/FxypLLrEnnOUc+2/L9Q7O7irJxK8n9HgLEJtVyL5MN
t2se5FSDZf0xl7M3BXD39ZM5kCGGWHaYAFybtmcROyR3D6VWrTWm2n3JEqCAjIf/cLImJuCQnEcc
6t1aBs84llfsGQmWIpzYIhNDtfBeJTOY0FoZL1Rqe6yPKjdDtbbG5GyX4iVlBr/VYha89GEG4Nto
9I9qHrhstb/qONtQuDx1Gieg4T8EyCJWkjHd+ZWB/ga3+rAdsIGhLIPmFRy1uXHb+lFR+3d9Gb2l
49pMLkMQnRRz2DQQAUrkbRZZHhp/Y9xd6zy9L/v8RBDArlCmU63M9zE+htEuiSTsyXoBKTyYr4o/
XxlWdO6n3Kv15Fpdsr+Q8VHYaI7R2PexGr/4OMMZELpqW6Oos1xyC1aFEZy1Vrkd7HnHq/Jq5Kkr
A/LoWttt6SRVo3PGAaCwCdoIVwlvEKeVeKNFc+HNHWQD0R/TBhueeVtod3UNqLL51AOSmm0Fz2tA
wlN61uzhoMvgulp5D6AkaupjDPEvQ3BkRMMO6M1BB/WaJDAJE7a5PEJ6WKJxnF1/GLw2J1UkvUjY
/oTcvWtNvc/kCNfHk8GYNh5eTOIqe1t3Ql4jRvS7rmrdXql3tmhv2n446/WTPXXPnZI/hIxAtTh3
laAmuAlSQRDzllnaZR3OqLFLg25VxCWaS9mzm9Sz9fVgB07FC6gn6kr3BekK5FWr4yrVxHYOxXYk
ID5WFE9uQB5NPDkdY6ZR53cbIGRiA/NbjBiR9tihjiwUcY6zkOst3QTZjYC4H5mQW817g4E2o8+z
qV/g3DyUOlCq4Dbvrb0Isl0l+QdUlDexUBw/moGNxucweaasX24/x5SmNYuBVT7b3kxkT65QTXix
z3tfG3c65hq1WdSM2TEaWJZB9m+6bFUP4IDM+Gxw39ettKs5Scqc56QbXg0b7ltTMcBPdnMcPlgs
bazqXaTGWu+Hi5mOl6Kyr0dtOUri5K0tjaM2ZZCISrfQSLfL0qc8DZnwN7eB1dyNkG88NPTaTgtC
ENgo7Wty1eKyuGr6ulkVeY35x4oOoVF+pIkEwSF/DGtmy42xoUxeV1NBsDeLEgbWmfGStr6ncT6I
mN5+dmUfmgUQionXD53uqtPDndyQcTdCTc7kJ6vOH8Syz+A0m4ebsr/XMXHaduemIfBgSpamEKbT
hDIFVllAzYqdETkeE3fKHltzkrjYtXxQaqHN8U5EqLoKrNZVsosYCUiqjjWVjoYi2A/JlSZIezCU
dVpFEIxJCJBIXEqAeDDVpGhfKf1bbjzp02dRjKvWV70QqKuNITOoNS+O8y0uNLIhqS0znwRaFcLJ
5HU11sfgpaefSshRtSrrbEakC0ZAtXN9rfUQp6mEdLqYygbEhrIlDE13RrLakEs+cBYw4ZkRq/r1
ycJqK9n0Ot2+lcbtZEDKnfzj8ijVQ+HKUePSSZKZoK+M/lMLq51CLvjyglgZDLFK3y2xEQLP5UD9
lwWAYOsbjRZxeRwk3d9OkXwtwQeS63RnCcTDVMFpbbr9IBXnfuhuNJnweC3M9oEgdYFk8a6rdv3M
kzXlYUz4kUnhKrG11Vu0s59jx9LA0Py1GoXIuhuQ4xCoup64uFy9JqxuU/fxeqyNrSzRtxRk2OMe
m1IkJfFlnrVmH47t4EYlL3NWJm7YoSSWZcD+ph9yPCGAxGOzklNzI5fG3o97N47T46y9NVN7Hcp9
7CqWfzcyAuP6BNcLaFr4JyR64daSzDM7S4INIMeBXU0ieTsbtyOKzayxVxqcWKUlyVBv9kQnrFpd
XXe15Agt35bTbiBHCnbgRqf1rGL1ouSUs6DXeliDYwJVqe02RQLlD4a3NkTslEdX4n0pFo8LuGyj
gfQ+qWuNlJjJF5vYcsRHZ0mIv1PmXb3HTtWzqDL8xunZmNPTjFrGXfCcmNegesDxXfla7UbS9JSX
wwaGIabk+AH/h/JIWOhtNJdw5EIS5E1INo9tHkevosWEYi+UcHCVvQ9LblCKbVVrn21VnisN2Fpg
An03lMrDbLnuBxB+g9+74Isd6okraAY57tbxbS4jvLwVsprexrGbcO1IooSBA8BXyrJjxlfIJb1e
S5F1NxGfkQLCSoLSlfNoO5W61xryJq9t1lTJzsREU6BLCqW7iUgIEyewaJOT3ssnDWhIAu+vzjJe
sHBTiGo7J+Rz2RxprXzi18cc99LJRFWYlRMWwbHMdGcKjHWrSegc00tbw8KZQiwNIO6r2HgPSm1C
S6++jgA8i/FdzFbv9OkcrsaxImIYnKcsaZsssen5oq2uVU9lYb21Y8RZFkaengkYEQUgnSzJ3pn5
GWfSNutNIY/IzCqjB1GH4WIVVLMXzmV4DS/i2wW8TazyWoWZW6lmuffVNyuOW2duPiUo28SDBZte
YmXZt3xtFZamwvF6VFJ1nUoxU5vllid6a6LnlvuHKqU1VfuHMh3u+8p6WtyTo2qteyM7qQqBy7og
aFKLTkUYbTIFyBDrv00QGCepjve2BE0mfeU9QOC1NNxWyViuNCOgf6Ra4xHmr04i8BrSjDEablsU
bmFIV4gH3CiEWJ78lw3OZFUseT2keaLQoTf6x42KZS6SzR8UmShv/ufzvzddAufeEqf1h+Bxkf98
36gITHisFxd9JQKhH0VDmgy8i/xC+jUVntg3rtf3kaS8hMWjoWd7KChkzX81ksQ9+OtI8ucfnQnn
TxsVIxlnqRu7em+Q32sw46n12SEzEwCSEm94AiFBjjiXpxeC2MXSd1TZVzDE0qqN63fNz67JuvIv
0whimjisN3LmnU7qbqPW3k5WuMvzul7bRXwepxAYCcBBIwZ9JNl3rdHfGz56htkgD1BvntlMYfsj
9VReJ1RhUmmguSgat4pqt0ggBrDvF6xR4iGDnZWMjCCtcq0HDX7j7BFC2oOOZiFi0gc/bLXcuZId
uTmkxmy0PBhK9GtvE0EehZR4WkCwgU/i3SoVFnxNGJDr0ao3U4JHsZatjUzeqsmRP1BlRBo2GAkP
s+XfJ0Js60HbLGdbALqxI2wQ2uO5VZNntIqbIQGc3+yrjgxIqX7ujfA0qk8L9rEox9fCPNrZKaQO
WBhUHRF+MEeB3s5ICShRqR00qhubMVQSxuswsyi2KfhjpT/pVn0mxgyRxOyA8oqm/L3OwqdIPdK1
rzvTuA0WaPsijmoaYnZgSe07MT/1ykhdpxS3qR2eeuKF/bDwhvRBLay1nXY0cPE+xg0etPLBbLVL
LSZnhBivAlrsC0SQExTuIcLXY3401ltu30XNTscBbFHad80hiQ6TT4MUUqMnuC55y8iFdlOVmwJT
p8XRb5GXLan6wyRhWUyC6x6Kqs8rrQzdubMp+Gtrj9hzEwa1p9QfobQUvHVOWtApKIwHZe5wdE9v
Ip/fCXspuLCjrVUNByNTroauv2tM+lfV3wu5PchmuDHgLM7dTiU4Uzv3LTHYY/Ig6IAKA8hHeRcs
PxtKqKTKzlLDSAG0l8yixpKr/+7kaZEs6Bw5eCbBLjB7+ufJk/2rffnvPv+PQxDPxW+LwpHENb70
kgf35yG4fGjxSnKc/T6T4nz6Pnn6XZaOhBM41bed81+TJ5CIMk4hC4fIN+/Fv7JeqPLPogfQij//
6osk48e1cjNNUSiXkXwIuvamyhYdZL6XC1LlQ7AOvHsJKQZsX96h+TlaSrnv4v5xUCmKhPaoTGBT
hvI499VtQCTpVIZA+evbThBP2n205UKAMe9HozsLMLJTJtjb5ufanGCUZkdD6zlz800WWns1FEcj
id0MUaJQqSjrY9UrLow3T8NBDBf8GAOXYzGzqbP2qirEzTR8KC3SSS0LT0rsezllQWGhIOtZMnYG
+yKA4bZZXcep8IqWSgDLExNfFFiI0mz5VqsY2Be5eVB0YItjflVbmjNyimOc2+jEUTdxycEUXk0K
7FSSEawcOAEncgNmLmfrm8k8WzCufSk5S0lToplMr5N6vsk4VIql66KgTkNxaIb2gXP2HFU+FV/+
PlrzU8guWA7CXdGRah3Xl2wkjybULk3uH2WdXO6utJzRlhzIu04xh5sy1j9brCZG3+NRnMOqn10D
1X+1qk0fjhdiLzYU7KSfhJJtcu0tYg1bR2+69ekj9vMBuocGYjb90a8vQgruxzG62MN7IiNOLerV
VFUn4K9HgZF0Cj8wca7nnpl8rbIge+oTGIiYYOb21Ug+7RoWxBCdWgPAAvDYkJaoY45l1Dhec2nv
99VTJCG3a2JsoaPbZRpLr2FvMs5Xwrcun7EqEkpUb3rBFDAdXWK3HX3wn2J+w8FiEzRo27JlKEmK
wl7ppl1Wm9uCVUaZ2q6CLSLs+4mMSeO91Qonikw2V01802cyzXiYJmL5y6nBNLf1jECsbCIJ5g4y
+Y75jKbaw2cm5/lOLdkMBsM4Y6DvbozMLxyrVq1d3VvzO3hsInxbc44I/siTbZ4bBDBpEzcHDcvU
yaxr6rSd3ak1voTeBZv/7PSeGpIBNhZvW2E1hiSLauofrJWmJjhkfygk/+7zvxeS1m9ABIl+oPiT
DbKXfygkrd80wG2GqSCY+QOI8/0MJbfVxrqDPsfA7MmP9NcZytp7KXf/CnH4F6vtb4K4H5U5y0+u
oQDCvamwg//94z9AYOmtK4MYR3ufaoCtliVx2WrVh9QQM9+Ap6mKiaWuLXkZSTiqH+fekPGWCS0m
xQmBAa0zMk0SQGlUazUZZxj1vR+tGl3ayNMSzbDDE8UQ54L1mvQShJV6uTbjizo9p/Ed2OKR6AG5
W5Xd3ag8soM1jbtmeCE9flPjZwGggtUc6sNseA2F7SRpu9rf20wLeopFwbDGJ3+hDWGVt9RO+bkL
nsIKdzclXl6kThjMl1l5H/X3Pjwo3Zm1an1UdSCDOdbsOJzbXTzilmkGW94rKdyJRhyLxvrossBt
xvwafmYEC4sHugoNVqklaMBRdbpgPoYW5eC8hxqxCTNQO+0T6leX3Tp8CdJD73LLcjSyxMsW7VIk
M6lF1q3fVtStoGjcgsLQStWVFM2ORYrbuLTOI1FVCoFh8qsvD3eGPji5dR1wxNszp4gA7zy8ZkZ+
DKYlRhxlMMf5kCr7PBKk8URvsV59jhl8advwQvvZlz5UVtA5keVJ+qJKHxOZk6zkRw7hInvVYsXc
pNDFR6pYyr4dlFqvTfKvQpNZpPMvhpn8UWT46+vA9mo/zd1apTtOBDlbQaxuu5q5XK8Wr6U9B9xm
Y7i3m+wFnqSj+l+z5jvpROTdhCp8Zo+SnzML1679hSgS9jw3NJkaJXVcZX9WzXNF/MWiGNLmlx4r
5EAooE7vkpL8FNQvDbpwtam8ZWwrQwdLWjxW0daoYmhIrzMQ09j/0u33Xjrm2UFJIAcw4Ua51BB9
3eaTcW026P+rkGs506ZPs20Pg9ruEjIY/OEcoxouCkJxopc6+AzMj0K9z+sHkd4MMOnI1ZnKQx69
B+i9ZUOJHtpWHBKb60MQ8/kfPjtxRIKuUFgxUtjhR/zHsxP218+yxqWI+/Xzf6g/jSUPm4+jU/xm
4v2jCedE/W1p+wXSREIpv6UIfz87v9WftOXYkZkKLHCy7z24+RsnnQaQx8SFA2PjX5WfEFZ/EjX+
8YOb2CExArFn/WXvKetVrZdBPsNMNcKPNBjazSiypnJjC6agHmjKoRP63lquVjO3vpgPTdmxWm7g
YrmLA51bOWZ7T7DEcmFbhm/tqm5qN0NWzrvYmJKXEiYrXInl6sd6uRQBxJG8TCDN7XtdaCCsW2HO
gKpCZO8qO6djAcEswdSomtVmxuQYirjc5IvvsU1lmywL6TwsnsiED7h5iH0+hdZAaeNoszk/J0O9
ydpYotxClriaLNkfPWJkyDvDfVnm/lrqg8iTMoyZupQsCRfCKVPoXnmaPKLvaMZLWBoxD1/ZFmm8
+r+/3Ps+YqTNBGZlpUa6uq9Ijo3GecnOwsmfWt28+s8+Rdy+5KoybMKHxoPEzf+PTxEbd95tP1Qg
f/f53ysQ7TfowcAYVN77qGsN3sffR1nQhQmH16k08Ld+i336s4tjlCUW/LwF+oFJGCKBPx8jukLm
WwZQBoLg/604WPtGb/hRHPzLr6794qDv+0LqgV7oO1HI9h63AxFlcjBLqyQnyrFINZW1MTouS5DS
VI/5w6RcLyrVHAS52WZ7ObcOdqJtKqnunCgpfIbkFL1+VDymdnTUpakB79uAxMmWiAmJ+cqUSxO3
egwcxR6cfiK7QpM2bXAf6Tk52IHXxfM2qAhUZv7a9/U+xn6BQhiaMLRxFohl+KXLd6l0b1qFp4dP
BbYrvyhPqAzI4EMHVAdkLRd3NNWEbbbK0SfnhdYAwNRkSYeW2UwrmbdjyWEQ6iHxGxJSBL1tDpIy
Ms4oVLJ4nEAgZx3zXRFMXkRrV49vVWes9Nw+ykXoFda7KP2dmiRbWw88zLnrUqDLL9IDbT1KqBA0
6HuenxSytS2/jVJGfErplFmZeiB4GlKUgqs6u85G8zkfA7fq5E1k6iVCBFPeylRHhNZIl6BnNh2M
6rFq9ftQqpnzpeE5F2zSSjy4xtxvhq7xprwhk66oDr4SvoJnZxQ2S94EYD4XxibtWPIaBmsPoS+r
oc8eXZ3dEaExj+YVv30FRh8c32ukkAIYZPvWUp0sl2+sRdHWZl6mNwemc45hJa/1XLyJ+rNiKp8o
txPNa9qQpzI1V1LFTMoHX1OxWaCuFEz/MhZX2kCKi+q2Sn+IQZeJ9roMP9NMPwdquAuFdFDTex23
JakjOxrikDhCWWGiGmo7hSGi1kBijqdzVfeejqpTqmc3jnJvnPq9iKqrgYVNSN02BlfsvcEq5ZvG
tve0fOTnWi73xybTT7RkBBm9qQ1w3OzdVwSItNqZ2cxy4m7SBJ8V0ZQxQvhJ9Z/TEth+XHqNf8X6
eN/m5s4IQnSI46aspH2ZhXcT0sJYxtSUVtfteK/H7Oo0sgYkkjyD4lLrmqf5i6iD4qryloa4lp/0
vtn1/VWebsuCj9uZm/nAHGPY9EQ3sX1eK8qdsrBhpeYU1c86A8cwZqAgH1M/36gms80RUSrwn8F8
qYd+D3xpL9n6ihyIrTmUiOaF1wfStmpI0uzGx2Fh+diJZ1ZkLOcPRlBARruqk30HH2OYHm1rfFPQ
wRSTvzJkZW+CC9DN6ITm2yny60qhKUYZM0au7+voIiLWQVdj1HiyeJOAYMqRuQ509kKBK8szqCJp
P9T53s9sBtHnSs9XPKzqwJ52FruwLnbZkHoqKUlsLDPz1ZjLLew4t7AfeyLu56IlHok7cbyPiIBr
GirQkJj5MJbWpVFA2+rOJmZbzIWeXVrnTruEvNOQw3pjjQ0hma87TXMC9mktyvrJsjbzYtmvZwY7
0tqP030dxZ6MyiTu7oWyHepkYxARoTaEPBukLSo1Vv9+hcDGVZOXPnoqpZs+lknIBXWL2jKXxks5
odgIgNVU920MXlR8Mnxn5IJ1UgOkx5nmFWp+54NwYn80v2g5EhIzI78eCKYdasUmyWvygHUqYr3r
qBW03SgImgMZeIy66aDZJcdvU+jIpIgwbXxwYf/X+GJu4wapR1yRuJrdV8XnUCO9SMJNY6hOKl5Q
iu3bnrxPIkC7dIPMqQIFZZoqyANmXGRxcIa7cTI5EdrJZNpjjMTLjEtB75CBgt06AlJP3P9uLSCL
5UKmRCWIHbCo9s8VtYHD7Oda4G8+/3stYDC1RQANd4G7m3/+MI0wfmNBJoT1XS/IsPV7RQ0ED6Av
bB8Bagct4g+1ABA8xSKwRsZHxPelLPkX4wjEgj/X1BiFfv7Vl4nvD+OIMjVMM46jfq/WgTcKEo8e
xwikczDjgzyZLGjHHEo+CFt8xymUthkJh9ENblZcygHxsSCyi8OseE7zwjGDBOI4bAYDzd+MrEFg
HiWOTmoCckimVQ/nzMelbHHw2xVr10S4JW9UuSKjZfqMk9GFsPYtHTLs+FJQ/DPiU6krhhnoWeYw
DSxhz6oSJ3+IUg2FeTahG0mvZuthmF5i0BTGCFdT/oiG+4mo7bZZag0b8TLiqC8/IZpVfoRnsZpt
RNVZhR9p8OLybiZrj9iboSHbLVv5unAzDroiyzb98GWMbJRK+l9Aw/6zIl236ZWaTytTfZkhd4d4
gf3qbFWPcyWtBnpuHn1bGx1/VhHfvycIfbOydf3+aaT2J3jDbANXMdyhb9Y2SXk1gxYbqYr0JIx3
TbnR04Dml4Hl/FqOFVk5Xy02bziAV6paImemkTDZyOe91+EpnBZPOhYcsMFZgpi8rDwoRSuLNgU8
0XpCXhaSykwGpCMCAag2Z/RbnhCIroEFuOl4nsmWK5dTlwFtiiF+Ahmu+/MqGiifZhs+MYrC9ro1
XwxuCAX4SbaIjqT3ltW8ghWBpmiVcE8VcPDtpD5NoXI9db7HBq1Gm28BNKpGtO3E7U4ko5hnksnc
3qgcLok1iaFm+ZK3t3UiMe8h4ba2HvTxXiaaW8T30Gs2fcNoa7o1mQTjjoqBibBBDOPY08Ct5BE0
Gp+Uc+U+k9VNhaSGF2pI7bU8vlZE4Cyv3WgSuaKUQEiktWFKG5243VYmWxpdvcLcVi/Zaw2Jg84G
QNlrQXuXRPyeYedBa9lApMFbPwByaOAnFk6rPKk5GzvxKNJ8bfbEzaU3Kszjyl+G+JFD2QtQAqqh
eCJ6FWP8vdDXOBG2Qvvwx12kHcwMD1T8PGgf2YDgZFne1REira+xPaodEJjtnMaery68GLbI/mM0
Nw5VUyLtiGlqknGVxTH3hbXW9e5Q+QRs+5u4ZChHJttI7NlENduWnTOlD5JiPtUaYD+lQ6VUrZeR
2IiEorCCM04PAMvaVxpI51rfZbmK3kxaJG+wbjQvkrhSKehCwumNkstEG/dM8NjJkkgdVE4/RhAQ
ChUxWeZ1Cj7A6dwAtVRrQX5e5BKiCA7olEa8mHPI8A77w5iNLmlyX34qVyuh5mciQlH5TKyVQwG/
XvVPvjXvIrnTGYiq2g3iZoJVzYDbvFCqu6KfdXdGQLPviXkLwWlPluYl84cRow4u3qrxpieGAVDt
yfIXuzqCxoVOrdVUZEOtrrF2foqS4raP2ciMU+Nxfb41afg2+1zSAci1Z8mWDkNq7PQ82Ay+Ya+B
Ogi5uTaMtjvETeM/qoQWxtDHRH0PK+E/e38ugxl8sAu3hXsJ3+s/T/NhP9Nx/tBL/93n/3F/LmtP
viRrT/G7vuPnjagGJJGtJIxm/smt/f3+ZO1p4s7mbpM1LGQ/QmSXkRRuAWCN8MJYEPxLoy3f5Odx
/i+/+i8zKYO3dasj2zzkjRhvi9JKZXdO+mCrjBBj16MYaVxavUfc3lrKjWIZh8GXLkVDdLdKGmXc
XSPqWmmcPK2G2kg3Xv0Yn1CbuyVpj1NFyoOJTLsP/OuEEWzYN4cUzn07OLV+qOmI6jzErCl9yHW8
9Aa7lJTdOOsIkaNuJTp2JYNqjMrmFfvriSkeqW+lvjOs/Nko/CdlrlCpKG9TMbxxo+7GoqA0D24M
VfFSXAWqCstxKF4L7hkW4vcWmfZFZ71FpkXcfHolljhHq5hI4Agalq3YACJihylAoxL/LiN0s72F
r3pvx1hhVdGMG0t5HYV1VrWq2SsjOWiqfzDUybUke89w67rLQk8j9XEUPacFJBtGbqsygEkPW71q
RLwxIwB9RtRAkEKKRz/pR6Cnx1MKHr/Ckj/6TAXKiX+RR3w9yAYnUL5Jm/Kg66hWBqWC4oH4cslw
D/EN672fryu9uJj4ldJQDXaYmD7rKlyh/W5yBvczFJ1keBqa9qGmcBZq5TRE7g6M2lOQKKuBmtrT
lOIY1m91Wl64BzE7Nyc1pgBgfSuzxo1Z58pRd26y+mFsjEOJE00PQLaw/k1ZAyusg2NmGoRbx+d8
IKyJamJPhp7TGYO6ndpFeeOX+uQkBD+rqIGt4Q7MjT7zN1QiPsfkje3gP3sMKaDVKeNZ/iGUUIGX
/vNIj2H2z4Pxv/v872U8m0MGeXD6dNvAA76QV7+P9KzfDINARwQbHDYLS/DPY0hdAilJjuSIkheS
HzvMPwbjfIQVJIZZXp1lYP4vSnh0IT8fQb/+2PYvJIphGMHPmIm5wwhhtFdKb4a4usuOqLoCWVcZ
H+Yieql0a6/H2r3mNxG6dPV+ppwmMWtVkGAbKOpqRtyYN4vCoK9XWpTmq6RgiyQ6YThSzx3fMBOa
7euC9FhVOwWD5Ebs5wEbQ61PhwvbnIfBj12ja2ksd2HPrd6CHqDUHgjkMZR3GWej3UevncG1Tibe
5Ii+8DpQxMyyc6TI0OlbjViK1upRhc7ZLkA2HLWKjlPVxo4+Mc7bRAXa7Il43LhEEychCVWHFOgL
h5ZdFsYqLT+MzniLJrEMHLtdmc33tZyyirqLyPKWBypfzcZ6Onpd/yVNpJZjHlgNcwbKIz9Wo47U
rddh95XJRoVkV4niOg/kjSaFhB23EY8jZ4f0oQumKqBpOC7XdP1HxcyBLFdOV2cnrXlBgEHSybiu
yvJgjZE3KOF5UNH45gWBtvUXttenhL9qpVUIZ0TsG1GAi5FCW0VxhZrYzZrokADE4rAHuzU+6Fnm
5cGwl4g/A5eziZii9ZrhWIJtIEx8EsOXEOVsN435tujEMRjNHcPe6zhiKRoN9s6iVpWYO8TEHGq+
2NvhZ5Kg63/p5vTUZ9NZChXOrNSbfdsZKx2gEDXRyp4Vct7Scx5pJ6kdNrkPsLCUjr5U3kcNWpnS
DnFqTolYM1k6pAvS3KBEnMzy2iIjLu+7N2h7V33HJi8vPbPWn0PcTQRu2Ov/7nlFqQQ7RxBwZjPU
/5YG9A8iCCbXNOc/lE3URv/z+X+WTfCgEb4yXtC+pV1Qkf25yFvWdZbKsAOpw6Lg+l40Kdj7OTot
eNQQ+piG/HlcAfdF7sapx7e0ufmZf/yLEwt8wS8n1q8/+HKi/TB0AKrTTioprwf9hDs9FcMB0U8o
FGKljew2lr/KwAl0DbH114wHeyZSlQ5z09POwFHTPRqW+YO8UE/fSNtmX77nTAKL6xr0HB/N39v+
wHvy3czfjQweNWL/klAXUKdv5fsSN289sgBoCWmRN3zjqr5BQE5A0QqfvljXGKk2wzWBpnv91Oxx
iuBrsbfdmjn7p/9Ze8v/b+P/c2ovNrelY29xbvMkYk7y+Ook5OZPiHz5o2jueMX3yZ/kF/UEpX/L
twMq8Puf+Va5rUnwcdKn9AkgcEx6zmH5T7fnh5Vfynd7y//gD18XJv1VM+2CL3u8WNklGq/4b1sm
6W2VwNCiFdyb97Wnn/DSe+kTAJcONukxf0+ftFWz529s+RUsbHL2nv9WT8uzHe+DLz27MNwU2HbS
TeGGgRuvzeuSsTIe8qA8hAM7/wFKKOI3EYsLMax2sJnkrTFUK1+769An7FoY9otLTEbEVkrTqt4J
pV6VyqXt9lPXruLMq+23ElTsdFuDWFDb9ji5Nlj7lfnFmiYKwCyjaJldxcMCVoL6HO9rXXGQm7qF
rB0bfoConG4CifmRkDZqEW6qEK8r36wvr8KPmI1EWatem+IHYkJlWWu5mpEiRCQFe/Ku3eu34QMT
FWChpK5uWe9s+q3pV+slhmElo+STMdpRYJnPduspxrXkBBIDVG+4WP6ueY6Gfa1e/f6nCNlnXE31
lTRccXoig+mIQPl/7s5rOW5s2bY/dLED3rzClWcVyaJ9QdAJ3nt8/R3Qae2W1Cf6RL92SKEQSZXK
Yq2VmXOOqaJMK5zlhn9Jwk8D4G47XtRdcQiO84tGaJvlGHeEdwafzZPdPKWbYvEX9IXrS5WLZ4wd
bw3mkY2Jt/QDYqRdPw/VxtSOmbzdyIj64g2IX7lSzxlNfYNi+iE8ck+ap+TbfLqhBcF02HqL6ImN
3cmMPcMxHtZHNfmp9Vlsi22e+sW8LYNXBUNFfiy2wXTB4Ee6ZnaQltX34RtE9JUnftMahy/FlB1M
nS3vJjQiDS9WeOJtdquDVGwNdRNgRQHWCFRiwzjmvoYpbPljyXPCsO53HtQZW9prt8F95xm3xjL7
PAVClwPIjtmmbyBayt/Ql8+q1ze7pLtrXcjBDNJu5GaLYAe+RUNnnUnQK93D7lvLh9qny/+NzEO2
oHBjaXZ4HdLtMjMuX38LkAoc9R63zX14yy8vhgB3m53TV0LCShqV5wnA0Wt9O5+ij/N0n0OVw3ps
97e+dNUdf1I8C1bBvK3xgtrZwU5sRDlz9lJTE3XSObDugpymRSxBo0+VY6iTw9PH5jbQHwfYlmqV
veh9cDG1yQtNPCyCci916dOQ7OdprqFByi8UIqmXICs1tYfqAQaPGNuj7NInXbKn6bEkzC/Czr3R
G56lN6X75puAb4W3O39uNQf8l0HIo8db0CjbTvJijKE0Odn7wzh3/8X7KVw3FW8+3QJTX4v870+V
AGTimVxyi//YPG/ecvKIYdD+Jaj0r7f/cf5fqTgGKkTu4Pfzv/YfNnGJu1sDHb435P+7o5Ifb2HT
slQRLA69fkqDH8oYfkRzX10xPH9IEf/Bjop48Pcd9deHbv5WA4g1mU2qkZHsSYR2f6gIQVmuc+2P
omdsh8uyM9/QBmuQLFHeaaeJjmq4rSF7086EproTynNXTo4qzvtRIvD91cIwTP+PI/ExzZymucup
kDGcUm47uacJLhZvlh3dxTgMbaZw00PKyko/8nb65GD7LQ0YD9vVc/DAikvgDF9XR8Aa844jM99q
oMjU7030oA2HAegYB4Hmg38HURqfL5F6duRcKuuSh7LPYqo3hUcIMMP7myWhLniRtDc2NSwm+i5h
z0+2IE/YQNVDeFTHc8mEi/BTzaYPri57Td905p5E1VeAlSj/En3H8yDIp2BA253IlINP4/J7KV/h
jWDIhN8lard8qbP5Bjv+5LdauKpKKxGE3/oCOL16EL7q6Gm1kGrgdyxHiV1BdVIR7BB9x3wF/gXP
K6f0iP4gt3cztDMfQtqFPSpYDrX+gEMdAwvHDrjrxn2Ax/AF9dJV3jXbcJM8Ze+GLx3lt7D0WEtl
WhLgHWRvPsF2eZ22lfFsAl1YzZX2LF7MDxWQbtLfgV/DkE9DP79P02PYnIzRTYxDKLyljJ57c8uc
tJwP/ctijfZ75ucnZv43WIvcxO834L1bu73LfEq8+TIn72l/W5ubbKH9TNhOWNlJ7VlUiF16L2mH
yPLjREMEkh21I5OPRUjAwgJnn0pHmy5LvNgkKG/G+LZ5yWmh223MLukQjzRR1GFbpk+0VU7S69Nc
uxeyQNB8VI1vEJOzKtedWCZDdnxmK8gzP8XfOZCz8xXTAKYhG3h4kLQl3EdvS2MH95ZHRGpoy5fo
6a4cnfjLTEhoZ8ptk5S0ad3qkXfDpxNWb/KNDCfC3BR0cRo0r3qbeV30mhGRpF9njSo4oX3sq9Sz
1r7CqVA+Sxv1nMp2KwO2FbZVfirwDNXmMXscn9lxjjgI25f5fEzIkXjun+V75Q5aVfauHwMoAOyW
MntycWDWUB3EnXCqd71rOIS5Qmm4Jk/qC46tMHSsG1T9OxOdrerLOF2P1qnL3dFn6o0fXsG2O9e3
IJN4cNfGI13wI92Rrebph4WB9Roe11CqttBh3xLrEOiTLdNHv81l0zP98KPbiNtqE/rRevzVH5Rd
fwAbe15NrteOfWlRnpdT/kFNF83btiPh0cm1M2c8ODvOMO+b0qGyJ+YJShtF8PQKIAt0foFmTtwD
urSiy4Qc2TpkVNE34+1yrw2vQuiEHP0CX5QdIPXM72wZo5jiFgfzRU1sPlm4wSXRWeeIO2X4UpMb
ufQHhP3v4cMcvzK2aLL8VaxPI7P6HihDQKITW6fBXQ0ecUXUo64qdW5CC/CicfKRPKQ6ibnCSJDB
XEauHsDMgIBrL0ovRv9iKmcweqIn0BSpEjd/Gka7PszpCar/3PtAevp1pANh2eHL9N1Kt1n9OIcb
8Chq7yDdIL3dLb9PncSXKn7I4geFbK5xIg1YNO475U4xgP261XPHMAzfsNu4WvwK+dmawdqjPDxa
IX50d4q36XP5YiIlFsUrCwfElmmiD5gyQdxRTIzFvkS6Vzgiy5Sw9jY4hQyP+ZOM997gzZbvogH0
7g1KLXF2UX5Y2tG8w+AbNz7svWdB32IDnJJX697cDPKxF09GdWqll3h9ayRGL9i1DzHPkOxqONiN
Z227fotfmhJkOsNgSut3Cp8DWlyOWtu0/cZF2oI9YsG7KnjEi72gP7KGx4Q2LOXt2DhichqGAzby
5ZYaLRU3/MWP9ONg7eXkJHGqtVw2Ct+6Li/Thc+KvINpbW2pbPghj4L/n6w1wLsKT90P3kBPMkGV
rqy11FpJ8dAYb+LgEhth93v+MmHOztXEyYb7IG949xylQOiOaN2C7r2vpTfuSHP6+c7aKWVrE3hM
0FcT8AmeFVRmT8pD/MH6Uupv+eFfe5RiIgPLD9o+bQIamDQ3//YoRV7f7/6Mv97+v60J8T8qnCSs
XGQkA+5jovLf1gSxgKCTCHcXdX1F/v7ZnOCUhcuXGRAdXqZMFq2QH0cpdY1e4RhlgXmFyMqw5x8c
pbCB/HqUosFBY4QeB+cyFe3ydxXyT82JuVabTGnS/qDUFqEeovquChL69/Y9C2MQQxt6g+6iSjdZ
p7CHdfjn640oZmSzkFI8sGVELcKe5oqvnnS8OvKCOL6oJux2nQm5PkgI5FL9bVqg8LBzz0n50ZMl
GIkTw9yOkwjI7rq3du2knWuESFOQHjuqZFXlcKOHN8J4UwzjLpTmTdGmG0O6JKp+CdWHElaMlmxJ
FnaXKXexlnnTBHtUDoaDnojHnBqlBWI4BgUqZSIz2FibgbAQPXRlKSV2cxHQJITha0sPEq8G6J6l
Z9FMib5zmUpoL6hF9G3MaHsxg8kOW7CyWf3Zhqm/zGOA7aEBczprmq8IBZu82dOebRt0nVXAWQCU
wzYsmpVrEH22QIBSa53/aMu2jdBwRWZCq5KSnVhB2S8bmSZy9DhURAtotWr5g2FW+1Cf90bTH6Li
LNCwjFjc6wT9aFyEx7gyZTsMIAOKiUjFWowLIepD6AkqqgIkZJeyYdeSa21nqLjypMKZhcGtDeO5
7ESvla2DoJKujByKefxLgkGCuQq7feq0tQyjKJT3IydKDCRv5dKCKa23TCMWzyrSx0VXdlapHfTe
VIEQAZZLB69Gl5aXyi2h1LuRoJRWE19msfHEBsBfGF3iWflKQuU0Vea+GFjZkOczEHoTJDhMc1we
eyP7zLLuOJSK16DydowQCgmnqiqJrpIy4zobkUa0cFQQDLQ0a4YkewyW/E1Iy/tkIhhGmOmhSB/y
VPtB2QJ1FJ7nSF6zFusSZ7hwUbDhpUP2XMUqdP3iXRJ7r9KwYcYSoKEqWdwFaf3QltEhWpLB6Xrq
CzNZFZiipxvXeIg0GCXJLg/RjYQjGW4TH4Oxv0y58SIiPwBL9TYLiCJk5TOKTVgbgrQVkBsVYXlC
7nm7xPI+gKBGcnce7JYY/KOhxedeFeifx2+kOIejuCOWcFw8VVuNeg0kvsYxUis86QMNMMuY9JvG
qBfeR62hTK7D5flfvYDj4KD4xGe36sXo8/5db5k4uV96y+sG8Pvtf1rA15E8ZHYylZi2/TkLW6f1
Gu1sRutI19ZgrT8XcGZhGmRr1G6wqVc5+58LOBo5EWg7eTLSH1jsf7CAW7+Vwt+3LoC5qsyWwP71
vfn80/oN0oiMcq0cD1ydsRdKPfww/MKwkXTsW1Itxm4iadcMa7HeyucEIqhfz0KCwXWWr/hBaQeq
Y2vHNQOoYIp1d+iJq7DM/AnY9JPYxfeq1T3NXXSRM0KyNPg3d+UyhS6mq6PazketEndlHNdbmSUY
XSYDY6udUYRXlXktyRFnmJJoh0DQtMQ3pk45sELS9eEqydyGhNGOjphohsJTL+m59ET2ekukRViF
3RnPtryFO27ZYdTeErH62HfTW8sxWsOSLBBsaiNr7tyUqZrXZ9pLrQUc3FAgoGMRBq+Uh5e4Nt/G
YnrrgvTBmkLCaBfWTbMLP62gvRkBVzmo4X1eHYpgzNog4l6CWo4cLfu+Gg7QZCPKbDN4tDThkCvt
mnORZ8dBb2jrzllTA7zBncMBIGIYF0WvZr+GqsfqFFpH8MIUzJWYz9ZD1CtGd1FXa0yoS8W/V0MD
GkUk6gBpDG4UlJ//x/Cacw7npl+GQX+9/Y/mlf4f+lZ4XrGLaX/MfH4Mrw3UNQqfGRwwSGK+56X/
OQ4yAUyu/HyDwToy1D8v2DXrUVzn2n84af/ZiWt10vysofn+1IFG8whIHV29sb+Og2pBmQhPHNo9
1s/yWYkWytW+sIexH/cd4n/HLMp7k9kp1nVxO5pEihbxsCuTpfeWciXOcs1Zc+cM6ij4cSG5PcwT
6bNQFqSmCuh3OLR+AStwVqCoyzhIcrCuGmSxus48tiCTWOF4smw9fiwxETCmlLX7Zfgwp9um+Cwh
eSXaZwEHrmjqfTU/6iQ1xMV7Zj1ZdGyYydrQYLw6iAhsy73UfA5oECV55gWQ2VvlLpAPqgQj2iDT
UT4b1O7GXiWKjlwHqNRieU2gFogq54XqqBWPpfKiSJ2dm2sA8odRfhKOZ4elTFTTa5Vdq/wrjAJ3
1knYWXPfJyKKQj+wHnXiU1VlcPC2b9oGfu6MzWv1iBRPsngNln3dXXRrACQg0i5CydMCkOPAt1fw
CKfzrg/LG2m5qcDutrm+LbAIVQUwkBcp3tWjaPfzaTRpChQU3clj0UOPM5rWH6DEseDSv6I9F3b1
JhLFvRo0qPcJzqq06YuWOR2dl2xRYd9Ayl+dORdZCpnV3K0rSZttMoOhCSZZo0/AJt6BrraX9DUg
/gW7it3WnWvphR9lEy2bsOCoGskbM0GmW6U8w06WuH+B2L3CAM0IzU97LiXO6zIuh7xNWPfeQzxz
mnkEx0OzL7J7GRQzXlowhQTCHJvcclJlRN+cbY3yMUH5WoIKCGkyJsnTEgfDLUkxgMBlWiw1on7a
npmrcqBBY6QiFKp9i0YkSTIFq/1Aa5Gh5aRV1y61SFLMEsEd6nZU0UUl3ZtRFS9FMYgBZX0t3Ldx
cGFqQANVAdkdt9O0L9WKw26/RLu8bryCR9WP4lOeh4dhBs06l+epy0DB0GSxEDQM/qAbT//a8w46
doOoeVx3ssLZwpD/vmBFpsg/+GX5/Ovtfyyfxn9YOylI4QyzVLJI/rdgtfiRtTbxdVEG60vz/8/z
jvwfUHSr1+97vPP3lfVHwcqPWOnB+ys/Tkn/4Lxj/l6w/v7Uf18+UeNJbd108/6RGZ3de71nnI0z
p3Bxb5zT3NXp+111zUaoWrTPyzNWImLTLSxXVGUnWNPas4hWH7b1YyIz7XIWc4PDu2jcIvP5k4Av
AfXPN34iN9+/8RHQF2VI5fB9ZD3cIsMbYKu33XPzrJylc/gYHfVTdOz3wkF8LUArrWNspuW65dHa
aTAYxLsiw9P0QHuJNg9oVZo3jMpp1dC4YxxNtyfCCihxzqEfRKQdA2zm+haNzXF65/uq11IO0cPn
EMc1R3uMb4qvI0gVoEZ2+I3QMPGVQXgVXZjJj+R+yNrtVGIjUhDmv6WASKYz4VDC4ECTcbXdeAzD
Q3rRvgnKlcGy3m5nwJPP8SdZaRE29tyfsi3l6ToB1a7iTZqQRuK0a525t2RH6BxxdkaVYEsyvnge
5qmf3okHqH3uhRWBBUFUThBJeZ66cA3Gc6tYp757GG8rFxEj+5s7+clueI60OynYa0A2Q6X1WPKE
jhTCW73e1wBtEU99RfPGqh7QlzPYGezmMl2lI01BZWDoAN/QjrfBN73wTAjAoc9cElUqbVla5n55
F5kfYbs4JVUzziRmlk53QUGZb1EHDZ8zKS82LEtQy+CMp7sluplEn3GodqS6ZGTEgCPSHIxLzcuy
w3Mg0wHHm/yGBW0ne8Nu+MSKyCMjrcjpb5kHvPMfRYUT0SfcMiGKHJE1HiXFuFGwhDEQZgwFEWHH
z2YFZKg9fS7MYrm39IAbzhNP2YdfGqBz7fmG/yvP14cB9EznOfCPYX21FMPX2LAJYpLhYVn7pF4/
GuW80/RH+KC6A0Bsyz2f2tur8LSOf4Wnwq1vJ0Y9aAsEgpcKRkixA30hWb/GE6heqy0igE1TbYjo
uzCm0eJb5jXiju9Gyqu8U26gaH8uHA8g+QLNeAi/Vri9Ya/lL8957eXH+GYYOZ/6Eo2Jg+uMPxlK
L0/RfXnKH4Yn80V/6d6Nux2Y53QTnoybkSfKeeCFP6S76F0qEbO6PASsBVVcOKRe0ybCuHHgG+Ln
OkMhsRFu/QUOIj1XJG+EVK76BZInGLi36GZEeAz7OnQZMyGIiPJdQtP4YdnQi6g84csWvoSv5W6+
VIfsKQlwTOwkdKUYYpIn6eZC03634DklycqOvmUwPCdPNjbEK5YfVebOn8z0xR1qCf2YHZY74ZG7
UV1eSDQQPU0QxhXbXn+YP3lAPCwEDLQYeNy5sEFdwe2gcKRMtl/7F0HdD6QSXDo73BTb7y81soTx
InQ+CGxUCfwX1hsdpfHCYyo9vtwsN6qL2M7Tr4aHa4hpW3A0eCEuDeILBi2XzXK33Bh8MIAy2byP
86eh3c4j3+5sg4+jJyMzyo/0DjTEDiwPfuDjAiJnzgrPQnMTbmUn3kruu/omRzdMXXAOEaB34J0p
ik3f3+LcD3NnvKQ7bXM0z+JzfayP+odwm16bx3on+uYzBovYweDXywQo2M1jjNv2IbxyfLTljxVs
+WGdWpd2mQuhQztpJ/G8Ec8Lwyrhq8l4SAMOVBsFyniJLZuQceZIJArwSpvHaj/eF17q7qP9NvJK
f9p8n96MimtuC2/BDwJcUMYWJT0HT9pXexxuoukuzpwYE3Z0xdswbdJ+Z/qli47PZixjfxNt0e4c
kLT3s+IyPkLYeJnvRaZBgstxdPxWWxchubHw7NDlB81LK3Bb3TBW+VZe5KN5iMFH+8EBlNNx3CWH
1rV58i5Cr23p5n7sz1tOPxyB7SNnaFN2FgOYnW09BFx0frgKRKLiYpYn0FsnSlImpkp8u6prgl2t
HcsOnB0ikcyWmNUuxK26xQZ++RbpmD9uaZ++m2xpC5AWl5O2asBJtJfRkRm2as4ITqdwmB0GjnZJ
TkRBaBfzJvD6g7Fj5OGHPuvVnghhfnWb9DnbBofpptlz9REblWClHDHBunG/w16UHDpH+pogQcpO
y7im9jTTI5xhFJxp9PByBhEqtC64DbUzXy3rQdMGmyW9Vl68H4eD2uzbKwhiPk9307gdeJXYm1Ss
ppyT7Z6qgkngqTlF++KUnW6Dm+3B3bZb67N8sj7j1infE/yuM5ftdmF9vrYHw+3tf+1hcG0B0cBn
fmGtemyq3v+j+aX/ehj8327/U/OLxhIkEwBTdNfWwchP0wuNOpkUY0Lgje8drh+1NB0u+EfwG1TL
0FaG6Z+19F8HG//gMPhd6/0T2uH3R76mOv+srDSqeYjUKR4POlB7L9JQuYFZz9SsZi/sPgzTeJ8h
yInpcIX1yVh3UDpSULOLnCMn7FW/kuGt9dmdmSXHVgDFHZXpQdaGvUB6i0w4WWV5op44YaH7Yi6+
t3IPnumrlWamj8Kttow7Rfwki4d5KWBpSbuLm7sGTJT2kRXLpY85N2bGNlYUv2IF66D/S41RMD/G
T0GITVERs5Lpl0Bdkg2UbE8iZy2d8G6VoKQla9kG/acUyldVkN1pRlEVysq9KifkrRXwq9TMPFkz
MKJqYnw9WHCKoRFL1kOV31pSedNXrEoVdbXaHY0Iw9nIoMJVme8KGhV60eHOlgZA7aJgIgfVSLTv
5Kj96rVQ/UrIWQQOU0zje5yUZBFZMkEyWGlIHJhAUMU54eyeoSJaBZsUe//aK5CmMBghPFuaxPUn
SzIf+L9pP9P5/bX9/L/d/kc5hoFrLbhI8kQ7RbXHLX90sxA9m7CBDJRdOtRLiXv94wokXRyaJqZp
sCbUa/JPjjB+tJJgsH2jcSZV+B8ZqkmI+b2Z9eszV1ggfr4C6zRPilaShd24mBfCLaidarcunsJi
OEl9AgxWjjF6ckgSuk0T1xcNpX+i9n6RWZRoi680yrfOKs56l20k5FI6Uqwa1nCfkP1twr2dlJPc
GW7MMTgtRTcHFmYtXFJB/02XkLhU5VtMc+cDukbpLFZU3jXEQmjRfb3sgNKQujCVF6V9LGnzCMC6
Y6RgupwW6C9DJw3kwJ3MrbpgABhnj3cKe/ckMMYizXmJko8Qkoag1STEaLS8MhzU6QILpEpj+lM9
ys8wCTVXLpnGdKa39NZ+1sxDowvO0tIwSrthZxjYspQCMRTYFS+XlIcwJXS8R+mtDYi5hnZDWiTI
lXbfNdJLMN8RiYaooXg31PquAiRhQrwUqhGSUUEOU6p9iG281RPgHMQPltFM6lXVgNmI3Fol6Tzv
HtQZOUDRhXvdmo9N1h/1JTl2pom2uPeGTjgqxKetDRsMqzmZy3FyTkmb65bJbbpe81NT/NZYsatp
dWkzX4MPg2vX7PKNYDUbdW4OaYtUplQx9DXdsRkfykByigmrhlo+zXntzUQvVu9KjeJ8TPxoGjlo
FdIuUdbIkFiA4B5Rc0jARfMpoOBsPprlczVXQ82+DKb2FVaicWzMCk5ytJMM3cuSAdyJKNROYgCL
W+StqFdXubmoWL9znQVQHJrDHJF6s8zDmfeeHpV8X5CWSpaYcBWW5BQH8aEs36cC1HCMF662+i3x
yE5gQdiJ9OmWa+1lWkrZNkr1cc7jG0UqQLIjE0dqhruBqehag8/e0DC36NlPWJbXxAx02UBc0gVU
yCD6DRl0i7YTcROrEFetNbhAoKnVZ/DVo00ivy1YymU0g1GZO3r3ItWPNHkNtEuKkW2LRXDUSnpo
hR7jevYwGzc0bS/R9EpeBTPOS6pUUDus00xqBgkmTlej/bVqRtKF34UqMWqECogpiILKyUkwW/OE
SGlRMcS3ouTOy7RJWtPNlpc5qHyy7hYdUaJc23lNtnayAvnKs1whCCfmgKBrCquEYqCl2Nbgr5h3
CaPJKuSMjJGghx+E+g1JOpWvmdwHVeFmyOCsibbCODipCZKkCVyz7PxKKHdxkG9Fpeq3chWk/oR0
UG6TmTik/lBgcm8mY1sHp0RCJaVyDBZ50dXQm8oRGVrnLMu1GVgoYEZm/X2FOWdOrH1KJzucx4PU
RidMjm8mjQlLOoxijH/SPOaR4S1C+kZkzomWmpOrseqAQltyhGTZ8BaasJ+1t76kETAwE4vpBCvi
oO8XQ+u2tTAyEhMHZ8Igj3azYrZrFOz9c4dWSMwn2+w10otFEQ3o2Fk7Q8GNmZuiP434gBqr/Uhg
Xzcmb4y1CLYplNfZNHpvlORNZcxeXgXIzPJdOpZUj0VKNRGdxXi+x7y5qzMkXyYlDzEiuTjvRGu8
V+mriFjZ2lqCAETbCOOUpCuORY2kMMSK+/sll/yhyPdjepd32OcrS772vYw5FBtW00V7uYzXtMHU
OItlQO5y9LhAqR0TfT91+L6EHMt3TYcqGUnTKLL2q4wYiAm15mKh5SkWH5jWtrGpP0USvnRs+YOv
Ift2k4UP3aDgnYdGoUhrqhRisDGSk4cwT64WMU9nRakxKxgEJ0TCgeNJvjEaMz+PlYGsP53oags7
HkVH7Dza/kICo6g+yym1EbjgsGt3Vl6fDAsogTrRtCbf8EAay4thRX5eNgzFacMJ+ku5mM9MziUb
RB3IBusyVuHbIKnnWkw/6oQCViDxcJFdwCW066bHTqE6qqBcGE3u1xUFV7rA+OlJoMPplwra3qiG
zRxWl6WZT3IoPydIBOu2fY2jfA1R3JYzQpQh2krMVYowcKES7bF+JVxesz+IvbBXANUQmNL8e+d/
30/u8N80y1jdUcpakvzNiYnZO1OynxrY/9vtf6pZ/mZgr67DPciNv6e9fq9Z1rH8H5r3Xwb2CLRW
a+t/Tfn/oGaRjb8orlRYk5zWqNZU3KyrVuHnIxOzuDlZlLA74G3SjEo8/Y9rfo5rFMy5EhzI4DlE
StZ7+mCqu25AGpgZQFTb7jOEecvQ05XZYFEvwQcNt5Uu7kYCgfTE2irmjZjqbtglDMk7Ww7vjeKr
D74GCw/nklI7r7izhPVrruhOdvcyw5x6BdGJ9/BhvUSqvaAzGd11rqjcSxPaxzqOv3NXJuM0mS9G
jWITuVQ2Eb5CjtFoFjtRe2sq64RuatPX5OzETAIFnXC5/hpI055SY1PqrF2WDG8qsYVkQk2Wvknt
eGo4AhoWUBS6eVK+GbvyTo4hyrDjEBXtSbQfiKOxM7oCaPdu27T05Tpxw6i8idruZLAZU4s1hCNU
w0c23GUKkUcDcVtUT7BBJlwmYTKTh/outNJuDM/lYG4kC5O5lPuhgbo4OgzNvdh8Zkty6BWs8m3u
iCanp7nr7uvAsvGhAgB+NXXBzZrO6amWsiaBKfNS5MujMVi7gQQF0UppY4ALFjmrdjh9mvQ81cwE
p3AraLIzEtXU4t+ROQYOpH5poUw3dvTJMt2u6Bpl+GAqc6xT5RZYuSeSWdiFF3CddpOYN0sZviUF
YToLh46Y6EGQCQ+y1CIfV7SrVQvbqZWOALm6jSLjHeh0tORDJjNKqOV6thdxeo3bvHhr8kHYmWu1
luh0JBe4gbZCORhGRHIXudZs0rg9hguHc0rHaqxpj9+GbWk9cESluBS/F5omJWfJ6QPqA1z1tRoV
JOV+XOtT1lOXVfEq9J8oTLZqRv7SglVhQiueqIqXa22yKcKOQljVVqV6XVMOLxHf6PoHfZRJk0Kj
F5h8+o3bostuouYOBcsdNA4i0YAhiSjEVu6DdWv1wwk1nKNy5hiV+VyP8auZLlupKZ9Ho3LrLiTf
cYIdMPc0pJkdMjUP0uHTKmnBKcQQmtV4pCAo9xOfzQwCkt6GN2nTPlOOHYw12FfHQiJHzVaZcl9t
9XP1nR2/bFULmko77LNp6Oxi9VDCr5BAtGSNVmw6VW5u5Srjuoj6W6J9q9sw6qNNuIBDFExxnS9o
00ZDUki8REKTHx7DjvkndUNqRKRqDMPJMiHaaE3BKwP9AW5wcyoE/pDFbJ/Af1i6Ur+3AqqApiYO
hIwqLddLu13jkOnspWm+VQI+WnU5otMjka2Kmvbfu+cwOQTzSQ44VmEVoZT691W6ji7llz3nf7v9
jyrd/A/6Xir0/2l3fYcC/6jSTSajKFzQpGkGbbSfqnQFVxQxO4jEqN+Rn/3cJ5NJsqB8p6GHeVmV
udU/2XPWR/6r5uTXp67/pjnhfKYOEbDJfVlnT7IWH0LL2s24XR2tAVqWjCZTQzIEA1E34CtJG6i6
KDMtaxMq6SVlr5hLZZV0viQdBqXSD7NDlpoPC0p7ebojfuDLTE/zTAhXdyo4AEFdsteQySVu73TD
GNaItpbekfVNySY4oTJeAiEKh00sjqQVHNSywSQiEQtotR76Z9JHy9oRI1xEGNHSby2tM+a9KfXp
kulnKTHZKyXwCKBDBThS1RR/LKr1pgrDWcdDlVb1LhuAsMpmNthVOXxNXXWT1dUTeuhNFOAk7QLz
1pQQc/QtozjS0hia6sMmaDSvLPMzTIj1vE/zfonOJvsRukOcMsw/Bz1LNkoMRiq+D2JeAGLCAmGk
QHiJORXvlRFTppQofhNf2l7bBB1JkyQVuU0m3GVZ46pZeyelC+OICrl/gWU1+daJyoR7U2NUhvqX
Uqp9rUThrVMxFAusa6WB5WQMpFM26H44rWpUZpkF54FpuUEqQZD1Yamn2zm7RvWrXC934vCZwj5L
SwbZFqCL0TgtGIuX6JuYATXVQPRo1ZZ4R09S0msVfkbZxww0tmWTk0MY8XWxnZnJ6VF43+UvMwsX
sbd9jkE6y0HrHNrZcgoaKws2ZmyhGeEUcgYBT7mUc8SUOKUq7hwB20EuXPUBDGkxPQRJeTQY0o5J
e85b7VFv+/2iQ3tTZtoHwV3RCg9tyvxWjLejiNy68italk1JFuzwFJO8mkv4ReWegZKQR8pVybsO
Hy0ovspiNkd03EJyhl5xiInmu0komZYAcWf+ifttEbINscZuEzebjh1PXgqUeIVvdRhtw/p9Mg91
OB2kDtwkLjCpGr1aYzQUIawmc7RV80NTTZ7GUUuPTKeiuWWK0yaroWvqk19I+PhiQHZiZv+/zlRS
q5trZS8agmuF2oarpGcAPEcYxuh6jc/6rN5KGmVF1pAjM28k0F5yJmxClJFLIj7W8/weMFs2TPK3
O0Px5dWAlcg0B0r+0iejH8b/n7szWY5bybbsr5TVHDJHDwxqEgFEH2SQFNsJTCIp9D3gaL7+LShT
SjVZmU9TmV27ZpkS2xsB97PP3mtzUmbuq5bUFAmIcIlmhyhLf60Yu4wGOisLMOwQaqgJQrL8j6OF
+vs65NeP/9+NFrrBl0V3tcSv6xCirzhggF8gvH4ld33zxphLaxubEpcZ6B8O4j96zAPK/PEx/9uP
zgn342iR5W0hFNvtjqQMqaBYJofYSc29qzZoDYwVGeOFHo4CulWY0AWj0sRJ/gtJNF5qBki0IieQ
b7gS1bQ1O3JbQcbKNUNBqRO5eD2mehkJqDEcM4U+WakdaSQ+TzZfr3SUz5rN4mEx/jbacGEI2JSL
H1hfnMFBpr5OKmtEC8OwIcEjFvRVYCKWhetnTX9uh+kzYOSnVGlyuljbdayHlTfO3L2FOPPTEEEH
XSwV2pTV2wSEvcUHz8/Ash7jUsJkUP1mtqbVAHdz4k0CrJcGsMXYPC8WZ8Eaf0qKL3amPcocVqMR
I81FOJd4jKWbCFheS4p5ldnWVZ9hAumfiva2GGk5DUb1QR+ym5EAW6OzIg1Ys8bYTyKTzwASea7s
lZ5lL6m02Dy7HoUbqw5fjjO4ns7DkTOMO18okukpyTEHlV+v5c00UMCRDG9RiBdQW27uxXKHH7jM
w0eHtMHtXlXbS9R/chLCf+1y/2cnt5+tYFUnjr6qUQxRsi/zeDaZG6zMvHEb50SJtc3Vr+hJLdeN
Vze31ZTB4p73KgNIwyBCagketrYuGVAGBpUJkEJVdHsdHrrSURIlkAfNGNEEVoeanHUl2OcMPJr7
HIl43TEGpZwUNmNRG73oDEkVw1I9yTsnqwmTMkbR9IJ6wi7cee2Jk7qHwWxAZGMssslQM4iF2lXA
WJaWr0o8bQeGNcHQNte7crFSyprui1sbuwCDsZhu0TLJ4HRnBd9mkKdkNaoNpqEb4jUrh93dyOI7
tOgM5rCubeNiBsXFWoZKCpEZMWtGTcHICWcICVbdFObnYJj2i78w4/YfqmSUmVSpXzrY5fDRZYJN
mWTzYFg5tGO2TLiksIe62o/MvdVgelOAcxSPyOA8c7h2S4qRWXmcuXbM+p3DDO0yS0sirQOzNVV7
E79POsNWeQeanfk7S6hfYSAfltHcBs/ZMarr72p4JyS5G2TMmWm+Ka6XA0cy43eVtv9arMrsr6IB
YGX2lFESN3/9ax/4GKrZf1M+QJvRVygBW+D/8MBfuGa/3Ot///hv93oM4+B/SATqmCJ/3r7ZC+2M
niRM479s33TxgdY6bvSLJRJVwv1BSxIfEJG41OP7NpY/+aP1G3iFnx/4//zRIS0vIDjaSpYD4Yf0
R0gDR24MU3XghgJSkWuXu6AVFQpCKhUi4ZBP94GNuqBaDoFVdeGjWxjcpmlnzwGqxFTfWoN+D9fB
c1x1F9XKTRvl5za4oevh0tC8rRU8qu1sJHuMYlp2O1ggvpmyX6tjF5pRucPMvteEPNtpTttb95gV
hj8YdwKvUuM89ywGSlmuuXKvoUKd+8rGZtzslnrrFlIppeHEaqN96MTbMbgxRI8mkGBRYmFRuOuq
yFfQGsnNP7o4zOgL8XTFPhmp2ItmPBtVeqVO0RWXcy/OjkYebnAkUIeQeWlL5l17S/iENoajBr+c
iwjhRtVFNPG2lmf2Yt4w32TzzNuZDt082wasOwKoKGFAFZ/tQAYbVnNOj15zL1kuqfNH3U7WCMle
gm3PSY718JjMMSHfu6yn6oEvMAVAJyIKn3X3OMkchu5j3Wi+4EZaYWBX2lelq3cOjShdYnqs8Tdx
lvtTcBe2zBD4Fyw7Puhtc9BroARTcQX7sSCSp+OQmWMOXn5pc2/u5yBrNz0F75Ec6GDV3wYX/TzF
d5/bN0ndwGrsem8GFdRLXAEjUGj2gaVVbTKgxGV1dKkTlc6Xhs1/sWCAOVqovGR3NvkJSUIJdHMQ
6WaKZ2xtD3Yww1LG+EfIjkavdTt9dpA87AHXeJAd48456mytxAC2dySGBAqC67dcPl8vVixOH0Yt
2BYV7KHceBFEY1YJGZ7ASb6YrfKoJHyfQ77XrCad+Y81X2MQ106mGaX3PcZin4bWcSsD6e5CGr+G
kQlUxZY+QCWympfZdg4le8SONV7YfEo4EgbjmZPQTwsbUW/m0gAyROE+U2FstILqPMWkLjSuCmIg
ydAHA63Kqt9W2ko29u2cLqT7O6NPtdPUWvQIKuWNYop3ddYKgBCnGQt+b+6S/E2pPlWpRVUUOm17
n4BdQmBkiayyANuRWVqN0cRl5xJn1zqA0mTcz10KLA+fWfWxhUIhWo+IzFIV0Mr0YDlU7YzBUdWF
pyn1xciXkmh+UkestKTE7Fo7O7U+znSH8CoxKdKeu8BL+xccOQQC+r0t5ucCyG+qZltHt7Z1iLMz
1ldBMiSrmRN2CO1jUGnFaZBOyaES7AvGUSqNqnUoQB1wxSvVlvdNJKzrLMeg5X4p6H2104epurOl
CS2v2Ss5ATMuJZFCy4+pUaCyIABztGEMn7lTn3MrOaaTdUMZ4/Uokk9d6pwn6tRnfpp5KN5GIqM8
Gg4h/GUDmEFuOt1e6sLd5tbRah4b860lPCDwlgHjoFR2l8yqV5vXeXAfJRn2WV5Y2Karudin3N5C
0LIpbeZzJMAza5u8iRcvwvKfgF0XQC+cxWhthpWvIXisouy5TfbD8M7u8uzYz830XoNNkub9ZJQY
bk+5Qy9YzJ4RgbwGSm2ab03+nElkAB4ZCkiwXk6bOn2bgBP1ZFzmS5RekX0+lyp97jGKcHwRPdcN
ff44OpTM4prlNIO+XK2rqva1UV0HwXXDlqtdSuIU5axQ/tYOvNJp7mijicgFVl418Q07/9xYleZ1
KJOD226UpN1QzHzlNpjunO4JIclXe9LGMGrVzV97G/g6AyHvkY/gqaDq/8WLswTpf7oN/LuP/9+N
f/jgYJz+3hfGjEf6gSYxBr1fCsNMzD0UEriWRYb0a9X3H4x/7jLd/eSGQ7ribsFyixQGkVCsQj9e
Bgrizl3Uw3coXseup4yzH3rwvx2SSJNQH8sLAzOHWnQuD/o8wT6GSUQ8OFA81yG0u63GEmBtjmYb
rAotZkfQhiJAw6/7DiAXtWcHJZvGY9BVyquz6M2znV4mPRLPQor6ph/GaAu5KL2ZLSDiAkiTD9fQ
hGKeDeU+DVi1Ustdryyk78ZaBiJlQg8f4gJlfGirm4Qv99wu2jnIxulBpka/qhHcS1twYTFw9C+O
DMPsj8FoF1cOCDuvL9lyBW7PDGbp4c4UATUuBYwecM3A06dzIzuC/4nTHXlksx2u+KShW7/GVt1c
50tmHqmF+DzSKCmzydBW3ZKuTxSXmEfZZdCFSOP3Sy4/JKA/EHxHp+fUXrL7QcuPCxCNxAikWU/Y
6vWs0nCUFSbqWV8GnCYIq9AHF1aAvoT1lSjKXqoqsnlY1JO6TTm7rtRxTjQ8NTLbclaJVexkVw1Q
Jc9l0gTmr5PvolXSnirgKc3i0ysUAhB/7dscMZ7XuqabZEhV+BqL4v0fLv28L39+m/+7j//hbW6y
COYx+c818XfLHRDRD4sTlvA24zFLYb7qN9MrJSZI9aj23MV/Mb1qH0xEIUQJngIM547xR2K+/ruY
/9OPbv7iuSOVbOY4lJKjFEl+GPtZ4fpNcZFQwPh2GutS4pSAxAcnt/HbTQpZneJBavYhYV3MjZas
ZT8uuUY6Csb0fTDNo26wutJn0pJJuThTHafXNzxFMPdAjWpxncQmyCJnCSaaxfucVneOMRzYKpwD
Q94lXfw8AsfsSv0+7wKDEonQ+aS1OvTCAVN3V7OllIWzURTL2TlfuzuyTCefEBF6UamNX43JwIWT
1TLfQlMve9Z+3Bopyc+6JLLlSHMtSXyuk8SJv9hlVC6e+So94DODICYkBae2yTYyHt+LIde3GuiL
yNFOUdVp+97tzFNdUR61btiPAXqy48c+Z6memlO4T/HVkWDC2mR2YUDZxrhSjfa6NcILP42nyQFD
yXRIG/2xtLEiaeb0Sdpd91E3K/tK6/uPnTYCbe2BMA+gZSkYmwu+Urd1nPFxUAiHQSbxgnzKzoZb
jp5Rkdip0xTKWWLd4+IjpwtizjWkXDf9yFQ0GdCjOd1OXW0vc1pfb6fCjNZS7UiT2wX8jIYUWzli
+806fyzGR6kQqyV1fU4bqXlDRHNiMXYPdl8dax1HYaJGLssdDeS8ZFfZjtG6HEgH4xsjRBNXFV40
k6iPmpBEE/CoRFlxRtDHSDwKrEA2d/O6xdfsNTbUMruy2NjYp8GSxNmi8EvgQopy7FmAkyN9ZzQR
r0GF26sj+hxgVTOsdAcX5jD0b5VmXKsdq1HoL0lLy4pS9+d0bAbEoKCj89tF6HBIYYSDdXaVdp/l
8wI2YXmM93i81KJgeWEObWKfCDLOwGiG1GLS7Zwpu9U7lbSH6EwYq5M+hSFLlSzfSRNUq96UPgHd
kfnE7Y+ZrNZJTT6hxMqZ5Q2jqf05tcrdOCEkRjVJompI3vKlDDBsXc8CMnAbJHF07uOhuTiKfE4T
3V6nrvY+NS1GLFmxn87BRo3pl1jDNMjtbs+bEKwuOx/ftCKoByU6az6kyU5I7WVs0y+KGtSeYqv3
kW3QEdPwfKJqWKng/w7vUS7FFsE7uk1qa5ebdKflqX1O25JUIilD4KYuaxylSAWUmzFkIivVu1xp
lI0d68E6lkq+V3MReew68H5J09losBP8JqNBT/Cf/lwFbNC8jDnj/NeeKVz9WKlDvLRJ+rOONf+z
kMRulifzz6ak3z7+xzPll/vh9yDFUjUL44kT56vBiN3stzPFxMZta1xRDXakCynhxyAFMBJum1zr
yVnw4X9ypiw3w59ujobtoqBZNItgTufw+/nmyCsl1BrLGo8Iu7Zfq/+4V/wDNXr5xyf6P0jJl5Ju
n/b//V/KxX77Aj//ZpYj7QedKuKCXMfqMBx1C1N0kVoPo9sQPLTT+yyIL3MpH6I8uQSu6ZuVUy1Q
eSCFCkUYQ8o9Nn9LR6A3tpDPXTjed7TllVhG14o6cwBY+utcVSi3VDcCqpbqdWKRrJTTkG+DrMQN
PODhrcmujzXhS0V1sJCD62nV6DpViWiM2RD7NDFlqzpT8/2woH+yprF25YIFmjLp23CCWoeQY1ki
JRmaLD29wivlToLMhsK8rFLTuBaxy3qYwsqV1VNokfH4ZQvQKldTPTErD4Iou0ODSKh3z9LMH+lu
gbrMpWI1kN3wrACykEsYx2twg20cMz/oDb1bGAviTdWCYur1sllHlfuQJhaC97iUjuW08fYpoKLa
VFUiqiDHGPV7SAoyQiwoVXuv584YXkU0B/njgO42UityFZfmtdGzjE/K7C03mUGl4ez0ENdnIBg4
DSy5pEKOZWV2KM1q3+4pNY/XvTq9j5V1q7aiwJRG2adfGmX6UdRNsBK5/pTA2sGJ37D3Nca7LC72
bsvYzJyxKi39U1vjOq37CBQePZ0QBWd2KRW6l8xH5YIHYNyY/GWayCvaAYrFxibpX6c8kk4o+q2I
EROR7Bo2LJORJhvFBOqZVVHNPju/aQzW3DXX5da6MgQZoE6+qjGqmN3G17Lud7jsatZEBGuTIV00
hHrfIWI28bCRQ52vq1Kb932caSkvT+zGwVB43Klee4uSgClC8q+07C6PnX0ZWc2m4/tdNUF966RT
vVbS8aY2MQGlzkFXnEtrKdZWhNMh0RAhglpsoW9VO8vhxd/wsp5DZ68VfeXLUH9XhvapHNTQ763+
Iop0o6W9uVbG/mLn8b09LYwMjVYK6qiOcgrZa6Pnhq0MvYrY0qbW8+CodSzK+QtgfKaRNlinqdh/
raCV1WJjoPlgAZxqR3ijrKwzyZGto41il7n0R2FahONZ5AsFnl+97GV8C4FNrGSPplXW9jZOuXPU
80yyWqOLM5iihtK4NIy29jLItYqItsGYpz4/ZLwlOLUTeRG+pZVDT9xM7rLPB42FTD6rK9GlwT7q
QpU9I3l4zQhd7y8+epjdedBrNCCyb/y6I/5P4wzQ51+Ont8//sejZ7kpulCibbbTnC/fjx42FV/P
O5XVAeIE58K3o8f4AL5K42MMPjPfD0PGt6W1AfVqkVc4MWydCmf1T44efsJfz4ZfvvXlz384G9rI
DkKewO0xtrFfE8oJFLnJekibDZk+t/PrqTohZe949BKKbg+WRf5aq6EjaOaJQmaIwq0nFXF0sfrU
PFGHEm9OBBbZ1PeBCSIhrgh9kFdIey/VqDAY+11MsiCaIKg7RHKM/JyjJiGrn0KNV+mIn66/J5zg
2529kpSNK1F6mtjjyqr5VIzadVY7nlLUnmU6n1MH72cZ5pC0hmZnNk1z00R48qXGrjtifrfg3fkT
bIlmkolPmtLdVFaTgyvUX4YhBSHaZwbAVGEfBbzjNgmwiNL+9wI77iFDNckpro2y7FiK6IDyMaHm
jiHuKCqaGnFKk7epbY6FdY3YCxzFfhmtbK3kXPUoy6Ij8lxE2crKsl0TGPdjSj1Bm733Ub9OGigU
Ollp1t9NU9x0VUSuIl9FBPkLtjtaax/ygf0N55i78NlhAo1TfM6wwkflq5GFHnV2G7VXvTICKTDX
XP0x3w7maaIvr7K4nHftegodFORkb9epLyt3Tei9pWJRzg8p5yCUHKBZK6Uo2UWLVQX6fiyrbWQZ
+0iD6eCc3KEGHqtCoxghEFdENILRCSga6xZAnuWE4Ra8xZfS5ann6iQ5ad96wWNt7p0wi49xqXHT
TfZZFAW3uSRu3jurMA5OFsKQYUD+H5ObkQyLRDdmxjyKNvDzEFB2Z3qZi6pvThedrtmoljuj6o8A
ASG5srAwFqgIO11UNLPpNoxvKEaYZLsByiQQpDnAK6HEp6ZttyYvUgXIQxET3G6jixKwA4As0WGq
ypz4MNLbm3UcEFl4rFg1UQiyL3Uae5GhlArLQEZ7aJ9/TFKez1mDR43K0F48g43CM6SfWJRszM72
Zaydzbb2FRJJDjmNSVbbGphwGyJixZQ3wxhSxwAYNdXVpSHIW0V+Biy3oXIAZpDMpjPBi+1IPpQX
KXZs7RCPYm865UEV+kVtgnu7nbw2C3ehC6aCwiS8A34wu1u7pkeiJxtS5bvANi/SbW8DsFZDrfJ6
dIjy1NuU70m1560CSaFB4NIR4DoXn7utbYr8Uw5TMSjac6IYe63OPa54ANOSnTYioinUsGqFflvW
w46FEUwoQnh6/5BI/Zow6g5nnh+T15lM4kI9Tlk73/+1Z8qyHBYETtgaL2077n+BBDn2IpX/MM78
u4//55kCCQj5benVWY4V8ql85De/K3+Em0kVBC2WP1kqgL+dKaBwYRQu2jQNhtQn8kffzhT+iPHm
X9XBf8RYI3v785ny87duiSVe8uOZMrT4AK1YqYmFXakKkBl1M/jyyQ094wZ6Tz54FcHJyTfdc+xg
q7yY7UHbToHfONuq9flnpNbT569OByKXDo7VZpPmX/jLCjz/nLDFri1Iih/50zQ9PNnqCisswANn
nT7wPxjRsxJq9+oYP3DLBBfU6GtYN5s5vk8THPixb+TbIsFNBB/FA6VLWYixkc2OfwfaUgpGP8mh
cKnBgTQUnE3rc3aybtqtVSPMAQ5rIj/NoxWrTDQ/6KkHknTDo8Wynj9tg4tOtV4OC/VL1q89PlUF
oMa5yzbUJKo3SOBTTawJH4CkNwf+UUQNo5j3BiqWvobCY09XJDZpCn5gi98AmPGsdJffmLDBbp2H
dFcaB7CwSXQs1RcM/qtJfu5Hr1dQ2tesskqid/hpTg0eYGQKus68WR7g0g3SU5Q1+1SL7l3FY9tY
wkVrtnq5S4xdVllr+RiYF20Apo0BgLwhMT0vIDGVPdJXU+K4QSvEqgDztNkV/aZlFiTflQT1ah59
Qhbs1FLVkyxGvQxE8E2/MZ07I1J2BXOH6Lat6umYaownlRPOAbjfj1fGAo6BOqPoW304Bf1uNs5R
ehPycoj5QBu2Upd5WhesKQAoNGNlgBL3KAnQQoKgq+LL4EKYo27G741bg988p0zLZJhvy+DQuyv3
Rd1q1664qcirhVwIrlSbH9y3cO6P9nouHvpxEz0OFzwTUeDXr/WrlTOceriLNBKA7qoNbw0GI7Ed
WVyqz+Rf2uFogIy9jfIvMy8YSuHK+N6y7xGDXvi10GrA74dVfrYipMi/MVHxXanTuvHl+DIG/gK2
S3t+7BXfYWDtZHtyIN2mG4VfD2Q6z9U22YEOBuuzcZyrTd3dmakP1Rcbxmc73DcgkUGBVJtOXvfJ
s7zP5oO8nyqvvDY0Hx+4e5KpJ+/lO+dtPz2YBJpTP9XWqReaZCrBoqRUBXOtya6V6C5VV1pxbs0d
E1yzdk2+h5SwpYfhKvM5ZLrs2Lwwlx7raxQCB6/bEQiJXq75fjAKvzATvjf3FdgQi1IIiqJg3zBq
X0+PobgNYO2HB3c8SOMqOyscu8kFYArlvmOIlPqckHYZzHPQXS1QvPBgOB+N7MmUO037lJzDTT08
ZGvdPuEdlu6DbVObszaw/Kkb/gmMLWYAOR6IdurFJ8grzNNnG8ITgso1EWEBWLhllbyxykP9WX/O
ypPy9hcfTKpKRII1Cfhszf6vK1p92XD8dDD9/vHfhx116afkLIFsgPt3WdB8H3a0D2Ihgy7Nlj/j
EnT9A1oepxJATs3+uqD5fjBpH9D5+C6JbwgNO9cfHUxsen4S2tgf8ZNrKh5Kxi2NZdDP55Kw50x0
llEfq5nl7CZKmwMxUevJiQ3QJUXLk4AYcdJZK7LHGMVRFuLLWGZbWytPVdUREt4PmcKla8GGjmWC
fUXtHesqio+OFm24KZGRr4kKmOkQ3kFCYUGKMOHPA4M/WPUHGWFNSpWad1RX3BV6p2csPhRaRBY+
6soS2rOdIVZNfUphCOU1bq3So5Vaays1dZzokN/6/EtthlDW3G1UGm9pxnvVDWhMk+6lx0a8KfH+
+O7YURUZKcpBaYc76u6wFqfTeGU5NJ65dk8AmdwnrQ+5c1XHnAO6XT1NkCh9IyjM97jIEwH9unQu
WXM3NtdDdJl1NeCE6cpJ8cpu/JwVTv5Ut8iBCCrwxJySJEeYz9ODIvToWatiFK80JvHYk+nusxeg
wi6ONiG//LXvPgHxHxczMGsmeK5c6n9RubVfYlD/7uO/v/uWsgP2nDbrTjzwS9bp+7tPfLB4xfMV
LQoPeW/+61poUIPA/4WBAMndBrHxr2shUgOfbCGg4OgQMHv/SGr4tTv2t2/9FxlaqcdWBFbWHKsM
lH8oJtx9LAy1T0pPNAbjMM7bwdXg9Tl9nz8GDq+cgdk5A3SQ9cBvHEdezZmxUSXBcHzG1BhMvMSZ
LU2VhpjmpNAKoqeL/EA5h9w0pmGtg1o34JmQOAmzfay3LazcydwgAm/z0LgkIt7MTngjVQgJklms
n3aTq3D5Cddl4vpOAWvVMa/TRmwzjcoia9qGbuLroQHJtYftg8dgorBx4jwmc+4scdJUDa8ok/ZM
3BBaou0Vo9sSXD+E47gTjbZTwteYjp2qwy3WL3Bgbo8qUotwNraiPE+Ius28swsQjIF5UumRaShv
kJmzpHnvUWpJ0Ip8l4wjbVGSwoccigUIPT1y7KsK/LfwgySI9uZ4HhjcnWWCtykOUnPyNsZ+YMAv
GfQLBv4ERIWBAABXlpvjcz8/kCtGcQ/Wssn8Ad1gRD9Q0RFK9IQRXYHo6ol1KeUANQoHi2/0Bwsd
QkePyPTXFHViQKVwOP4dVIsyIECMiqGiZsyuuw5RN+iMXbWoHUqd3aioHy0qSLyoIYsqEhNOTazt
PCjvsZ3s0IlXMSqKAWjUTdhfoq4A8n4J5NM0jRsxfRmRX5LkbdTSBz2qriKhprcVWk2MZlOg3eRo
OAlaTqy9DPpd2lE3g84To/fIRfgJI4EDESn0xQ1zgMpEa7mDVYlfswA1F/HIXGSkHj2pXoQllqN3
0o2tY+q0Oz1ObT45EhSuhM8pNRuh9gklDPYi7GU1JSDFmlm3j5ZkO1w567ig0ZtFupLTgGycAtwO
7CLLs+yc8xjI114XTzZkSV6kJLyBFUZw1+D9RqwK2B+uYmu+SuqCtXfABSmB/dnfZQv2Lav2yySS
a+GmZLgJw3Sr9hGhaQSnmOsVTSC9+qKp8fVs9Qep4AtwiboiSvlVWKJliFMbtnslFrvevEG3QraO
b/MyeUpcZZfPcq8TgwrNdli5Tns9Ocw8bLTNLAqPfZe+OVHmK0StmiK8VIpyWjYEZWmcQm6hsGy2
9QC6ch71XZaw65xsrqGudd2kFgPMvGl54+MarGH9TSPuGvcpp7HCyiKgPJyRvaveluKzljpbKcIz
FJzVEMw6TB6rWP+1hwkPa3xtmGnYRQpD/LfDhDOB5/5PV7nfP/6bxmB+QL/gsGIFyuqTC+P3w8Sl
T1yzqBoBZIVozj3v+2GykK94wRL7Qrf++pHfD5OFfIW0bmGSW5ICQCf+5DBRkbl/ucvxrS8HGiQt
NqaGwOX/o8YgSPKPWtkrjM7Z3sq/qELBtR7dOK1zdPPoSKzgIFFK1olZ7EsnOxUWz8pSpTBqVosV
njaaBovCa7R437VWe63WGGIUY950MaHRqg3X7hg8dAEpcJkDJOgLy/RgzK27IVwPnbF2UvdzhAGk
bquN6Cq/nT72dpVe573phzRbzw4kiHZvtt1DZVISBqRlVvClEF1RjSWUFOIEnAbr4sTuXglHtMjx
JQXERRFGso7ahS9eRs5en0ceA2NNuaDmooNXervJmmB8zGTzGFfkaowsZuKyxwrnb6gElADZvdgG
gy3Rb8H1VjhD1DSjfM4OKJhoAn+oMnp153GfmK0B/bSDx8NXoIoBeIzZz4dEuBwT9rgySlX6lZzD
c2AL/EgKKn4094+KmTwY0jgNC61pBtsUgm8iaUcBMUAnJ1i72DjymKfeAO2pKD/XTXRsHJwbwkVF
xaZiBvNdyFQ9QYsav2Kj0F2zBSSlc4Rq4YUN50clV3cpir1T2TXDKs1po2H6A0yqGjaVUi6QKtV5
J0J0EdCr6vnNdcvXsmkD0Ddk+hfMVbsAr5xQfhxkdMVxiYF/AlsKIWskxAP0/zGIIi+Ab5u2w5US
OyiXz/No3natDZ7GhcpANiFWGwH7DA7B4uOsoXMlULrqDlxXSy7aqcX1kEfXShUBVTXwhiyIrx7W
VwPzq8rs00QRbQ0LjPYAhJnoEDoVsrKU9xXUsGyhh0ERKxacGNe1dWz0uzSOdrH2RvH2fb+wx3Rd
8FP1yAndljHmdgZSlmMtsqE5/80PQazxaJrg/3ByMNF+/VH/f02sDhzNXx+Cv338t4eg/UEnxspV
XbcMGmWWh9APQis8A566xIy+uhF/fAgyZi76LJz4JQf7L6FVcz446qLaYjVBGDZN808egjxUf3sI
/vyt/3Kjruxs8Ti18WGK7auoogpTy4NzoE8PeFkjP0yxEr8Gg8NaYtwHU7Azc7Y3UD7Sydj2M0Y7
bmYO4UNSm8QxV/2Y+poc3dOc4WDUSGmuE5BblShPrvE+Jfhps6oAPYN5OE/oGBcTXRBSvcTM/ftw
JGrCi/kSB/Ojy6Iln1IikdseNm1A9iFprZ0pKfJ074Vx7ZKGT+anQhX4Pt7HFNVS9zX4ZxNvxmJm
eWfwnI77ucXEAcZmmXBD50Z3hnWl60/WRMana2+rTjuJkWJICH9PrVYfMEOsITPesLU5KR3VkCQP
keIo5Mjz6vNk9VRajNyWFZpouiuL7HgOMJHwihnpR0mVqaJP3PGkP6A22bLfKoFywy+FGz8KgQn6
2kANDFLQ3N3UMqBLrivEpIyYYjNiHkNP6yX+sbSKSe/n8XXCIrOnAazk4T8Cd4gQzdJR9RZwmUGf
VpHdmwOQtfw+t8nXl/O6Tl5LanVysltWbqwlFbEin3190bjr7J4qndUobnV8a3q2U4BPF6Bf2pFE
5zw/6k37KbSNo97OFQnF4KzAbLHr7jwH45fFstpKFMm5qw/OYNzVUOrVe4ogntMAeFAn0nutqr3M
yP0gJAum1jmA8tcuU9/VMqXWx6a7x/o4qRg+BIKs4E44pTTy9sD2yxF4T9cR4ujrT2YIF5iTq5ph
XOtVus+VYquYIaUqwsX/mqjL4xHuP6q+UbXMJ9E2JwQl6tYXima8WE7wXNUWxeF17Vx6VsubkXCz
R0ncC5bNi2zdF0WWn20pLQoqhyXgO2leihezLMxzlspPXR4+1M3wzHkLRJ5fp632t7Fm4frBp1tG
ezcVICCN+sad1EdeLOkhFr3BdZPJCBZadYmlZXV+V9hQnS1q2zBJLtXrdW5f6b0ZPPHVnvJCeQWu
GN0S1rNv4PHTeffWOyri8lh+UaYroQXdIYChGCWTerKrcrqxIZPz/PDT1rzJc5amXXSVJQ2LUGMV
MTZtxr7WtlSpXTI3Nu6nrl0R2ePVhqyfscPFs2GYHwdX30yj5Q0k1MzJhp/DEZ4+D5CNdOXdGPnt
6neC7SXNEauuy3y9Sw8jXnxbPKpSp9su9Or+8+x+qQdCalm/pXINJl3jE7demyDXCR+sLIpLnAWj
aBLucY5Z1+60BtvuVO6MQLwEvHgCt91rEaQ1szxEgfY6tRdCvldKMcFEhB2Zv+jRnhdooeYPVaRg
iSqPmv5ZRHJLewoPjfkijPgtG2Dth+XwbmR4nVZFwxuh0O4Aadib0OpeZjK5JqXIBaHboIb6Pz4Q
Y/fsSt8XZedVvIvp9Fu3rupPbbRROuiJ1jlmMjZqLhzt4NnTfQrR3Aiec7xjHaRyrAh3LmvxJq7+
h7vzWI4by6Ltv7zxQwW8GbwJgEQ6piOTdoKghfceX/8W1KUuSV3dFTWtiSIkMplICrj33HP2XtuV
ilMwt5s4/Mqlxs3Cyp0DBp6q74UTpmwknhvFEGH/NVG27pT+maAuf936Wer+c/dfCast+UwcP0jT
NBGl/O/99xtt7sdDyJ+8/vv+C9hHAhPNgYKelvZN8P99/7V+wxIs00HT+QYOQmzqvw86ZXZtLmdx
+5BSufB7/jiEkE5lKioXTK9rcSubf2f/xc79y/7766X/sv/CewCAOczW1qKjQczvmDwZGgFlSVVm
02sRCP3osDr1CI3L/hIB6lmNVhvFjN5ngiZ61l1PMsNLrJELogWZaUuJBmlXZj1PQ/9RkrAE9ROZ
wW3bpVA90SfTUW7929KCW4mWaXxVgigku3LInnsUNptutMZqhyKJjCWBPm4ykraWB3K3KuJ+qnJ0
5KBkgVnK57SPskMooYJIFFInR+5qe2xIHk94bBLtqKdNsQ9b60PNZGZ94VU3iA+2UuSJoUgq8Rif
B2XYmcV8lgI1IUUoCR2+yiZmot+J0DlXaSq6yDT7ldXrAruOdGvBaMP4uuz3TXwpJ5R/2jxhaYxs
Het+lgYOCKmTOPbubsytYWsUACLZJe7ICPPiGCQ/4F3iZWgpibhdxc7cAiWy9mICjQ6in2PidSAF
vl2XQt/hVS0X7pkdht1siwoD39EYxKuWAk+GBdTr9wnnuxccl8ODkqfdWcrVwpm4SAHBqkbA3uA2
zCpFAaZS48cIizAd6HUUIeRU4SHVs9v0QP3sWtbY+vh1eJgcFnTcJBO/ULFlqsaIzIjbgz6PIq4H
FD37Sq+uZo1RLBBo+FuaPDCW/QevIrKm6LIiKaZqSJK0NI//hwSPMz+ig59Wkf98/fdVxAAPRu+B
doHKCIhl5McqnhODQvNEB8iNqOIPuYRMhiRqvUU1/nuo0h+rCMJwkn/pmBs0QSziJ//OKqIsb/Kj
/hsK5U8f3fhlLJWiISbC1ZC2dTNsJ+6rnjNdISdYCqJdSdGXJRE7NzLnUFMdjtcAr2VCvKVqC293
FSiZ5zfdVmSRIYM6nD1TqPwvNZz8rZ+El8agI275uo7yCzWUr+SbuiDTkfDhahWEw3QjJjFSgJky
YTJnTHUlOrP+WqnakzyXCLiK58CPsU63iAL4pUASTp5LRjyO2orNNczro1YGwr1edWSVSOYTicOo
ujtXm6RjxciqbvG3j8MurybNkUs26k7cEddLL1kUbhoS2pQ+P0ywTMQcXTX8rlYpN3k9vJeNuMqQ
NxXxgEmyAyV4LDOffBkzm+ysIe9lVHFGK0PQeCplE2ISfFBmhzNxooFa10g04AwDykFe7CvHLKK9
0Aucl5NYqLzOlAdOKN3KH8lCEbP3cQagPsVybxv4tPIUXmbe1C+AjuSVlZC60rUlqBiDBnpclE6Y
vCYKyyfxQALWGnN+gYYLjou0D9Mgqkm9J09PUcqdPKWrOSp7t6lRVdTBfCgXE4pGpFAJMjnXjNSz
UvmipufJwjamI2ccZ1ofurwJxdfYhKsyCMKjWRjU5XMFAwG2GGapsfQ3WIZyYm5ku6vQR0/9xkfW
giaAbnAw6tE11KQVXblsq7XTcOKY+zghCUikEx4ijiKpDnMXEpBTyaZrJr1XysWlamScmY18g2Kz
ILpOZ1JgksZgRFezCgg/B5UmC0SF6EZ+A5Bg50vtoayrxouaEfaBYa7DJN/5QuepbbsdlPaQ6ijU
s7H5IDjimpNwH2GpxEjk5fNjXGG2zpuZIGPS++rK2gwG4CIf0Th6w0TzEWJI9208boBWU1cH5FIl
fszT0t2MAhFBQ7+DluDWwrsh02bWUTZU0X2koNNXxRKnfXgAGY63LXc1lR6OGrxX40hafeZqxJjM
VbOWQmJlgsi1asXtExGNu3SQ4nIT1QiY1OgyigMEINIclAwceLvS6KwXtNNjZHFdorkizCRR4JQ6
lkd6pzTVjDe/IqVv4qykhRZq7HmNzu4plUnS6TN63sVdyM1esXeUk0l8oO5KXeXJ0wL7ww9Ww+WI
21MVxGs0eysF6vQESlYxYehrwQVjFtGt4xcRrAf8GEAxgmCrmOHKgozAjkjl3mB4tXK8x4yCLYLp
S2GlzxPYosHFh7+LCZ9XFyllgs9hMsV1FIycAYmlUDmPNGa2MvLAbdH8iCGo83m8qHAVGEW8I6N9
bgywynUrbAraBmVv3VhFxABiCC4DaMNJoO9a5qtiVo+DoBysxrTVlKGZVXt1W5+0sPIM39hokmXX
hGOX2Ws7pIFdKeF61BHnS/ITFYmrQ/gk3fqklxZDq34vA51WCuO5z0GcZ8+dQmRYG7tjrO4bWXat
/GYWpAdNwSfYpDs6hJ9yUXh9kF2LRbjSFG9q1bt9zcxImV7N/DxHwVowjI0QpeskmMj4yfBoJDjS
Cl276zIRSPawMYbIU3rfm7r0lMWx2+eEN5VPdRi8xLrc2LrU3I2ZdQABtS+Nd0VBRWzooKcbDp6z
E4ZQkqzYS2ptPdGxVhl7dKqTVNCWuvQo8+FKy8c0Gnhzjg28Vh8rXzqqleXFVvcwmf1lZmKnjMV6
LsoHS5lWArLRTIbVFc8fNc1l3wRCT6p2llirjJPnP7eYWOYWy1bPLIKpt8kZ4n8WE5wVKNx/KCb+
7PW/FxNL6rQoMsKnTqFY/DZJ/2HITiYPiDkwp7TilxLmu/ZS+w1LG9MamRhr3GLKHy1BZZH6g+Fm
3/x9zvI3IAT80J9rieXKaRMC9saUtjCTlq//IOcfTRHeolHUe7EkUsAgLuGrESzx1U+C+iaycvwr
g/Zg5jE7Nb4ViF9958WsHqu+C46BP5luppjtKp/9+DFpzFU4VE9Wak4nrfQlZONm0NbHyShl6VH/
xiqQGTg45ELqa2NBGYwL1KBWK1iKbOZMOPRv3IO8YRQ+LjAEqxZacJVTrJz8Fn5ovjhWzG/OemZd
gS3RP3jCwetWc+l7xbJNzgvaQBiGAtxdkllHIwFisx5aPTglOt2qiZaQrWjDuKlj4Nh9ELxw9ll1
EoghEvBQFg6hRVERmrFXtMMzKp1NIuiXVlE2vMlHx7FqadU9TKl1y84WrYNexLyQzTFiVfpTNYd+
iJ9Z+xgF7Xkkc2QDwJhQu4ZjTCapN5jaOrBMULlVyv9UV9utnJA8OcQgVKE7j5tUQYHTJ5QGgUbv
0Ijk1p3b8ppW0ssEL2KrVEa0RrCZYoyQd7qcvTAbBocndzhvhUg+UfJItkEHx2Ukdx6gT3lNCd7P
KKLTqGj3oth4Evkmbh2T3VZMyUlKKhihGNO9tC29WPN3vZ+zkwZDsdcnPXGbKv7qJfGcVcpFNYeH
zBJpi7UdytcBQmASs7ERJ1bLSxZJw/xW7gnxyOQbaSxWvVAEa3lgNDb7prmTwily9CWrVmLCxGum
B6AMV9o7a7HjsAaUgqaNHj0ECcLcKdUqu7faB7/I33qiLxyM9IMP9y7PtwS0MJA3w/AwLFIHiEP4
FDl+JTmIGXadtYlIIhOKuywYT1alfM1VgIFNy1eM/A9J3iyMF3+Zo639Xn9K6uk+yEPZDUf/cYzE
0k0RfuS6lGzrjltCTKZoLSzoHT/0cacLohMgKlGGcWuIA74Ig0IrCbozFSvu/sho0Hr8c09qLGKK
RsQ37iT6Pupf9HssVrWfFlfpT17/78VVQYjOdITWjAJT7SezlArxDX2grqNh11Hw/bG4QoVYmk+c
wxRRZEjD+e4HYTtGXVj/XDMlCa2gv7G6/pod8OuVL1FvPy6uitKrUyMnBQwWf/HaBbNqHgPc/Thv
xsJoukcAsRbywSGPZ/PGkP10/LCoWuNjGXVF85pRlU2OpuaydZHresSDNETbObTmi5KpQJvTkLJ3
BlhOeGNpLVkn5ibMJ2lHt5ZVKSPlmyZMsSlH5b0KFdz7uiC48hi9+hiWJEsIHqVMnzZlKUdeM4VM
cWJduvQytKOpIJqHHg0HzCkmxrTUqCnDpGk8mBO9F0nibdCbzXVszfmYJ+1ZIBPBEyYiPHNojWw9
RzMWUJb4FhP3BMZAjEvoOfMNJORx26zLQeHwM2JXzUFMrjogULY60jge+xhyRNqOq1o3iOSJ6mqN
CbMA+qtOrpIyz9AbI72vc3IXiy4cXAy0nHIjMae/En2Sjd2eUv4NE6fkd+3jP/jh46HDrq4sfENC
ov+isjGh3v7y8P3n67+3SZhN8u20O4hQM5Hd/tAmsX4TFdi5FiD17+XL92Yrsg5ciCIyDEvGkCJT
av3+8KH4gNNC/wQT/WKRp+j5Gw8fMt2fSxtcJT99dOCNPz19eUX+E+fZeocSY13j/4jkJnvdD+V8
EBMgE6WW3VZdlcJRpSWAgIstITHLVVmq8BsSkzBN0y31Zs/p5FXTcc3OuldJHIeCItUwBppLsbIV
9eJQQZCDiLiZ2sirQKP5GMtNYXSKyHClgEPoAt02OTXjRdDq5hRNE+OAa4tPIwaUm6U+M/l2O0f1
R8TEr9Q4IPSRfg8NfaVX7cpsv0Tdx7lHL2U4yb1px4Z/IMXe1uR6o0LQHvunEkKkyDHFRMyo+MB7
IVN3+SaTUmC6kGBEoz1PXXTIVJpBgOKpVbRBY46WH7q0LkGrqdsoMNbQFuCrhsNuTrR1q6EUmVrR
bVomUEGJBEFmhls20mGko2MXYg3YXIxEFcMe8AqtDx9VYXJSvXoBdv2eGOYhEuZLn6t3ES2CzFcf
WmBLNIM9rZdNp+riFyPscOaRR1LUgq3X5YM/LVi4dODCwk9Z77XjpFVS70YC/5tCvB9g2lFffJiR
fKebyW4uTRKGi8HVuwzoiWGuTFVzTRQldY1VSFBOmkRDOxVW0Wy4YZ16qhLZcYaXkigue6YmKbEI
4KO+V8NqmwArmLvXIEdaGg7zplOirWCEwNIH5UEfus5RQKLP0kEEBACbUdzqcXJF402wsDAe/STd
Ur0fjCy4URelTeoz40R/msG3t85qTfCKCJmzDB8bprgzoExBes/wd5Q5jEOp2bT07QYdwL9ebLUq
OChJucmIY6vzezgJFwHOAJGz+CdbsF9mnh5owexRw98m07zoqpWbMWjuRS19rIPCA4pjS31BicV1
XuWi2odmKG2kSCVBS72J4vCz0KNLTQtbTeBcwWWwEv+1lTOC2DipotX0o5Ff+oyu8xa+j9NNUeb2
YfzVNKzbXbgtU1ruQef8Yxfa5SDFUQrxByc5apy/AtmhDvlpof2z1/+7ygE5oi4ykD88ev8+QkqY
9GQcc9I3s/iyen8/Qv7LEq5T3vyOv/r3QssREq8FP4/e9jcxyt+yhDPD+nmh/fXSF1/6j2VO32WK
1UVRtx8VtXfT1j+p/QK1aEP5ji1gn6vJoSvju9iiORFVNCTIkGN7eB7T8L6QJo8W/EkMVNw74UaO
ieXLJwy22ZtU+XfZbE17P/KJJtdk46CjNsGAmspXiEKTQ/JQfdA0NGaCmX10ndi5fkjKgjqjJu4H
mihtSaumzwNwrgpdQYHZvTIIdwqAULdr4rsoKy4J0ExbRHLF0kh2s/Ai0MMcKhMPOV8cCAAwjPST
YUR+CjsduSAalLAcnuUseU792nfAWeyLCX+T36k0XUwONZOsH8UKZLTqC1ctaegGNdr9kqUXKjHD
+EChjVuriFP4X9/PNcYtQwwPZtGrOJcIadWjDrsu0I07fRDqS5BwzGATaG0NKbct+/5DY9IXqkcM
2EF0hp75qQQzGdmTyiLSplvsJCtR6vZWUXL4yZGdDEZiWwRaufx2KLDQ2LhdWvYYPYRrn+mQwxA1
MhOL830p6Hr82EiJRCJ6Q++K7ArJDSn1+HqveaEpDq45x3czQTm0rMAVsb2ldRXfdmqd0bDM5Aby
sFWow3tQRl7WJ6RT/GPXB6oRizEkLRZLRcdFDuy3j/rfVGfEQlPO/NBi+rPXfy/EGFLj3gDxwHgJ
UPXSR/o+9dZBEoEJYnlQ+ZE873+sD988vBh+NZaIpfPDU/t7IQYRW0Gni1rWNFDngrH+G3WYspSY
P42rfv3ky/LxQ4up0ek8FIOQ7oLqrKJKl2lZFOkd/a+VVT+H6m0mNtu8+kpAs7QRDRjSYWG+Qjez
EXAuIbE29Ey7h4KWMY2hJ8TfGV2lxeugqo5VNffNeMqMhhFR6ow+voQUOWl/7cYXvcduT1PbH8vn
BOtkFKMdbcv12OZ7U4d8eRThrKE/SndN/uEX9GLBuYmBvgv1fiX11ymRz+SI3Ca5um1kKjrdQDpP
b32WnBDLPI9iqh3b6F3SUwgwh5rapy8aB+gm7YrPinhLBj26vsfyNeuQb6BQGvAWUuyXMXu6vqlg
wyB7KRvyTvTDwCe0oueUJzXWiYgvnq34orKGJi8hMVn1i1F/FAKwXPkziw9iiX75QUi+oMYwwMBJ
TNR6YNwGkhdCF+6SnOgfbAg6gqu+xeyvsdZCyFsitLTahSHOqpgAj2BBJtUEMk1OBBfzeIxoajof
Szy6edg/z1noiiFdIlX+mqIHk4yyWEQYU7vSQAsLvGZQEco4MSHTQ69t+1VCckqE9J+jq9uO7yAi
HFxjrtpd6/aprO9a07cLKu6x207jYcoIyCG1niAXcr/06YqfYm/AQ8I3QX0T38LmpDYtXQ6WoDsF
cALGIcTIWlI4auJjh+V7yidvCITWrg0QCElMNJqMWAlGTqQvkzV1CWhV1sliJZmewfN7ONj2S8B2
n4QrXb/vEZXlHY5eZFuzwFYB4iJtmXNoDBzazlkCe/VoUSb4/FIEexoTR+ybTaXu6H2sZtIZMnFg
3PZgBReFik9JEjeOCSZeZJWoptV6cMPFXoMZMA30ldRkWG4vMkO9HndrEWtrRdsJifwVVeqXqA7+
eibCk1I7arAFl+/VzEBPdCaFweLYg8qKBh0tB74ot+2TNR4Nx2+GlZSoq7QnKwLxJtg6m/CzsxGW
n5KKshwKtFJWt00mn/sQdYeKRtAcV/o47LV4GfXU5Ca13XQv89lBzM2cyRMGYeyQ5vBVAbRSLdzU
ZsTApfcMeE9dq2l2C4Pczaoo9IzA6O8EtAl5tJcI1DSZ/LXawIZYbX1mTLXEyJjzfd1++ckz3Rjw
4QdtZF4ocTQ5RESqj/xk7EmOaL5mNerMJkEJRzC8xPPXtqtkepuZ6xgvacgkTU5dpcwJAMKBlCh0
9Tq3Db+iPIabrez16jRJ2EbKT7ZYu6hOdXVPqhu/J/3gV/O+JkWun2I3Gaz9PCIzjDCox6Y3Ce3l
H7xZWXhuF8QxtR26478oZtk/2HJ+2qz+8/XfNyvjN42zPfbA3ycYbDvfNyvzN9GCDgu65xtuYqkj
v3cNzN8sNiO2IkMh+8BahM3fuwYmfCO8uaaKF1jG1/G3diuIF7/uVlw6ujS2Pxm2HoqNn3erHOtY
q2VWtIsETn+Glb6FKdZxGJzcS403xQQZ1ktoFMON3aCPm5Kpn1P3Ao17tZgslt/HXm444ZZCYYd9
Hr6lo37p6x5WS3KXd1i6Cv8GUayKlwpQz7RWLYo/TUt1qJtM/TSDLSX6zKDATL7WeQEUBQwbQEbh
G5gBcgUyPtketPlkgb6YgHopdX9KcYbAZq4cC8MgCb6fsY+lHlak1YS3Q6wcjDx2lRgBZ0O6cD/h
GEQRpWnruUXSnD21hAlk+ksnXlg3LnqZ3Adg0UukAmW0t8rhPEnTjsbGHjTiOe9qd9TMbWKZTIP6
m9AgYoA8eRPDr1EkF3+03Ja1UiD0xmU2RnKK/laDwkVSFfirlDxdshw0zZMYeo/maKFQWNLaw5wc
SCM6921wqxkoWoVBnr2oF8XtKNAt6GHzN2O5U3RxVYzlewZzk/nDa6/qu5ZYe//SjG/5dKdptdMr
ki0xX2+oRiUJSbl1pTw/9m2y8bNiQwVk2XL3kDbdKhCslc/ov8bcWImzk5NJb0lUxz0p8pqIi+2x
zXTChUdINaA8ZuJytPJZTzCmVcoaC+06NvsN4rUbXXsL54zVCQUwAD4nGVJ+LaFIj5M0MrRfGtBY
hknPfd05zLqR1iOS6zOwPr5Z3IZsxxH4bBjXu0FBE8KyCYE/OOoCirtQX8WF8TDSlIqDgVFVczOB
AQeh5a+1rN37XXXHoaZhYxi36mA4MATxy8SIsBOSKprAiyaTLku9Rr3mkKLplmq5jUPxqsjjsanb
kxBhle1p9thSmRLtbOn7TKiOS8QawbObIUVaznTDqHDBBwoa7e6rbuRNW2FQEhnjNOBKNC0+j/qL
XCQHMg3cwSoQ12jrsblPkbSrYF3qkOoJuHaIN3MmnN4IHWHxgifjA4+6JwrhPotklP0w+1v5mAT6
esTLAjzc0wS4DIFyZ2WfLN9Tz/yOPFUAh3WKX4j6BdkyrZ+OytAIYnONxRfL/NiVBwRdKzWf1kKr
3uSG5SToIESaIhETKAVKr781mpqblGpO9WQJiFR+xzjLJSEAW4HqNQ1FBoDLFPkFwij4HQI3Evwo
atqoo4mt03eTCzfSS1dpGBbmHnj3FZ3qFVr/q6k268Lklot8UIhKfF+Q2m35o6cyK0XNhOm0FWgT
Tv5pbuOTrwZ3UV6/G6Ay6bJvJkZJPg18vfA/yiR11fk1UGM8QOlWGM1jAUeqR4LAfJbWo0n50szd
kYM27Xmy+OAGV4FxEJZN0hzvFmPGBPfFkEvoNNkj49GbsCDnNxMdYifWM+fWGh273CF/aQ2YNgqA
yiXHdbo3AmQtHeZgSnrCnxa2Im2vudpX/nsnKK2HRNICdxInJ5iBq6hP2GGVYhULeG3LRLrB/C9g
SLP2WVWap64mPtDX/EeLMigvhU/JvKaIy+P6TUeIPyuPkT+9aoaPMoRwPRQPuuxKOD1ghNmxknOm
6JSXqBz7c9kV3UKjqqmEJvQwLU2+b3XtLjMGAqXUE5OUZ0VrPzkoERIRZyNH0ixV1ZXcKLjFshs1
70iyR/clFE/dpOznkFmzTv2IjlbAi6qM0SYjB8ZAS6HJM7m7YtxDqSOnjWMKSX7XMun3mYlnWB7Q
3XcKN6QqYlCfz/okzEB/SsFLLFD2nXTEmg/iblG6zcpdBeWh8Du3qNtdxyTdUfVhJGeqzB9M5EY2
IVtX2RiKW86C54F+gSuKwyEd4fNEeYNuXWsvnZjGTtPk6T5klgN6dBoJtSICclZuW6QhUwohE3ZM
1GsrRc/vLcww/5cZriT1oxTviiScboSK6kr3wENz62Y7kZwcuTVw3ofCKSi3Sr83eSPsOWnlpSTz
9kpJSZ5sltiUQcVXzhYgNJyAFM1OJRRnhrA1yBXuAogx/nMUKPRdlGMuob8xpfVEQL3WU2GGJZw2
LeIKJ/DQBSOtOhpXFuchZdR2rfXIgXD3zy3JGFnSNmCmopJbSwH0F/0DUf25vyj9yeu/l2Qa+ndM
wdw3mOL+KMdIwqD+o1TDiU4puHzpeznGEGcRyrNi8ofGdPePcsz67RvkH4S/iMNYZtr7N5oHmAJ+
Kcd+uexvkVo/NA8mkxVYnHNzK6Uc4+SLAMfpMV77jnBDG3utHuczCzZlf2fPd8wFY6hbOGxehVO9
lZ6AeknDGk+p4CndBtRVdA4oQXyaWGfrOp+tjXEqt+E1vAFST6ED4/iNWDoEoyJSLDZ0f0O1gjae
e5yWQmlHYO5EqOqu9BGFDvQB4lrjYBW36yL0yLQR4WVRwnFoM4/hFYmHbXLEspO39Eav7ZEDvN2/
508FAxLEV/OW2KLoS76Y97zBCI4I1w2pUjfiEdIiDqKjfiuyx5CERa758g2NQTljS6fyJvxIr9Wr
YNnmWtx1O+rAVbCPNsTdeT4K4JQ3Y7Ql7xSP73oXnownzpAzSUEPyZd+UXfFcXgd74YHdF8iSKmv
/AbV4wrw2kN0i6dHDSF67VS0k5boqgfliiI+mZzoVf5i6mR1DgdUdt7X6av56p/8F1a/Nrap3ez0
aTyJogPnlmGy0ToBtr9sYbSJ2RqSm08T4FJMdongE0TFe0wEdmB3jOMGG6Uv3iPzYJw6ZJHv6bXd
GnfCHqcWTIhl8ptTAix/GkvFvaG/OCKKGZwpuYzPwrV6s3A7SIT5ugntVuovO3ujF4HRSTsz3qGa
IPsoKTZFa4efguyY4mUyhxWt0snjYrrQme/E9fyslaAXbMBQCXD8s//KBUyZ3eyFq3UWY2fMHaoh
ktVWABzLd1S4Ei1ku5J2Fpaz4jRr76NJiqeL5pjP00fHNHpvNuF9s08PS0nzaG0DEq8eKQTiT+OZ
/RN/9NW4glwAUewp9kGz+VS75KGYtjpjxQI+5FbxAc4BAtr07WG4LQ1Cjd2aGBhlrTsMsWi+oOl7
FcKbpjLI8qX9cymrTUVO8bTtipX50LeOuHDC9hR89HM3xAxPbruK/XNv3knrd8KM7WTVjjraKORI
Lkoqa9q2d2xMLcmcDlKg8IlumQhFuHQ8rg04tVh5I5LHRgPgPFybYKflbtZtiSGVrzSTtWilO6BH
pCtXK/OlzRsYD4SLpHy9qq95aRseOBCHycBgQyiBiglcdJO/S3cVVE8mYp5JoNsgQp4IwKYhiipa
LlN86T9CJ9g3x+x2euC+7mbHOvYb9OAEX1DahICoAbtRnhGpTiDU6DXsJl76nm0ETNvWyyy/mwp/
B3GXjrTu7PpZMk7kc/LZIJC892eUxMSywdZI3/ndL8POEmQ0/cTl3+Kn4VY8YOSqn8nEoDnyGcgb
a9+f4yfzk7/n4gNUGD/innDHD96b/8fukr7HT9NL/K4Nx/SdSDry4e6mF3Zo/VRiy7tTxZsiXutn
Y7qtXnrlRkgIv4A1YutXhouRep7X/gZY3rq5qbZhugEXsJu87AYwWsIjQrqbcaiC1XTCw2NL41tw
ox36nXUQDlrt9V+SiLnNiT6iZyK3iNE7VltCPLzqxrqkDwAOBAhRa2EmveBpXIt32o1VPhndXfUu
n9RT2rw1BUcNu35Ij+XR756sXX4ULsE1fWietPY1/+qexCfpa/aPZfoosrA8GS/KC7l1Sb9Rbn2P
HLHL8GRdpC8Rlt2H8oBR4AkgS53u4adHtqx+me/5Q/jaPIW1p1NiXcqH/GjtJjjpEEHOGAaP4THZ
duFtCE9l+2is0yPN41W5K7pHBFfX/iF9XRC4YLW4W+bNWQxWiYInysHFt3g4cb/PILdcTFUjKyml
61Z35eeY0ll1s8/5LbnUd3Gzpmlxz2BWHy4akoDZNbfjhpqyfizF5VU1JxZiglKPoWcGGYJuU79l
GMq5M8uhgNvPqG/xsC7sARdud5m5hWWLWwpOUfL4ruJp3bnpg49tMoMS6SaEQrhgBi1nywRs5Og0
rnvDMabDvC6kbl0R12g+1dU7ql1+vNXex7cV72gnwlqPAPDYdvilraRL/lC+cgLMyPUbXWHX3QBq
PRpray19xUCVR9ckj5tINf63kZlHG+OzZ3HYmLiqVhUPJk1TGdKLg7mrpVeBgxs9Y7Zm2szz12AD
gT54J783IS4mu6zOrXxo8/VouIbqjTtwjT1gTFjmjcpH5Tmobd8L1ogXVvNiB7DrYxCttNmZbuaH
vFhPyy2eu2O6Idk1eM4+Wpj12y7zsg/kePURKD3031UaHQTxxeIOhml4Vr3phh8xZFw0BjWbgDVd
tlm4gD40VyvZiqCgZF6B7n0ltitrJwgrje1QJlBrVaiOrt9ytOdf+MbxwLstIVq3FOy053mV6hmc
gkc3eB7Lfefb1o40esvxC1oBz9aOL/I30Z2o50lVAbu+QkiecmZx8AroszdlHiMz9IV8mDTb0VhG
Is7/yMBYw2KKse4jx6RhbuzhTsidV+2zt1m3p7vqI9Y9ub600qF+rQaCNIWVWrval/FJpCdRtKIt
XMU0dyTu46JbZS29n3r/Dy6LUevJKlohKk2L3uFf2MBUEbPUj53KRe33y+u/l8XYQlGJMCWnIbjk
gP8EcwDhoMrfjKQ/FcYGvAYJyZOMfnAZ9/0xVJMh7RLbsci5Rd4TdvzfKYz/A5n7r+uWl7qdd+H6
fm5TTkHq+34eA11xHsSVdK2N03Zrr6QdvOhy3QU3QNXrf4XD/PdgkF8neb+86a+90SkZknYaedP9
Syp9SPbq/Pj8LPDkZ+4Rk7Vd3aSjHXlfEJ+2heTsHeHsfrs1/+slSL+Kun6+BFRkP39uQ5VKAfSE
tQU34Wg34nxhApLtHl/Zr4xTre7D1f9+R3lx0/0rJGX78f/+DyEc3+6Q779pMBw/v2MTRKIk4AHf
yk7qjo/M/VAb5BkgCkcrXPPZctb3LPW9Jyl3BtyLAkCYLbjdv2bd//WTa0sE2p9cyPdb/Vsu8o9z
1DGiY1PmgbWl1i8dtNA03O6ZQbHV2d1KdbCHPU6fcLeNx/JUn7pL/1HdUtJS1QnO5+dn7GLFcdpt
fq6Ohkfk3t7aq5SF0zHao5t02625e8G5s6o/6nP6nD7PN2xpt9UtfaTb2eW+2k4rCN6O4pbn4jY/
p/wphWupt82duR4cfTU5+kU4Ff6xDd0oX2XhIb5W8k6bvGV+Jq1nf6cN+9k/jB64Dzx4VXk2k8eq
/EQB51cfRX4XtF6FpbhY+6YrWk6l7qF+afoalt0UblJPQjr2jExKcPDcOUQFOotALX/KMF4Jbmg8
Ailq6pUInIS+Lsblx3o3hOvYctgQguCtXJTrb32+jrE5iYeERA+LiawtYl2LbyJ2NazCsM+B8M44
p5aT4DvbOoR7sEdS9P+5O6/muK2uS/+XuYcHOVTNfBcAOjc7MTTJG1QzCDln/Pp5IFtW8Ft+x7cu
yXJJZJPdTeCcffZe61mLZSM8wvOkfeaYCinqw7bI9+MqrJ4U/RK9xFuqr8hu1kLlVG/sJ3b80Dh8
Mdsfd7A5RhpvS+1AQWR+dOthA77k9uRtN/5rnl5InLGZNe5fa7t2eKl2k70GLVBg/l1cB9uyvK8X
FUkm5qLYR5H9gNWB1No3rX7yKs6kzbn5yF7K6TZZ5NpDWQMDuO13INqdrN8mmzss4JlLFcsUQB7W
CBVD80TFvqifGzp1+2YRXPQryWfTXnoUtr48MkPE8LavDYcOkS3mbxHVYLiGruap9R5Hk0OMwlbd
6luIoFu5hD3YcyEScu/Gi9F3qP5pJG5bV3Im7XVwJOxcTzpnK9EB67iLUBDTBAe0a7edLSU2tDeX
kSG/+HNTXSPR1jfGQXyJrvLHdBCaJdNDv33w2ILfQ/r0p9pnKHyYcGB2sGccZuDRk3CXb4aLV2x0
MnmZ7q/UdbPSsGVjbbeLp7F8MJpLHBNFtqJj2L6LiB7Tm4wzUlgDZ71LoAF7B//YXwHlFaUdnOn6
npvHlD/Tjbj0T8mBZx3A2BhtEZuZ9VbU7/xZfv2dDG7W5E7YPsenwmZhbPck1Ba29iXBqRUwuXFw
XWTvBikA9niW7sdzRUjtq3hOHNZO9NkI76gkbCNy6/t6Zx6ix/aaPIb3xSMOeEf28BwedVSd6wpN
4qqnCF3hxq3uYFDSbBzQhW8Z4O9E27tWyrK/zxxxjan0OgVr7bE7e4KrPfLGTOWyO9Ng0x7LpRrY
6r47dAftCVNd+hLstKdgF63Re9rw/F3NSdZQMjayqy+V0Ck/tMGli3wTXWBW0ZpaExK6La6CfUrt
eFL3ykJf1g/1AxUVccTpNXzJLqgnKcx8koqJiwMLeFf2r6H4UvevWfhKtFMbbcku7HW3PUvGbZge
WqKA6K9Y+R19mHI4mo+SQWaNne4ISF9LDGzHM/bR4hk/hxC4xAoyl8Iocqevq21e2OhImvGWxhcT
LM4K8ial9iLLk3+1EIkxKSYqU4doMRsnftgP3Vtz+6M8OtzSz//7v4y59fdzxSSiKPzl8d8qJp0B
Ll2/2dJmfnVWfG8m6r/NoBMSAyyZWu2r5+KbUFH6DVgxvnjDoDSag9X+bCYqEsomSFr0PBUQHXOl
9Q+aiTzilx3061NH8MQzQLLOUOfnrTzRKjyRo19uRcM/9YzdmpBLxOA2weaLz2wtcXaRmNEJGVHs
84gobZ2JptXYSiuFPEGRowPjrOVgScxR4tVkfmRZgWloL/iwP+U3FUhVazHkEsB5JMUDcVPbhPlj
o7AhMn6Tq2YNjGah1MXCYGILWVn6rLhnOHxGFP0+khoLjHOWTucWBlGQPorNS4GEwiuLvVBgQh0z
CU/Rl0GwINMK3oOgxM8hQBtLmRNGSjV3Gy/gO00R5CidXJ6sBW7kd0srxAPq17JDgGVPq3502lqD
h2pco7ADOViSPGiuJN9Y4EwhCU3z+oXFKXqKq7NKnC4ODqf1/SdpzE6KIN5R/4K062+dP69nLRHr
yCeypdo9eGybkukRkwXjZMq3jFwWQVWsEVM5ahnfUcrjV2kcrWRIIwkwAlCn15ONhwWTsLotR/Fe
Se7aSTkojfHu+Wz6UXGKh+iWaqMbxn2GetF4M/uQVuckh84UIa42EOsYQaCvojFaqkK3reRmMUHt
UALfDTpx2/WkpKuksqC9QjC6V8XpUFGzqTCaFIUVtCPIoAR9lNNMGbwvnZYiioIZON3KUqyYo8iB
kyrRldSdtdkQATkWmyINJVtIrLM5iQ9t3+2LWvjofNq0li595sX4wcUITOk664jaSWOeCK+sCddC
nboSQnJOldtQqh2r3pvxLdfea2LIOUomnM9ND0WADudFGSjR1OmATnCpkLcqQB8UFbqz3rVGQuPR
a+3FHPsjpuCQyR2+a0cRNQLbYf7TvBwrHYZlilu6v2ocGDqghupR5WFmRZMTRWprfYmKgrU9WgbT
B4zbZQdSJWyImECI5cntqiDyAbe1O3n5zmj5mRRErM3RCeYbRyx6Zfuyia5WdCHNHsUsJ+liWIjV
Z9+TNguTtRvoCLZ7z3gfzcTOBJP+gGkPnJGxCjpILXal/NnQr+sjiPv0aCpcg2Ly4ucXhGmI76Gj
IGuyAnKj8r3BLL6mUlO1J7zkcND4EtAkeUehByhHNXxquDDEhuhQ2hepD+shfQHEtWqxwVsN+QDa
HAPNPshbHybrgaDXSsu50ebZ/pcs7w+y8WR2t9JTnNEI8B11CAIywggN2sGi8SAKyyKTnYl8AXTw
Tt56Kz16MRrEWeE9CbSObm2ECR4ZVkKJBn9Oprzl34mTZnvE2NdUIRVzXPZfjEpmSys/ID+EAja2
/f6oKu5Uf5i+CgcPPVKabAcZnVegAvQ6V3i0qECHLjnoUrYn7gg+8SVFc1CnF0TR7oi/QZBQRY6c
UcR+pcAldCIVKnTeG8dw0KeVwmbbPlee9WmkR3UYN0nXeO9FmK0xZX5okwmKmRu0o5s3gCqI5ImL
BQBAWwVHgHELsccfzyrKelFwcfEzR6exaKQPxaK2azeZ0K9jeknQz+Y0pHWBDSxFHda4UWhq/+od
WNTICNXpPGApxWf4tzsw6KlfRnkivqtfHv9tBzZ+gw3DyI6w7T/c4X+qqxBesW/jUkDTqwCwYXP8
vgMTwADHg1Ah/Wsk/Y87MJ5x3JO6DABXJJ3on+zAPOYvO/BPT92aD9s/jPMU4susLCEVDkj48zhg
niHlRTB1ds2U/hpSPXh0cDM04JJKIe3HalwlhK06lVCjYRXDjdBRcAs5xvFJvvewNHnJl64iLge6
ySkXWr9CDggbu4/fAcdBkJjs1I/lpdeEm6hGGqWoCu6mGTMLwqTLyruibp7NYfaBtcg3u3r4LAJ/
pfvylnC2XZ9gsFSLVV33s7LB4Q6wVatdVGLDSqBKCHd79bUM4lNUCo7Rd7uqiB3JSJ1JHt0SSNzE
Nh/pSOp50i3STxEd7BBx7oynVWz5Kk4iCDs6GsZGk9h/YIBlJdnNg5hayGwn4hlr1vKbxEiGsNJN
1WXrQaaXDmJXohZpwsUEgYrvLA7lymOlLHNyoZVzDaq79JVFx2hFxFIeMxmppaeytfZj+WjCB8oN
ZNgoaFnL1HuFYtmLSNtM1f5kkQ7p5ozl667FHDeoyd3okZGmcXo0e1IZ+vzZ8FG+NYNkQv7s9gr+
tzjQIQlUmnouuhhxhNeswoDhLKo6YCNM5MrmbfLg7kc94EuFRNauLJaGJTY85/ZS1oigx2SaN+Du
DgTBJp6XdUFXOgczVrz0Y3oT5tWMiUAqukp3sJ7QcjbuuqnA96TIlGtxy5E0Sd1BYOBZW7m385TY
2KSxWTpS4s1+/x5Gqa7Fz6YwrWMf4UhcYgB/GWqix+GPaX4FO9jz7npeKRYocgXkQmLkU5HpWYeq
q7TjxoQCgkH2sWq9u9AwD5qMQhYK4MkqgQ0qY+X2tciklHEvKjAN9ZKGQ6KbjkO2TaPPrCAOY6/p
DHnDT0vfWBkBOCbGsayu0UUEtqSjCR+Dh7r/rPJhFWg1m0eV30E/5kax5r512n70oVrao04cThmy
rQw8uST1FmyeS4hiW5EsxBDXi8gXVOo50jpnMZdWWcZIqMgp9IJzKF3aVGCzJ1sgKFwZT2LA1wvK
cJua4zXLqDf7Bodk0ass683Ny71k2WbVsUPfPRo53/W945Rs9NmuEncCyndVbSGYDLvB4FZQSNLD
LNJAiYrZcpVq4O2wbMX0kPHRNeqslTUWC5LWE4722SEZVbSD1jUWOPlxWywimRPexEgBHhcbqLdM
gnIVIN5kmQBuPBFqXn2kTVq4RmCRhjcujfRtaIxtNHT7uGRmoaDYBFpH1yjpDlYOnLVDh0nk+skC
LDCnp6CmkbSV1SLW9/TykIjAVsRcV/+929RXWxfNb3rVs+KWreNvtylLnmPbfmit/6fH/7FNzVAU
fd6gCMJAeqL9YB2eP8TeBiDrjyOk/H2bUrEOi7P8l4Y34d8yH/pDBPy7o83giIg+RoKp8o98+7Lx
y0HxL08d28yP2xRjqhFHm0bIaTOoHAsMEByLXIanZAgyGi0kbAlC0HxMITPSSGlyk1FMdQkq7CaW
evQ9ym21R2Ie6fZkbsVSXqVqdREUUqqHFzJMLmJluEJhPlRm7mhkvSNE31jM5XQZraysLiL1Ta5T
wEqZq4ynOBSWTY52F9EFOdHbeqCWGtTnyXsTNR5EyEiVkYD5GWIY0KboLgBDPwz3CjJ/kRhJVTtl
qn4/TTtFfrRkumpF/6BMFxmvWCyWiwROlapMK5ItiEFjpmZaK1iHjgUCoM5XYSe76ugt23mLwxwr
q6gvkJkIcn8cq22omHP31uzQUJicSA2UOog6CkLFDDo7PeBFCXJ5z/ZnugqUVV6DuQLKtSsZGOho
mwuxWCSGtERniTXuARGqmyOnafBUSEXgDm0N9LnAn8c4b45DDsgDZDkSS9JIvWhP3PiyI/QoHmdt
LwPgcZeoyl2TG5taqGxfeUr0YY/lLkB+STtJR8SQgVyvtbui56yrpvmiNVCXmNlnOCau0RPXJPYk
U3bA7thMpXqBYZHWOk/KrF4tRsem/FyTZhI31QaDxBVUmiP2s7oDfLuZ666hkQZKb3owP7R2+FL0
JApirdB8GVhuBLOeEqSi1pYsJ0nSU6BQLXTy3tLitUrgp5z1IbngdCiL5EEL9PWUWK4RtzOtO7CH
gGjnSTX2VD3szuYqESvGEcUz1CwUzDiswnLSOeBK20CowqWQMdKUpwtsnceuzg6xygUzmcrG18Ri
3aa+CwLQFQgFHWvBjclvwz/kNISGmtgFZUJEGXiddEJFQ1RLXk/PVx12OorXgGmmMslbiyNzAAE7
iWNS9BjvKrR5ZV4IkGXyBUgrING0Qp4+dcXKIlXULwt6mOWiR7mqI6TRSUT1Wmk/kJDawumyigqq
aL3t0oeULFW/REoTka5aoKvVSFtN/eS5KdILZ3k2qnCrcT0mmQoNI3b7Fv0XJPEK7XaTVq5AnE9Y
BsyMiXgVyHqVyHxNyX711M7R4bxpzZOEZsBHiVHMfLMOLSLR67twzpCds2T1/pSSLatBLMzImpXI
nDVS0ABk0I5k0Zpk0iIuXRpzRi3GUZ2DbcbROIm/FDL+k2byCU+35CgUF20W96TE63F16wPMEv/e
LYZmBXh9GfceAVeEXct/v8Xo2mxS/GGL+U+P/+EkpJqknvLVWV1+3GKIQ2XzgLiP55Em6JyI/edJ
iM1H19FXfo1J/aqG/LbDiNAuII0C8eTBOn3Rf3IQUpRfR6m/vvJ5B/rhINRXYdZ2vVluNfU9TSGs
TG8jQprspY3uNLFEFED/KDpN3qpGfZYVtMGTJ8NHpUQwpAluoqKuHsNrTT7lxFlfRD3d8H8VW1+s
VEspC1ywto6qPFhMqzSjcmkUoGzMyFxCQ1duxMpfC90FjbHdeuXKDO/VSSfq9ClAKTNnlOgl9rRk
pWFZzhn1xfcVJarWBnYJTVer1pEUr7SMdVz91HuDhRQdcM/SFFmHgBSutIPD0tmtGaJ7H02klbMo
xDtPDZAYI1r18nEKMalcBC1YN8ZKMy5T0y+CpHDVeUrlzcXfUzm+DQlejvyYSm+if8vbQ1xnW4P7
SO7DQzoVd2n9EsrdpkPYfKQAJ7ooZdqGdiaINUZdrEU12n6Vo9ii1YRsn0v4rY1uI4j1faO3Rx8u
qpX5a6OKlopHvjg6CyrqdeYX6AuR0VXWIfYYgsaPHMvhecT7mj6hNpEIEBmrEBOpgIiMwuBoDHBE
i3JRBuUC9shD3xeLLr+O/Z0G+yIvviRmimScNqX4mCcm8ZnaHvaNk1NDZDjOZHgPIuslRm7bGFF5
kEKNB2jnIzdpolsiYBWY0Diq5kKMTwN6f2l6t2oyXwlQkRJj1cQMvYgd1YT2mGvgfpTs6KWNW0tH
0JJn1Ru3qv+c8iP1jG45WgahAW9tjC6I9KV2IhidrVzAs6QiFBxlazNoR14wl1xIfCZCeL8yCE05
1oSTYQ5w4s5axlx2Yy26WFvdtqp3nXSfCjRztZM6b5tUQHOCIqFMBlTkiHBoD4tHbe7Drlg2pv+p
WChyaaoO1imiIdbTNFZnVx6Cpyyrto0UfPHUIuPUDV49NdwYvGUzMhr2/DU2XDaX/qUWa+jKNYEG
3hY42Wr0FUCsb1GHHaEmDW24hcZcsWW0WGk4VPJi7PmKsPYBJBwJkTn7+nsc56Zd1cSk8APisNsN
F9n4mIJxORWxO5XcQpVJnrCln5SEXPJA/iLQNNR4SarcbwJt9njFAnI371Mh7BeVATO2YVbv+XN9
0+IM4NDC2QKlZ5GvjfjYWQICISwwicYPsE7Q+jVoXfsuOYaJFz7Wqe4kXWLYE169ZaV4N6nneDnJ
CVwCaVWPBBgkHsPqDPmynzHdrLhEGusSaeLaECgjBaaamBtM1pOg8N0xiF0DihumU2XBsc6yY1N5
klRhP9BVf4oIo+hUsLSN70y15a/qclUFz0EeZWsWzUsnfnZTfQTQYDjoMpV1aSX569iKH7XeP8Te
k5XRb6VRK2LfMa0vvtKQbsx1Ip6M/klpUU2JJVPnJ1LgyTtuZnQxqW8hHrGOmD9O+DJqOsX7CHJp
aY7xv3lvxISIBxPWo8wwjbDTvz1+/Y52+mlv/Ovjv+2NOgcpTZNBLNEOZMDHrvrNgwlLAFoaR6wZ
B6nPG/K3JqH8G4k5msqTMng2pvpd2qTI2AE4kIE/0VUVodQ/On0xifu1SfjTM7ekXyyY+KfqcKjz
fts08zUV3NWtZKzV9IHO4VlvHjrBcq0cGZyAitT3h5UVBMusiA65b4LmNdWHNqVVBi/M10OMLApG
J58Kl2G+hXqzT1mw2rpaTnRX5I2GH63xCWZN2ucRVX2akMNnHUToa4F2D9J5GzfYl6YcXD/kSbXa
DmU5m6t3jBKXcmbqX2IvB405J722ycXyu2tfvA7yionCfkAeKfU335NWqVEt/O4hj18bePMxNhlP
pKIczwrU2rH/AjhTiT9DDdOl95RMr33as+yecbkrYelA+kHTbNg+7iOhPMUlWodgF4eamwPpzzCa
5YrmFhbJjh4TeY7XRz01thaBMYE4XIUkXQ+msK7HdGXo05daym1BUV7jbiRZM1wExOUkRCUPzPJq
znxkFFQMvAjZOGSBhsZHWxqZukoKBiGAAPZFIh7qmKTnrlx104wCqV3eycWYkTpbcCgpx36bm3gJ
Mrqf+LkS0td7Ml7QzMonOmnvAWeCUYuchh3b83y3FuLF11vgf/+kmaq/ToTfmaNVoR80v/z1fx5y
OL3p/5kf8+fn/M/Pf+Uhf3zJefz9018WzOGa8dx+VuPls26T5tv4ef7M/98P/lGxPowFA/Uir5sb
fIuPz18qWabfGu4eiXp1hsj//VRexxbzXx//7W5nJqDoKs0WBQAc3W1ut293Ox9i3g6ySFGUOf+C
D/1wu6uM7C1uaWhtfPB7s4WVgCkCa5PJGqJBUPwnpbAxCw5+0rWRevXDS0ci+XMpHIYCS0peT1tt
zywRidq00XEbGBgZLuHWvBlMOhGCJ5eJQBynetH2Ol69S1qsGgw5O0lZqMmqRppfPEvmHWaddFxP
+V0/vSjVln9kZ+RmZe8TRXu9rtfFErC5rbzlmtt+JktlfUzco7ETdvVWXDHRcsqFcpSOQWj3W26Y
NdN5+AbGijKaI+hTILll4uqx/SR3rvj6hCtmOGbv+mPyHLqiLWJC8jQSgD60O9yqzbHdIeNp0c8R
wE4kvN07UBooS+Kl/hiINKeXGfYD7QwwQ7UWLETdUdt3p/GgW5x17XEiQAm13nCfuZlbO0x5bcJ8
khKLhTschaX4auBFtdwOWUC1jdCE785Qct9hfgi7mOzY3Vg5AWdqHxeU1q+0Y5y7mJgEcclYA0hc
ld6q4B3exVI+8O8AxIYXRvrclmjESQiTnWwxV9UUfY6iL7IMZ7U9QCtR7Eqw6bZ3c446diGHDkrw
KINDqu5IFWjrZfvEULN8CsRDXt3LIOrJKbjKF2uvbMBf8J//hlnotXnJF0x6D60jLHHn7NSDsJ9/
6RfoQ/xWBDt6xDrsC8piiFY+/m8WT0cFxbLlE1yNVI/cJcvHIdHPuO+S28gRQFaescXMv6u9jKhA
fyBXChNCYUfDIez3GvmOvJHhKq9P84WncnXFu54Ua95pThA4KVm5uB7lcnfEYmNPbvBBl4MJAgek
Q/UQvYRr/YYbp8qWRKjULnxhrDqD4nK9Sv4jP9FOXCrDiQuXp+E9dafug6+vuIRBytvmvd/2W2KO
lkBDVtpS2SsUVQI+r3G2z5T9Fvial1xCaclRoM0fm2JBgpZnfRlGCC87Y+4iqa8SXGQrBjUou6vM
21F589n87rgkRpdmCzhjw9vnymWqLhOTNCRVusfPjkBiw1GxOkyY5wjrsjUut/ydUQx9RuyduKby
ReU8Ko/6Wnk0bi2gQqIYcHhdi53lSBdRwZ1N0wjnAWabU/ZmHPRNs2t2WOF23gY5v+2d0hW5Sot0
BStgFa+anXaprtpFGF19Qy6MMl7kiGRL23PZmYULWgQjcoqv0lrBiR+xQfBIweEPfZtPi3YRnXRg
H8VjySltHLYSZ1kuPKDJJSoGh3kKulwT1A2uI9zsh7hRt8V0MZQNdgS+FZJNxotwmiXe58jxHiTq
UFIq2if5ZDmA0HkrRZWfb7RgYOUq6WYIlqVgl6jXqiftnEUb+kRGNYsVK+z0tTvpdvuhvlWrhJma
uYwFJ7WWrcVdbYexU0vOevS4Lcgde2nX/jE07ZpjNKgw5A82d+JOvJoXTbHXKopSAjMpUK7FHSHu
29RNXXNZ0QPed690AIZbNpDp40zAYA7SjeL53F2aQwS25ia+w6Ff+Xtmgg92c91gVVG44ZGH3tSj
8Cpts1txoykd46EJ1ngVhC+mzB88e+GLtU0/0tPYLBRnQtDn03+bn4e0qPkqnyroBO2YEfJHIkhv
R7Mnn3fQNfBu4XjkU9XVdIdhjgOxfx/gwfQdrUelilrA6ZPb4O196T7AF2Viu9MQapcr63QO3XAZ
LYbH9hg9lqKNP8YlHcDuURgWW3SLq/QYL6fcKQZAS5yq3fDdj+wD2W3GNkEHc5dNjuTdT9kqBx7J
PflKJoE20q6brT+Ypp9xb3C3IkReCiXiD4c3She25B3EREG3W+1JBgUk2cSKdK/mTnnAWzr124j8
MPQW+NcO0j36260vOFK+Tx7FXXnMFiSuuLgY7+X7bC1dsmuXu1xQJaYtt0Bm8y5thTPGmOrg7YpX
+SpeO9WGX05eLHYhOsKZ06OhXkcLEkHO4XG8Wpt2V93GTUGOy1P8UO+FM77A4LG8Ki/yRftAIbw1
HrxsWzUi5ht3eMFeiuPVu+0G4dy8sCfpFrkLtrLR3OiuXScOcMrduG4e5WvzuwXgX1lSUSOh9UPl
qBuGPBOo//YAZdBp/bmk+g+P/1ZSEXTPoUxBDqHN9c9MkP5WUjGkAvcB+JZj1dcQsj9LKvi2JhA4
0jwBQxMr9n18NX9EoaeIvmIGU6PE+CcVlTJbvX+qqHjmlFES3EdREmn3/DK+MsM0Kvuk1zaiVy8M
MA7soaaAsnp8rcfjJOksXTepfo5YHJqCdr9rlQ9JsqcrARnG0aJLHTyUJI4gPPBo9gGYX6bhc8iS
ibhWKunqBQ9hclAHJzQcf7x1LWbjbfIAiCpR95V5KWm7v5Kj1TOUVfVrWO0zbh5TcPTM48sRjEzf
W9cp2ICbrOtpkQuLQN4nWBtKiov8Dn4lqJOlSLUTWTTCQtFFZiEX98iFY02042a603x4WuIhMy7s
vV18lPG24noTbrV31YadlezV3k4f/bP/Gr4WtHaaXT2cm2Y3BJabB2sDfYWg3Lr0TmvmVj0G722r
XTvCBJi8XNnTwEd0FfKPnZjuDW4yXXs1co1g03AVtYzEpGSZG7eQXA3gUnJZ7qZcO1qRdezl7mha
4alqxl1/8pA4OEr9qWqdSwSKV7tGIx2n4BpZp8pYxuXG99aT7n3OvVLF2ysWt3OmEuBOn7EtbD4q
ClvVekuhM8ostNGH3+0krGGszgZnLTI1izMqCzsSTma9AbBrt8mrNR7N5FXgna7Vj5nc0skPQg6G
jgHaSI7CMcEth0KyWQomGfPsKjpb8dKsWcS/dN1lmm5o+kTtqeRQOeqLTvddKTLJYu8207ACebkz
HqDuPVbv3mOwl4OrwQsUa1RvIiYCq+Qyc7HJK73kZO8WkUmmMiwbzBYeEliD6FiCIJMHy8tvjN1H
Kv3m1rSPWbqYRkSLTqkQpIDlkv+6FFravoi3ZfGQ7sON6vbLcHOV6RHbwl28j/cpv9qlsiImaFPi
gq3fS9ffoMp7NlFuoFNp15Nymo0aNm+usacEj5lLLncROkNKLXEpLAUITORH7SLc7DX+TS3dy2Dz
5v8m81P3nnUwIGNd47nE18kPrsKZrPSuwBCJMW2KhdOhGG9198mCGWCs8oSBo4Hhz+EIUaYQeBCE
kM+6NZ8Il9NB8qSLclpHClLBhYGzF9xzDYftfUD1p7kWtS7tdiYBnPTTTZ5fjQAJzlmqX3zxsdEm
4rinjWsxhEI2Qt3hpqFxl4+ufxXyV11/0ZKbGD0TJMqzUh7y9slj/1HkQ6Dv4RGWke507YaAg42p
/Is3CtAXpAjMrAoSIrH0cAD9myi5Oa/l543iPzz+j41iVjOgNWcr+EP1zqn9j42CodRvzJE4lBss
0WjcWcS/n72Jp0bMAtnXEGmn8ahvYyiJnUdjSRdlWOn/WOjw107bT69c4oX9OIWqk6RDrS572zDz
OVrL2VVpEAsLuQoE04xf27y8WDK0QS+O78ZQo2TNUIe5cltQ2MIdpIq2WjIBJNuwwFWK7QB/sIOr
M7hQcGWV+UuQmG5U0GqnQUWxCLA8JI9Mq4fxUfM7QN7GSLKaiv7O9PyKD4V+j5L9X9sKmsUnEPvp
xpCZwXj0vzR+LfkXg8Z/evwPlyPhRiJf/Vvn5vvlKJJ6yBCWVsyPXV/1N1XEl0Gxw3h2/tj3S3Gm
SJON+mdQov5PihbpV0zsX572fK3+MBEdzYo8Mws4OUq7Tp6MZecBK2dikE7DqbYK8EplBD6/bt2A
xU4Yu2jBhbc09QrYUiETGMMZdhQqUB7yYaBxi3jSejVlsn16zHEl/RuFjdFEDlMM3nvPrqkmoclQ
h2iKhlOxnEE2r4UXHIBI9ZQuOBuBcEtgZDQftfeepLAh6p0Mpt3EWE8WwAkrkxY6mCzqCtpBcDAA
ZdL8gVplm0WB6ibBqpnQHN01htPn8yGuPmlP1UUix8Yu14ZbrMqlh7w+faz0l4o468aa57uwEJDs
abQBAqFBF8qJEaH6Dqe+r6/7VLuLhWlhkcEdLUlD9M1tACKGrGJNuPfMdYt2SAnozdLmMjrbwsPV
roLUjSN21pu/j7Yg9Jtun9HuCcaEYg3pIvpwPaNbjG2+DW7MkldwS1cd9Ln2/K+9GVmlJYlsGV2l
San8V385AxU2j5+mMH99/J83o/wbNzhzE8IzwG0a3w8RnA/wkaNd4Lb7/YTxfW9QiNbQ56eDUEHh
Pub7fdsb5r4s5wdathJDmn94ipDm7//TKeKXl2790pdVS4VkgqGsdmNUE1gjFiazyLgePCqd7qVs
B33GLo3qKYl0moYGspbQDhv8DH6nBmtfP/WCfiB2e1VMI4G5Mmm9bdlHFJiTgOfE6vErVznCuVs9
BSEVX+Pd6bVMuAWvT3HEQVsZxXtoMRzXxeJpMpR1Gs4seUMHYamaQrBNVL94DUzjLe6nYxVqLWEL
iCXoXikSZsBOyCSqOq8+jwV9gZq3z+U9ABMbBVMZu2EBQmFKl5j94TNkacpBRDIER5CzlmYTKutp
kaCshVzRFK+X4YwxrCdSNR2vap8BR0qL6iGM8FSHifilLNPz0DScgiw6kmbUP/dmwkE9SBEFifRf
I99itpvlwQJQcEUq+9DieVT7gFFD5S36HGhSHwwhBXyVLmoxlpbtAFmjFp3Ee01E1G9FSNwDB7kh
W3SUfTWJ0Gerw+RpeBr62aGsWQSTOmpvhGqZ92VVGossbRet4C/YeCl1VabLwkddviX4wdquWskd
OfEDTluRSVgdtquaUMFkbpAWO4Bwi2I8p11wx8XoNmQT++H0GKr9OgekJQTZdZhMp+m8lReDohkn
Rx/C1yjLdvLQfhZFn9gBzpaqgTKPu6hRjV3TZySKtFuxvjO111EVnXKgCR4JC8BdmgZAueJ4x9kJ
h6meZtuSFAsl2omogDMkiaQJ3QWWeEdM5tovyFBU3MB764jqqml6NRbntWnYc0aBdvWYJjiODf9W
w2IVjLdOGrZGnO20hoZraCz6zutwqddi6AZtWcw2YvNs9rVCJ1rtq3+1TZRqmOkw5TD32n83qVDA
/rLw/fXx37onEHtZnWan6Fxz/zSQIlMI/i+pXayHv9PovtfEPEJWKYopjYBo/LTu6bI6l8SYRTWy
hf4Rco6Yol/XvZ+f+Twd/7EQiUltC2tV0LZ6R7JgZYHRlYEKBMpAQzzYE97rGp26M5h4RuEgnvSc
TM50WvssHHGOgcVL6IZyKfZka2bDubc8Jx3yJz1qjz3bPmhROPQ0DAzQh2VjPomcCccRF4fe5ctC
JXWPi3d2WylZs5mVx8Mgr3MzuLP89L7S/Z2p+Y+BmR6sxtgxEwc8YyqC3VTGfSPTYW8sN6vEpZHn
x4qEUwXMd2pZ/4+781hyHMu27K+0vXGjDFoM3oSEoHTSnaSrCcwltNb4+l6IrKjMyCqrtpymRVqG
ByVIJ3HPPWfvtZ3afFSjTVuw3Yf6KxsBVk0mHngvsF088FVeDwmM2eJlDi9llO7HDuBOUNxU/Gg0
JqCz98tzlUKVYvPS6clq2U2bs5WCAyWSahhbAIiXyDAa6b7KIH6wqxwzXJx5/fBQKsZhNIHlsuGO
Id0n1bCKrHoj+q+JWuEGYQKTKp+gOvciTJE+S7CuJnZvyXZHqJ45EAcbgVny5W2vY4LvxbUivKsm
gTyqY2XiocfV2jWJJ7SghirdjWcVoxBosCbXPLxRdlU8iVqyDkV4reybAZtuQZ47UXlL4FuOfsHU
DvWcID+NCn2uEZZRlpW3vML8Js1bMxWMnSacrU5yYzxtjc5lGeTf7CpMBbZEgfE73TTYwZplrrS2
2iTGoQNLr8vyZz4CYl6FJu2bEkcuKCVUO2VybnjdbXMrl0zfmihjwppI4ra7/EXWGVQQIsUmkZRj
ax3qT6LJIkdYG7K4Z2PG12Eck/JayB9l+VGw5sYhtoVeykWvyJuDnjLIaCtRJX7eEK6SOn8Ugr5v
qsqtfcBlOes5mGheuyBObt08lpP4nTCggCu87qOAsJb7lI4/WhAnqKW1HoQ3DZCfPvVfQRbPdk9f
fSpQCFSQpq1RwjQjBc6gCxTKLUOCbgzRVYvKN55l22/VLVKtjRVFTqapG8tHau1vB6E99FKyySZj
9FTN9LoGe2Uu78MhoCSI3SgbHZmYoziU+XDOFxkY18ivzydosogy/BoBUxS0t1UIU1r81NJQ2JEs
7BbNtG6q3vMbAUfpYzBmCK6R/IqsWwNS3QKAgpUfI/9dEphYMAwQ06OAAylAIFlZj02lQc+Dj5ew
GgjmralNxyqxVScxBBS5vtZyRQ6XxIfOP8dJ5fyNq2RaIAa1MgZ+RLc/FLX/pYNi/YDo/FIl//v9
/1UlQydFuoDegLHbIsH9QwdF+weyYTRJdPd5yEWi8HO1kJZ1BL8ixTt1srHsoX9WyYQpIYQwl3A4
FMCy+tfESurSS/8jHgjOwS8v/U+99lTSap205ZmMIvVDy+XoIgcpodCmOSHpQxeU7vLJN/cx4gwb
6x9holFY1QQNtNomGCRAZqIICjzt9AAj8ih/zQZWR7mQ6xVGJQpWKZXitWAIiAB1+cOASgw83rqk
AwkJaqQ/yyaK+Uger1OovU/5TLVsJiPd8zBykhCvXtrKbseyYljhkxjDZpQBYDYlmI+w9x8mP4p3
NZWAE0/aQYVYwPe2uGt7vNhZ/RjMA5NTrcBEjYp4FNZasmRlp0ieUWAyCp6Q9+HBZ+UoybAWmWKq
WcZXpp30MvRYqoKLocPgtlK9YV2KJczTZvbum8qp6YIMO/EoP4oa5PVyYrhXJ+OdUHYPUx2Om7hT
JQeKMfNpv67updxsX8Q5FTcZIk8Iw8JDFaUPaA01Lzfm1vGJLm5BjMqpg8Bx5Fs60pxCL8E5wCH5
JHK6SdbPvoRbgl+AtS2FGkJ8Xrf4TsJ4yG1RTU5NLT8JsnJXTNrRsCpPq8A/+AD4kH4i67RkQl+1
2HiIFd/OU19iYkzN0J5bMy5fyrkyZGQYVvTUVwn1spib+8IX4TFWrcFYshSZSuYpFlOpngpU1Cpn
1ECpL9kMFlYetOaQJaUCj9/3vbrFfQd82ryGIwnJSsm7Wc19e41bmT76QNCxS0QfWLqpxh1Pkvl+
KtrAzlhdtxObrQ9rwEHZwV9f+2PkL2Etym2Kc+Tb+piSYzJmT2Ebid7QGxOhORoRuA1Z7n/jcxnm
abbjS+FLQwxN1o+X+pvm7D/wUX4g5345l/37/X8WvjotNsVQYYr9s7j9OTTkCqaUClgVvG2412j4
/jyTKf/AG4rnTaYTQEK5hnrq55mMqzhGLjOJZJR09a/FuJn/3gzmhWNL/3FqVBll/Fr3GnFdmGla
zzvOtUeDpppW7wwmXbXq45C8WYgGkhnb1znsmZu1q/xUHP0XJaxu0a1s9qC+za2/ZUito6WvvGLg
9IfQm0KJhtsJWqPbuHhnrfVEI0E13lIojifpod1kO2ZEbhzS23IN8p/O8QsA1aT0VNOWMipUFMIr
qKv4F0jVaQpW9VV1IzeCqgMKa/8Z524RRCjOveArOIZPzL0O+X4cnZkiBdeWQBJ1Kn75B0mnPCkL
7LnvH9pdE6fkVyLIR0iD2Qf8M9Wtq9iwaF9EILjkWuornTSIfl2TB1GsXtMz4uulVG/KbyhfQb+N
qwsDACgmCU7ebqPPcOTrfV2oW2qvQlmthZrAneCkHgy8qD7TKu2lOwGB7FuM1A6q+zqDsZ+gUbe+
5xfQwjkFeoSs522AfOnPUMdgTwcPobge2q3sezwoGm3lKCnP5bRN/NfuVLnRM6Gmq3In3XTChld5
sqpwZWNs613q+2lTPY4uIbzaSvYAHF+C/DwY616/mbmNSQTaDfPVPLvrGbcGxpuI666C24Bp+tim
D3/ncwF0RZJwRFnnW8m+87+eC3RklH/eBP/b/X8/F5Ayg3ySQc+PPSujl59nA4O4R2oelACkIy5N
91/OBiZEJNhFP0qXRSv5+9lAZeNKraPTreQm6l9px/Msf65rFlrl7y99Oe/8cRdshaQzELYk7RRU
aGb2GcEWEDq2Xp+kzbYqE122uE197nI0RlVkS/n9JN/lwMrT+V3z79P4IoM+rgm1D2uolKDGwP+s
hPEiCe95BIA22VRZ/RoSHlXT4ROApAw4c6TsLSBcpq8wWggXtRlsdbxm2aeKS1UWecoFyx1+1Ul6
MiNGzH2uQcHJdjH0ppm0kRpeXijP95ZPIlp/rAwTC3tk60YUsFf5DOuXtjVXkw93dXwn9+zOwAbY
dyARERiChjnGZBq0eOYbS3TL0IC2gvG8RTreaXbDlqmTVK/ne1si4m6ino5a85BV1SaaWnuKgFpA
NQh5F+LEK6tRstNpwE8r5x5GlE+ZNMq1xFBXJuKjjhXty4rK08D0IjcyZ0hLpA5ixhS4Hgak5vPV
wC4Bkue7kPNL3w+jHYHKwfQzV++l6DssDOtmPBbV0aovQ3mv+HuD3U/zrVUfQcCgGq2HQfhwU4C8
1619WGLAjHRY2uohGPx3LHmEVyZ32UhCY9q5bdfF5IuPbjbIu4GOW9BEa2MOnTSXD82ke1FZwrlK
MeyAVIJSE4HuU9u3jNNnJBrgBclGa59I7MI/K0Nt0JT+phHuEKduLQMrLkL45qDRZ0uI1llEFWTN
7bnzm1dr0F09b8MN8bl2H/unCCNMxEgGLKO6sC5y3Y4tApJTtXKm2beHWEVsNvs9yq7MGmgkQOro
J7S0+p5J75Vv64KZByovpPhRG8Y6ICEQdM45eHqSOMF+kTAMmcNiVtQZ2tkX0JqSiRdk4yEGYlH3
xZbG7HrSSF6vM7hIrD8G3xpHYTMbl7ozLLnoRNTAJyBOj/DQSIE5mYL8lklyk+ZN2rEwKLQHqiZ0
WqE6aUGzJ/6HdnMxRjAckod08VGVWAqsCe1N/Uy9u5eT9phmaJnD5D3XYwjQ/irJdDcy433boyRO
KuXGhPVoCe8NSkNpPFPKrtthTFHh5t6sxLaPomXp8vTBg1go21QC3VMOpOIwb2rJTs0l2bGiZUQ7
hJup6w5mY761ak+ofPkCiYpsbFeSxLcuVUkbblMkQPe4APUlB6kb7aJQ7L/tyvBjWsmulDMtXVJV
1thg/rcdL7qCX1aG/3T/f+14xX/wIVMUnDQ/EMK/rwyLnID0D8KtCO/Fhrqc/n/WiSrkHxYTEHcW
KWq/7HjVf0hQEaDnEUusEvLxl9RlvLZfV4bfDh15m6YuflhlwT78cWXQMknwhUoq94O6awGra+Vp
CS7Ky22PyQ/jqJChtvSyN5HJaYRBTfafA+K3URckQ3UtzU2lESiN710Q053MzDOiwzixmRIAY6PD
qSm8glNWQV5AEW/t4WM/+/Ja+Jrv0FHR90O9ErqaExAs1ZrjuinAOqamF7cqZrlpJWmJE0ssSXO9
hlRZsbNUA0eres46yEELYyeRpR0p8NvUXcp3U4llJ+uISw/NvYUbsfAg3zAzVZnCkjxC8oXfrpnH
smoND7L8KgtOXF07ZWegsU21L8ME5POUtQeZCQRjazAvxJ8RIjGAhQCMOj9L6kYgD6l2BtKgho6z
AAiEB+h1wkkf3i3twdddQtIUyJo5Z5OifE01D+/8qko8Wdi2Oi/mRZS+ZcBGtbi2sg2suyKjulz5
p7zYD81WBwSgH8lYXyFKrsGddMDGkRR/tDVozzqgc7qrJ5qHT8DqVdrPIukWWYLCzz8W9VHCT6Ta
RXpHohs4vq67huh/kztx2JaxG0yehCa+j64U9+q0a0lWJ6SsbBkmQXZ9Sg1XIakECjpzaFG+S4dD
mt/p/o5+wrqwPNP6aMRzFYFcfSQMOGIZTTAuF84wuWpEAqUjR7wvXlK/8DiJ5oyZozCxs+K1IlGd
d7YiOTLn3XKivtiqKbOg9lDLHtapARBB4lYg5Trl3Z8fg+G5sLYwatrGxTN2xxjH/CATQP8I+hWB
YyDtk9puGid9HLq1jLvzG+qj03viqjqlGwz91/4eVocHD39r7Ex39ObbRODUa3fO4T5szE3w0VQb
UoqSj8TNUDH7e/wG6cbatW8DEFXTrVwrcFtxl9eHrnZGwrHcYA1WH458uJcPUDWqS3JRN4Wr71F3
3xeYLl7p+EfP3Xm4DJ/dZb75zdp8IjaUcMD+qyVP80aYnwfObV98mrErhJcplF8J5zMU4romnZW9
0m1wNgvZPmb1JqBGYdyAik45NoCH/fpJ9VkenZbkWHWjCu9Jdh9RyogDdrfjoJ+oS0njJGIaeK/4
WdHEx9GgiKSFVBFS6kG8M6oIj6ooAEraNBbMCAmhwVyXrxgiDtYpP8SsgVv9aB7LQ883+0F87O4i
eaPq/kHgKyQqR2HP0ziD6GbhWavhzULkt2sPB/SapKgtE1GSLki/AdrsDZthgxLcJr5Mo11uwB26
VoRtNLZFXfJYgpJWD8LilkhQHwnszjJtmx9VWCNIxxtlIQRSLhKcY270wDPL69DFLpLWAvk5a2rX
eHK3C6R8DfyqEm1R2EvRmmjulG5xlblq6AnxlzqW92XWff9tlzso87i9EDRjCBON/296tbakcP4q
g/j3+/++EdIZ7GE51eQfUz/WtJ8bIcyoBusVqCBIefoPHMPP5Q4ZBIsPWmryQP/ZMfl9IySy1pFc
JbHzlrGy/pWNEM/163L3p5fOQPTX5a6PwzzSkmza6d/L5n/GDrROP1VY1a7vhVgGzM1QPxqWx+VW
s5HklbxukQeBnB6kc4hWnxI51V1Bwar9QBm3goG16t50cKozG4WGq+lRjmQ+FVhfouFWXhUvO8SL
1wjYd7SO+zXPIzSbGZ7nnZhs8a+aGSoolJ9wTWklOPF8qaka19yoA1rVH7i+3g6zk5V7tjjAZ+Fz
wvda7qS4vI7iroqWR+3eOGz9O4Ap5mUP3ZvvMTv3WDa+P3T7zBOVV3G8FXf5WZ1Iu8ovUsbsjal+
DfFSzp2QipZXPK8Zh1zpQxIrSbWYePWT/kLf2Hyp6QcJK7Z7KoHARFOt/a1sHDLPt8n2VoxVRAgJ
YBtxXe7zfUNS15sFOXddOj7++NVYrqm96RQ1bvhNlAg5neqlhDQNjJ8Fy57vxC18nnJDOo58Vs8r
ooQf/Kv8EtyGjgXTZYXqiCENCfRF3wV0HMfSXHoGnd6tgVui21gVIcCL2wm77ZmfFin2AxYwy+0/
BXWdCeSK5AQPbTA/yZ9it8Xu0TyTbxockrV+zZ/Ma/zulfszPNmreUi6+yi/6eEeXI8pf4j1qcld
WbF11CCdk8bPqczGw99WkUdMEsHfM+beyMIB5OXWnhtauP0sYAbIvxiWVvsJ1iDpTqI7wlW1mRZy
Aes6unEVqfFLwoamvHALyX+23sbwyhOVDDoBoAcRkm7DJY+me2le0n250RyPUFv/EHnpk7VeHE/S
Xffi4fay3oTA5ZE5poG5WrdVZRJZ10Rjvgo39SLcgm10CA7Zs3zVtQNH4c97/C6tfOK2+Pd5YfqB
B3mUMvaoGmT2vbgdzmWXeecq+CCBVIvu5SvTNeuNuBqOWr6igx/O0pHNf3s/35pTfq9uxpu8h0u6
SVwcUECDKrxqxJIztl5PK3ZQtOmdJdmiOLW32KETwaqN1vydpdRu7yECWl/aTSgu9c76qncqwTHa
qgEZbq4kQp34GcsMIGDlyA5sOAUWlK5nJHXAHJXcxqIDBr3E4O1OpBTCsS8c7sxlluJaX6hg14Ty
3IeECT2bG56JOSf2axvCFbdB4scHhbtI/mEg1/LEAzTQULNzTF9/VYN0wmgUPAsjcdfoS0hOdCl8
c6e+H4/S7OXLDThQbnjM9tJ28kKPvFdcjdo2PGZPplPsM/4M99YGr2rH/JuwNZLiF6Z8m7sZ6qEQ
ngOuSMWVEdngTEV2nguLOZabSNkB42iA55vN7lrGD35C91faXKjfmh13+pHyVrv+13A/3HMxvRv/
qwfdRXlVrpG1Wxv+VU1bJJo8Mv+pbNHr1fypIxjWgsfS1m/CYrVFNpggNS8HDF33Q73On+WKSHro
vDYpwQLBWG/LsWC7ZAgF5RIBPlg//3W+4OWNaT2Hq9DnAHnwCb+Y2wlkkTX48WTG24v/1eDXyd05
aGHvf6HvJ2mXfTCHxGNxVHW3HKr/VouPHA7HO/W2eRvyHY9IOZCmywvgcaAyqceuXNu8QIBRVQkI
Z9NQzV6zvXYV77RrDOrF1q7wezENnq0rOYKeeYfN6tg9RewJbPEJOgjf1slTTFJ+iYRYZZfkFO/K
27QXXoRthZ3xxXfgGBDFQFrKJ8VNDYF7sqVy9betKZZ9pLVwIyRFXGIklw7kf91Ci2w0/zBo+U/3
/1lTWMtgmJ0yO+LfsPE/S4plB03fFXHRP5ukf5gZq8DmgUYugqef85mm6Nrwf/9HYQdNYxX20w9Z
5SLI/wkCOP82C/4NOxB8Ff/89//Ju+xcRHnb/O//QOT9taT4ceQ/ihMRCadOlfJrSVFUSq6NfV7u
Z8s45hRc8GJBWiaCcmcBd1azgfnLYqUh1QOzj+CJgXitc0LksBIAZReh5sn8UNdTSjCKYtwaKW6d
qW/zw1iPw9YKBoWWTitTwQo/pLy5FOzAC06n0NC9pIRwM2e5cEBqEhTrTFdrQif1BP5bJBBbXDIo
2pYinIk2lONTLCS5idrDR2s4xTKon37qolUWItD5ZIZdit+00daaNpLOMYjBEdm2JyjTrauXjsDU
saFvjI7t42yyxHHZYInfYSRHdj/H9MYCiIHDbF2bPDgXRqjxVQyROc3EkNUhDqIZQMQqL+LneYge
hiQ0VrU+kAHUk7IF2gDYfUGkXPuEOPVFlrpLmkYbJQokh/e2WXdWj8dG1En2rY+NNc/4QaHb0ggA
7FMTXNENgp1VuHwCH2yNPvSPcTMZ9pTkoG+jgZzBIWT7InIQ9YQGSZYNagbLAt4RvaYxftyxZ1iD
QvFMQlK5UXJRoVOOcacKS8OGdGds9KnUD3EFwxc28HPCAFptJIWaRAJG2jTHiXqhy2luz3JerBNd
QTZLhDwHN35rFgVXV0PFmmdUZ1ks0dLI8v0MOBnKjqptJEiGvpk+CjKIwwTWoRLA4LCUSbTVhY9Y
0kuNNUyqFSkZQT5exhRqKgDGWdFpMIAo8meD4jB66UNj0wJxNJUcA5h10cqosquh9hKQkEmBlLIf
90Eh0sJOwxcy5F0ZxmStm3a6KNTmypMq5WXMdGMV9+YutrpPaeFY+vO8nX24y5VsbsaSj49OfJE0
iUTeJfGHYNX6ijbWaS6t6qGvre0kASvITRrLetu9hL5BzFw1vJCUADBRLXIHMcVs60pAASRzZyEr
U6et+ciwJaXzjYjppBWFa4bqNSF5R0oIaxRN5aWtg3QdpszBIoPcuRq4wNTKuynuSQ2Ymw2S5/I2
DlU129BTgMJOFjEQ2DASj9AE2ZHjUXiI66wu3Sac2LjO8gv8VBILTLeg98TUwNL2pTmeQ3wexKL2
sKrbl8kP3lDUUwLOWLSsHXLdO6kgOaUuz0HIDDGIw02t+UeFLwn6sp1hUvtXMUDiPpWdeo6/08pi
vCjG7F/VDHSinsrNxiyLqy8Gh1aqHzTkaG0K8l4dmmvVik8+4Q2rcFQuWZW8imLz6teY56by6Efl
lk82386u3wa58Pdt5SJb4hTBDJ0d5uK+lThb/7d1iNXhl3XoP93/X61c+R+KKLOmKEzsSGljkvcv
+xdXIWZllLfQdSGc/N7KRbxkKuqySoiSjLrv9xkf17BusRCxXV5GfH9pxse2/dd16M9HjhTql05u
mGH8sYQx32fjKzq2iabhvLWmc9/sAsISSwQ+DrlRxGembEh2DVHcpPqWsNnKo/4qVfZ0T3QPgccy
X6bsRSfrCb0sSb0bcEgE+4qA6CrbrJhY446XHgciEehQHfj3USuuPKqGuoVNZuPEw1Nak4u8QoNO
Gu8wOUzSDQIzaBUTRay57SE8G+MeSu4gOH0N7Tve5jJ5Hw+VSK6UAnqJKOQUmTl5vuZyUK077Ho3
uCvpS/n5dy3s4isI9qr81KDHFnvfRIpp0NRsZEctAzfIHSF57cXzsrs9dO07KnAx2XCBPthHkzh0
fP+TY3pcHhLG6Q30iNSdmV4S+oj8RQ4umt5jfSjKO1k483hReKzxfMqGLbaHoantWPvkEOfO44Gz
N0P5bspznYtoUCPyJoHWUvBPTzX4lem7r64Jc3vtwZBrB7BtMdz8eZNvLQvnKD1F4De5x0gflHx5
SC8dqwZzoWAdY6AoObHd+9pZM1068WvaqGrv+JKbqtvat31SbEPrGpiHOb2n990ld/PwTaia8p7c
R/fZa/fVkD8KVZC+2kp7DyqUu0A+aH2s+AFuXdyuu+PM0qE/jeMSwBfm94iggL1Q37v6xYp33Qf9
27peRR2ypTX5Ypn+ro8uW799NVzK5kFJidRgQLxKTM/Sl5+N1wFDr7Ti9rAc2sxLGmckUj5NLk/N
cyntivwk3QvkUl/US1JvuIVw4wHkU016mTFtuK/2Kt1zUc0yEG07tkmCS/yHInKom5E+r7j83Li1
Uy2E1yM3RnzCJSQ3q4SfLHfhh5Rmg6vD2PEd9cf/efD5x/XcEBwioaU8KVZiKJMTe8QtWuHwkdOp
fMIi/gpynAcJARmNy2MCZByeY3TeeJXreAtsvDA22UFdpd/GLRBWH9mwBtlvHjRHP4z3s6c53Y8j
xQG+HVqPdNh6w6SF4+UBO5dNME/KgSQ0pFJaQ/AlLFRsLoEzPbE7TA13TeD0nOppQ/mOXzvzYow+
MF8s1xwzV1x43bxXy5s+Tusf/+tcs9r28SYi86dc89I7ydZe6/qdp+JV8K1w5MDuMFbzV3KIDjyp
OroJIYLgkCLG5J56iRqHtzPjnMHu+6Be0m8+APKpC5xc2vG7t6YNzxwg88H6/MzL4V3kvcrqZ8Ji
nzjAaWO+KzAzPD5OqFACumVslY/jLWYPPji74iQA4JadkUHrvAvDrRBsSzJyBZtGObt3Pi02042q
9nR125YHigSaB02x7fqz7L+Q5XYJNVo4PiN+zmjj8NLiKERwRJdB0c8xI5WK6yomxU27l5egJ0fv
XRMwEdtboJnjYzve6wxAgAXpx3xwUKmrzRq1jS/sQ95NT51OabtrrDvQKRw/ghwQCJyQ2Gi/j0cG
H9JX61nBVivW+nuc7hNtU44bubQztzpFqI5jF8OVLjutN47r3jpUJ+7Lj7wlo3UoX+evcBE1o3+q
DktcxCtXiKueLDQ8TbQtgnVKQtSNnHA0CsuogPd0vAnCY/+3tnmbOu5X3HySCX530QT/l3Ueg+y/
97D/fP+f+00a1b8Fp/ym3fu9f43CWJT/yFn82b/Gq6dbHISpLPplYtF+X+S5SqYmAf34G4X4L41r
UV//eZFnu/uvl23h/f11kQ/8sGmFMMX4BPDUEVawjFav1uq1tXsbxgI8I+uuwG/BHz7K2+BBoq89
OO1BQkHPjyRcba2PfItI5M2/ZyYrPQsX45Q9Sh9giFHbTJnTK/IqM9k5wf9ungXlE9NqoWnsm0rb
155JGtMw/LHymehnZ+tNZGx5nHYTVsF4Jb0Vn/Pb+IiZAG8LtrieTR1AHIVUau3GdLViDVk1F74C
NEXbI5bxxFVFulIELtuN09oAdx39iEp/M5+VzzD4TNfmekGJ0bixtW2pPInKaQb+YEQH0Zu8AJAO
tCEiLYQHEEbGZ0iHLPZ34g7+7LQLD9KnyTcKEPi65MlP/LlApbWY8d2EbfzVvade9968gy3Sg5X5
AKznXXmJmVeFR7q71qdyrljLbeFgXJVt8iTfwWx0GWvR438xDsVm8kblTN/LQPS7zjmz6qt05Xkr
T3ng5a+M9VPA6tASaTmTHL5Sr5bTb8JTxXmrHHWQtk86F0/Jh5Jmy99OcbTu6j3L2ndMDaXLbj2h
OMyfC+CRlrstQHH1PF6+V23dbjfzpjuSXBWC2KseOtjFPQu4q7BJUuExEoFKObeep33xkG2oBO4T
ysN1caR4cPLvXNHcsQHnq50a47xNiCqb9+PePOtnhs8A/ktgUe8qHpIypYSs5rWhBpjxVrrtf2ax
w9LOSggzMmaGobnR5KYk7FU2virxMor49ZwOJ4+wMl7nXXUIzuZqdIjQdMMNmz7iMYXDfMZY+lCc
xqPCh6e9S87hg3Ff2ST2HaP7/FQdIWWbZ3nbuGTIbJtD+sAY+z69pwTZo3i6k77Lx/JR2h2aA8Pp
U3DQ7pQH9SW5RV/qS3ZESeq/GA/mti5sdas9BEfjrt8g1RfgZjwVCNJ2DXh8eaf7rvCw6OOZC/O4
+bb4CganSBzMMHpM038hkiEKMG1uwdDf/2xiLyJy6Mfln+aZCYhJgJbBjm1tvjApYU7SE+EJnGbV
P1l3XGKezRef9Pm2ZTbrcqXeHwfhYQp2iddDquo3+FWwNy02M7JKK7QJcNUOFZ+QKNnnxTa4J++G
BM37wpPaFfzjrrPHDTlG8R2qe+3dtznIXt+RQYhhiYGNkdwrBLKwJvqJO0Gz9MiEsx8yPpqJN65C
CshV9pXdsmP7ZD2IKF/PkMbazkXSAUNNU7bh8FgPj/6w5n0IuhO76CL6TC1Xada57HAUrbqZwl0p
vJTjI/kSKz4gq8ThWpvRAkExjOt5asnGSBDOm/lVu+HJcZPn7GM4DRf67POrSH//KimeuSHClNEw
c4ThRDGI2I/UVgYiR3+fOzTm6eyLcAv5Yn6hgeLv0YNnCA5uVYFowY5sW4/zsX8gGHUPP84Be8jD
iY3H4+IMGr3cAWh8TWwRDl70YfKozKDnV/r7RbcBuWeeEVatAvGbpjTDAe02Xfp77gkX6KPe9fcl
gaaKQ3wHVy4vY/SQC/Cz4mjRhpC93EmWIQSX0S5Hzbs8Bl8c5G42swTZvfl7Rg0Aw0g7bvmDnZgU
Wcv297xcRhAoCB6gYBKAu78VL5xRyZv/KGonpmEo2i38xqi/RNU23htfFaGrnLZPPMd8lBuPDn3/
DL0gDW02UaH5rnWMDRB9oVRuUNcF78bbMqLId6XlUF4exf13Ygcf06Vgun5KHTSWF7KBE7tcR3bg
WnazyZ4yw0tW4vc47odobRGo+YQYkf/Ka3/IHqq7aAO/HUDBKkMrfR1qt/rG++2RSgf4c1+eCLDm
97YH+hAegBC6Cx+SYYV+qzIaiM+WQQtxJDoCUD4lTpE/FtqKJr+vMc6g9QdWl768ui4fmrMD3XE/
XW/8OsieXWGxg5kXvZAWmJNQqzG5vFuQdzAZojVeEB18xDqqX1iK+EH0V/LBXGcv6fIhA3OiJyAa
10KxJgCGkOXEJtLSMh11Yi5X2v2tJ7vvebhMl4Teno/je1V8koCrNG76oBBKBWX3brBHJ7oiJhI0
Zp/N2kkFB5gdbUSYUgQiDw2zBpKw0wPacVT3B3PF3vuFCQesTenvOzFgFC+BoIaZs8AP/r9ybARq
fyK6/Yf7/6zgmBjAZkMbR5fmNwLKvxo1yPHwXkiaTreOtKJf1Ni4znC8YTQzDSgOXPVzYrDoE8iM
J8n0N9fGXxIhyNLivfjFZQakl64PfjYU4VAjlk7Ox9sDWB4GDNL/LdR58BupjfZtoACK92e00rLd
qAB5VAtEvb/ufEbo4IydekgvTQuOMZZ8qpe00AZXsAC4DaTPJMrsDBAMJg13VDSHKGSFjqYyK27K
fiMua5OhpcG2MCkLBSeIoZ91f9IJCGhgiCgkhPnrQC1ZGvowjr70ciJWPqmZNFf0dWDmzlG/qaV+
LdWksbMn1Pr3bgC8OBwQEGAlnQBILmUjvSbw7sHIYFSf1il7qAkRVJEKZ1/5GIt3UtTsiIaKwMB6
kjGlLHUJmtfwRtPss4iAaIpi9BaYVzGYnyvrpc/6de4zVQ9NUAYqAAVzKm6BYVSM/xH8EkNW6Bn5
atFBioxPrR8cgmTtgTi1uK5bZgzkU8h1mHqioHt1KRCUq2fYL0LzLa05vHDfChlrfVzgH1afzdB4
NKFELKYvWcBYDVFcDh8EqJPkcjN5aVOYNLKBiUJ2QladSv7QaG2pyevkWy5yOhi2SuOJluBWE+WR
NPaewSJRlqW8K9qY5xcXcMTA3DrfCDMCtaA7S4n+ncgY5fqWg4ztMo3vDdISuym8nyIUhWatbi16
anprujjH+ASMGSe7tvE6EgzSXNmIKr8nFWdxIY+3KcJnY5Gi0CWXKfWvyiQ50cDK0hg3NdCOqjB4
hVneF+JHXKubLOnvNekVrskqNYXthP5DJnX1/3F3Xs2NW1kX/UVwIYdXggDBHCQqvaAkSkLOGb/+
W+xxj+2eqfnKr66W261Wi2IA773nnL3XTrSGhA19W9B+F5ATDPhuJT94qv3Ki82Sba1ScAilK99H
n9nPi0abz/Q/idK7lF23jlV/pzWg0pvWE8zusdGSbS2Q19bfWouJMI4UVbv5BVuun4eyVw7qszJo
BYzVcVgJshyBlmB/SLRqFWu68Ai5Y5uFgM0jCzGoUiNezIyy2nRxeKNhi7JkkFazhSsvE/JLMyUP
WlrB4wsPvtK/wrC4Zca8qGdmzHT/sRnAnM8rIox+FJX/SJ4m0i/WMpyzlM8seP9P/YzN7dfV9z+/
/+fqq/2G6+zOm9EtlV78nwMJNOa11NZUyGjEcBZT3v5eQ0PNRFWmoQ9T4T8gIWPR/H35vX9JZML6
B2rzb8xr6b3/uvr+5Z5bd7H3n1ffpk2NEEMKh/DjdBbP6XSKvvPU7jZm8i2RGHXrRFpy0pdBV9Ru
XXW/VPeReTCRk1DhqW7C1Se/5QGqZGrVzh7NdiHWl7SizKEBJz49qXvpwb8qiMMQGy9MaIqpBdTW
rl1xlbarQNhV0Rp9x4ibxtrLxsNgncJmUzEfrnUvKbCzCrBlOYnHgBHxYKT2fBRXlRMomU33MX5Q
Kk9lomzY94GbjPnF0egq042ncbnDO/PQbMplDVEcRz333YJCO+0bLHa1O1J9j8eEW8r4eT4KX70m
pmvRbfIhsecWH9+q28xHwTOvPGY+aAfyu+DxhHD70BSlB54nDCELbl0VNxVRXYETCTut8hBf3P8S
l81sbUSg1Oq0JtwAXwIf8mSbpf1Cnpk52f5+GJYkWorWYRyfWW1mZOR2v84ub/uPaqEs/c24thaZ
o9vxy6hwDPQ6Cxc1BuWpzS1bLaTNLGsfYlZsSY7ctRj6pU5dszq8dSVHNwmAgLTWmrPcX9pPC2Gf
gRrGfBmbfZRtqktLhdG6eriejO2c7KpsKX5ZIfVGlCg28xG/4pBp1ztzRfKKAkhD2anCQyCt2S6b
+juT1zUpOkx+eUbkTx+PIgHVr2t08V/j9pLti/34Qfq8wspTTjspk5b9RwJFs7GBYtMApAXA7BXd
TMD0IaVZnHjyt/zdPUUX4aZvkkt86nckfPqLDM/Wd/2IzS+yZQIYIJULyI/hEt+R+SrPkPSoXj+m
t2HVnAuedsajNk19evzdaJNu3+w5ew+6zdZRCnZT7gaKXmjpD9W+WqUP6VF5Vp7zh/Khu5bHhgJu
uhrP3Ib1XGy4vX1zHlbqteWn4YDew0i/s9WjeDMDR0cjcAGDrkWOBCVzyQXiGuLOchnshvd8N9xZ
OwPea78Ev+4/me84tPTIQ0WcR6vxc7j4T+MDN91ckq35HiMZWkwHAOvqVf9y22Nou4Y3XERyrWpu
PvPm9XSYPg1bc7JhI2lnsNR3PRqU9y0ytcj3KpNjeofuYoeODvGahi5MFl00bXGJq4o7Md9leKR1
KMDOadgLT75rvXevvhvRuF+NMhI4hwE+H74nP8bjJVIuMjPyYhwRKLx0GhvOxcpOYGUzIuiGdk9+
ewzN5JR85l7zGj7nXu5RzhqHTi42EoWNluabiSueRN8dcvoy24KOlXmJYns1FGcBx6zscZfyyevY
oiPg36XH40opHqttNGz4nZ/AI1KX/LDG/BLXfO/0iQd82Z/xiz4aI+M21xdAb1MBvyE8WyC9aFZU
yfGAHsSR9iQKWHTHF0jjrK/+MikMBe51kLTnfNbUDqcICtXkhWqXf3rXrkXLO8YO1Tsy+dSuXN2D
+z2QWJ8vXvAnPClkK0RP6a6/dQT6rUdrMdnq6oX2IQ96fIlcDyYelIRkEW6ipSVv5edaI33ysy1d
0dg0AkJAImTbr5HxCu+Z5TvNAIxmN463WNhNgqBA9SfbkabX4GqBE7wTGmV271S6HcFO8lZIDnxR
JX0yOfr+sgh2oqfTi58Y3EBvf0i0ddUfMn3VX9UP/h7yDL13yA0JaxgZYV+b+arvW9oCvofdqzmy
gDk8SFH9AKVF8+LGc5jpV9M1yg9sbpz9DPqZ2tN785mUtG8AOVDg4RDZzqnnF/Q6RDoxi+BVmW2R
YF8UkpwcSZhccK1kr8Pj9Dge4i39jh1Uwfo8vyUv0a3cNFS8H+0b7f5+TyahuuhQD4JLd2Cm95DT
V+GZQ6GXMLdYWZ+ZdjSyyokeGM9Sr+NypqPxjAuBnpBbX5F4qESB2XTVvtKNuHgoz0q1AMRui1TY
NJBIiOAcdBkv2e3eQ6Ffg1ngMjxa8ip6LU5TxnVno+1p34tHBBiNhirZOcg8us6OTlS+4OH4rK1s
nC8ngwHfEyVv9ghJH8ivTmcTfTToHsfaVI//evg8A+DvlXe6IeWCH6ok9EekPf0dUccL7Rocu6e9
CIx3Nzs+EARaO/52Y3xpgV1IuHegmOJzoa1JyunSN954R6rX7HjvI1+nhCzm2qVsl7fjV3FUPf25
PJOBJnvVQwH63cf38CYxVnUVPEIFi5NjPtP74Orn9u7jpkgg2WPHbl6Pr32ybILdDDmyHF9nlYVv
X5QegW58AV5OawPJ4efmZ14rUPCu9FUd67PB8o6OesGc7sx77P4Oil5ikpyfguM/96gpYW2Dtqjr
xOGYiCH+tyQDHsEvo5r/8v0/j5rGb1TS+AMsiQQsQ0FC8VOSQS4kHQNYjJAXxTtG7A9JhmwCoeEv
KebRiIBf5Es/j5rmbyJCQ9SBmi5qKufYv6MN/A8Gg4WpAbKvxR0BB0HK5F9Omqk5CJORjtYaO8aD
GNxgvCzJXyLUm2wpNBmaFv7rsvhLRtKf1Yiq/OuA6MeTRTcF8QtORkX8pbegz3k5RLlirefOLNbS
YFZeqSTbqgSmqMSNhUuOwYJE61/l4KsNoN4R6EpHHRjYjIJ1JmY+mrqVpMFrN5dNCGXAmNZh1Jx0
QdkWre5ooxt2sCAwyYrq292vI1L81xi+ZIgHbfA05kcqs+s8i3bNAUTTsfECPuvSkyR9za229rHl
JvlNYcsTfPApZDKfLMxguvlmpPJmBmKl5eh662pfZNom0+b3CtR8P+4sqzhX5p3ugJLFx+VMm619
Gqd8Cx/FbQLy043iIw3qpQ/hzaAjXvGmTFPAaQAV/faSlJtwUBYKubI5NPgJ3VaQnBsVQKK206RY
ccIQ+1YNGCo1TnP6EpSZZ+n0PcHGJqHjx9K2kerXcGa4oYQYEEQTQss0wDVrnNlqHwr9pZsN0pQR
SczE3xlYbO8xmZr8FBgbHxmYobXM7dlau2xrFP3jMJu4cEXLCbV8p7OKNZV+GJJ4Y2qC59PtEZHu
mH5IYGKzBsC2lhgaCBDOROF+Hp+upUJwe6BNdoB+X6i0B/Vuo2Z9NaZhrTSE+HEg74LgAHJ02fvd
UfTTr4zsDNkoSevU7Sa5M89G7SDTupFMplBzztiJyY5RDLdkNADMZ68xQc3RgAhO57hWjpNjmfLe
FJl69YF0SnpzF8bzpfDpwhMePZi61wtwjNRzUoxeYF2K8LvUK9ccMmQAg/qk9/kreNpN2hkXqz+p
+ktcS4saDSX9L/JGbtg47xHLdhPeEzlzu9DwTPDNhdGsJ2ggAerV+Q6glu+50n2EcU4DetEFyash
r1vjpciCQyLRK+ryzww3al6VqzReE3uMXMBEXGCiFAiIi+fcP2N1wcC0U+L+lOsMVrRuWINNeDUF
0GNq96DW4DmK4mylWXgY+sgMl6aOLKPpp4KmEJxNsyUmp0/KxxZqkHmPLwiG5qsCxdIs1TIU6bYF
Om5OZRSAncLTFyZ4PzTqGrz2KEMV+D9+f4qS6jM3zWNmRHbT4+9uLKZ9BU0UnbNEI8SCPQcAusOK
uqzrpCP+cRcZ6/ck5g9aP266hPf4JHIe9I9z3XBiG+p3qZW2KQE6ccDnM6gmC5uNBhQKpStNa06F
UvjSkqwiz9j6dPNWdgyOs24zjUzA5nrTDIkjpfhd9IjIaeuK5JWSbuYcpzN2CIGIggKw6HSNFU9D
ojsdPIKpyoDHwNMPMKwKytkv9cvst3Cz5nNC21LjIIeveCFEw0Mlzisplt70YdyEonnK828BSAvX
6WgZ8KLwRM2mQzT4sZ4bu0rCU60Ux9KfVxlZ6yVqXxlUi5LH13yMl3JuYc1BXN3T3jKh7Ws6rwkj
Sqv8lmIMFYxpCG4KjBciyxZhFp0slFW5+FAQk2lNnRsbjBOmkcglgrKBsuZ6f84t8zCr6Sa6nw3h
O8SB5EkdWAuMPo18jrXxvTOI1GDnAcL8Mcfk32TVWx5isumbgbNNmh2arnysS5zITQPTGctWrjVH
MddfwqwjeJUX3Bg/cpn1NZy7pd4xpBsVJ++Sd0EyiD+Qyc+O132X+Yu6qG9RJ2ytAVoXRxdTkj4G
gmAnRr66To0wkBbSZuT9Neq5lJiqaD5JqknhVX6yMyoG8QbNZa1ywoIss4pSRuwuSicQKVE2O4Lf
16OMXIlXLxvTl3igxYkYic4yzQmICWm7BVTWLi1y1jsdRk9gkPZKpkf/WEX9ejK1bdpNNCqDc9/S
LmUw2eTkOQqEowawe//J8w9TxM8In0nRZCz+MqeQ/6Fg0TUFVcmfHBPEZf/H9/9xLCJtQDNQnWBX
YJLBIeGnisX87U6b+fcXOB78FLGQYMD5zAL6x1hEB//371ORIhKkLdPOg1TN/+44gr/RgePHce75
y/zjl3t+//qf5h9iGjXMG6puo2ik/4pc07UwbJrEvCptdQgE+GwKs4IiP4lGetFr/13psi+Z1kWd
MweXyPoLQ1CWRSK9JE3khYFyHnPEmV7T4jlEJi6lcGNa7A8Qm+MWRDDgUTvMmwwk5L37PBr76a5m
AXNVst0H3WsUiTSCKvpLuqchKU07Uu+ilZi2bGI1CAFEHUX3FjND5CIGZc+KDPEVUhVhJD3dBMuZ
gsFrmdaqZLnMlOKSgG2zE3AMzKva70GaYtEoKTSEHIDxFOpASy2qIBR47AlNTlTOpHJoMej3CBHn
MZW9Vk/KrxjMSoG2pleW8N13OvB30nT8aXodkOVEYvuaSYU7K3j403AjTsaAbL+dEWOw1VDvDgVO
kqo9xbT5TFQFY6Y+61nyOPfVBqgnCk24fcJa762rJgfqwu+rAysk/nww8pN0fwoqtJx9Zm7qQXGU
zlwC1T3q0kWnVh6qYzlmbl/OhyALmUdQY/XxMmrMVVbjuWgJMM0inA7TzNacqBu9uMMPvQwOrDZS
O6PE1Yz9oMrnwBQ5G8rrDN9Dlyj7Ase7yuYwB36+lpPpUgY8JUqo146Vs7InMoXorLUOTMBl18Sg
9+PiHKn9Vix0UCk1vn6zOjUSloV2VC5VDYAv8Kk4zYFEQEOebupQb5TyQarj8HEMMdmL5abv1ASB
o7WUKxYzfbK65VBN7WJM79SaDG/YNGSeJJA1XdKt0kI7lnFL1ClbJy+ohbE9hZSbp3tGO8y6dG6+
pOTNtfMQD+3C0vDJVmINDcBKhdWUiApxrnVxkUS29jzJjpGabytTfa0RGg7a/BQyQ7UFc3qvBjYW
JTBPQxfRJh6K98mEQh7JjoiVd+riR3br4xgRpKZkz0GlKnZiYcexemc2p2ddn12rSB9LVavtuCu7
FeDIzobaODLN6z71qrvnBrizgGU3lEHlCqFTae++ZNEJ0ZirtP029YvGQQNWOGqQrNWyWRjDN4yb
XR7V+zqNVzVwJZR0dzKa8tkiw5RkTIJTp79XM4qIxCDSZyzBEZTyms2jxNevIvIwUo74fXtM6CEw
JFvm2DDSUthUQb5vKmRnQk/vqwBnTDurPYBwcpVcfu1zC9Fz9NSWmQkLIlBXcopae87UZWh0TlUI
e9W8RWpxDUdvQkNrwYQyCzI8Q4C6cBezEOczZ4SGnCNl6GyjuQ0Zvafuec7VG+OTbTQLrBOEXBv1
FxD0PbWoztmCuHip2nL8scuExJORZ9dWzYpiqGyBheAW8p1Y6w9+OGibqIxXhuSfIquHO1y5GR7m
BDpIGE9OLxSe3hle7DduybTP79TDAL6ogbxnDGcZj2M+C2CaLbQmiZ1pmeYogdb9k/WfbGugBpgi
kYyGxe9/6z/xZbC9/mX3/M/v/7l70gMQVUljyf6rAJStU4TuZih/qDz/GF4B40E7QN8Ahq1Oof+z
oWCxq1r3rRr7B7xHJl5/Y+tEJfDr1nm/24YiMyCjP6Fo9+HWn7ZO5qPRpBVytimc3kBnLgXLwhzX
0WEmkx7O/nLWuFTjcEs/gpbj412lWT4l8jkMHTHZqPM60fqFBBaafOuxJaQz/YhsspuXM++vRf6c
rXAORGcLkqPlxKm51lK7+Wi4WCX5yTwHB38gMIv0Vtz74q71CR1NP8QWEgDOLRLhAq+2Hvt5aeKi
xqEW3/VjHOdxZwiSHdLFSw9luZ4NRNxvHauboOH0QIfWH8Zko8xr0UUFtcw38zt4BHUhdQpk6qw6
6b12adHW72PX+MCCEVSfVrtpo4suPHMAR7i/SwpbnI+8pbQZewFAA7JQ5mKnqSSmOjv+K5YJfsxm
a+afReFJ8dYi8G7ExVYgBOcY0Gwn6xEW+CQRjWkLiAOU70Qs3wvO/vOddy0eoysTfJR6i3GxnlF0
Vkv2Thcxw3IEiYk90M9fM7N3pG3wZvXousbPUdsPvROrMBkgSuiETtJMYLEO0nWI4LRNd7KySSjg
zTlwlFdLoPDEH6KyWQKT9atbUp4M5olEGaNgHaiP3QF7PFvamL/30U0aFtb0IuaeQuM1B0Dsko0T
qg6FVWLaefNSfTN7LDxlLVfGd10YYL6nt6nhuGG9t+FSiHoMAdfx6MuYO8LPiARyElDxsNSMFGZ6
tX3o1I0fOGOy09phsWciYDT4CHEZxVP/Ealqh9J/fkoEl6zVxQd77IIQ8mW4jJeMSY/JW4bavdzl
sByGdT1+5dNnXS6Vj2aVLptV4kTn5ouCO4cHeoXTxKRqMp3WcpPwG+VYsTE88V1+4tCUXMwBJj1l
r6x2DDsGSuL2AgZIUEnG8AdHtt5TBVaBvNMp+tDqVzFVqxUNK9nzwAzsOX7BktER8XOAC2wLYS/+
rNClAbKTCUGxG5/BlTwtGYQWnbGFfKgWlTvr9Rp2Ir3nnhOJyV4hHfxlRuYuQcGLMPEI2SFJaz7J
coC3fWfhS9C3/MFUPsfiNNeu8GY+5N/NC2hTGfs7FguQIsqNo0wguGG2GmjbEz6tcZ5ZGKUNBp9b
xeqatpeSa2B8ronptdiM7d4jl8Bwxk37PdoMopxkZfiILO2ER3rRT62yBpEqXabP0qmWhCHW04Kb
E1/SJ2kFgKFjxCZpz1F/aJCKBPMu6Nn4zJ0sXuZhHTBAwTGRMUiog3UbrAuGJiqDFdaVEZkvJmVf
W41ELRU83yKiSgz6jGIE/EGkxahcV0Yec1V14JRdpfaCdmdC+mj0OzADHD3/ZaLvYqsIcVTM8m6M
d2LxicH5akobmox7uPrP8pb+vDfAxy7JB8BDttQAO0XMoKeMABWvPIOWAOTIHaxX9PHW5aJa42xq
YcIiksSoMdSSnagtgMNtjdT63tgaSYV9C/MP+UOhXpWbB1NbZQ+ZW26GYyw69aY6kskAmWnI9slR
GrwELbEErqo7phEcMes8oxKEdUHLS0lt6QhScRm/0WApJfr8D3dM6zOOdbuG7aQMaw1pjhCBlnV9
R/knl7qwT3XiS4nGgwzw/5W6mmr8Wur+5/f/3Kx1SHlA9Oh2G3cankFB+7PU1SHvgT0Fo/dvRPPP
WlfBlXGPLSG6wcS6oVGB/r5hK3CYGSkwp/jdsvG3al2sHr9u2Nx1TYHkhziMxCnzl1o31OrMzyx5
2gy6/1bLQD7EBvG+ydu1ThjCjRXvabVBOD5OywpvQHmu5o1EmKcesDBm7cWXM/pfmDdUwpna3k2a
ix6cK+FJndTlzIhO8T8GQt4RfAvy51wxX586H278FJquVc1AivzitTD7g6Lc+oDJba1jlSspImtA
aNYU4rb0PTN89TucG72iHySl2BmtuC57hOUZ8WxjyU9pUTxDLyZ3yC8/9UTYaAOH7oK15F1jtp08
JTXYzIbNAdu48F5pz+Pw0OUIyVkXEigcRkcjyx2n90lBqmLIiw46WZV8ajHELir1Mh1daUiWA6mF
syitm6xi6bgV2muP3aKHNRL3n6n5mdcJlAF9SZxQ68+3qCiHraTFO72M0UEq6HqxDtZaspFLdUP2
01HL/JXOwgTB5BqIoiNF+taczhG+ghDNCqGrRiC8qT4/xfSNF2lO3tPWX5pJfJn7+ntEdVaNNO4j
QfSMMXwqe+W70KKPIbrHWLN6VExDQ6t67mPVSdWZTRJG73kSqRSNdAUsa9n51UZIlHWOsC3om2NM
sVO0CvP20K3qR6s5xU25FWrtPSDEXJmjTUnQFtk00Hg6X3aSSvhMdBptldTZcZ/qFIalMh7yHFml
Jo+boE9PxRS5QvqqydWhnRj7d4joQon8gR9xeb5xHAdhL4JLEqpiqc2jIzT6avYTR/UPPoupKlg7
i4H7lBn34iPbtkl7yBRk9BD3SMx7nAOgMVZM1HlUb3O5q2gOd4JT0jhpCx/s71rp9oMMRCbezxIQ
GIk0dkJlWtICoLWiuIAGO82Lu8LeQB7SVp1q/2Mno5jCJezfSN40xnZkRLI4/I8WILNEqpw/FTH/
7ft/rovWb4rMyqPqsFNE48f48+e6aP3GSqnjXyeH475mUq38XBcJiEQSSN41lYz1FxEe1BTqHlnH
4vZjMMpC+3cKGek+h/xTD/Bfd91kKkyLkveCRbfxz4UMtRRzm6ghmKjZWEG3lIUd8Wl0LvF6usLo
5lD9YERNrph/yl25jE8o7rLYqzL0prBuW0QQ2blgqGeM3xX/60fME9N5SA+FDgHZsyCA9bTOkyTa
duFD/mLVyTHMwx29Ri9QUX6pW4FjSKovEwYzUwLzYkb3X82LFLq0xreLSrdsZi72eTNdiXCzhQVT
TEc7mm/RwLyov1RW4s3luWMglgQCLf7UtnDdgk5xgrjdWYpTvQ8D5Tvvif10MNehrOEN3zaMlGDX
ODXjwvNI7CNsTQZTlbygRWeUe+Ya0b2LjoqF+CGOhIgfcuKBKJgeh0ZclvqxNN/KxgJailKB+zgY
8bLgy1WA346T3bhAdPTM3IgDNOIv5bn7ujfm33Jz0ensLWggUCg0ETXa/c9RimtewJKkOhJa6Wo1
yG4JmVne8nvy1lzv+jAUYpCRnrO37DxcC/6r3pgqQ82e9vK1PaLYsksXdVyKPNczVLs+dYRjWF6w
heUa5Ci2sayTnrUsQNkdBmcSHL/dtVBcOWcTnsEYwwrPXaGNK2ZwzfhaMVuWskdNxehfRwtLukuX
3mpyoO96v9eo+bYw9Wbp4rGjJE0touj4RBa+RumdMSlKLoVtR3krom2AV67zkoyF/aQX1yI+SdYr
rUo1+DTDp7YZ9jMtHBmFXEpfDhSlW6FKxLo2Vp9GPG8KXvGwkVZSBhd8MZfd0deM1WReRWOmeMDF
KB4Kkq7HCQWIiQVKjeHVLBqTjT+1e/XQZ5c03pbTJhpdS3CG1lF4IrLdLNDQ2tSMXmUuwp2O+jvb
SaoLDGfWQa8pr7Jx6/ud7zMB++irnVWsMio8YJsi1ykj+6qCFoTKMDHdNnYymWEt+3Te09seYf/x
rAzaMQt3dJF73GvVGiL71C9ew9b/tLqLGr074jgsIrYU3bqGyl6ccTI+z4xp2mJl9vdJJhBblOvy
Pkmu3EwoVM5AXLrpxZwG4sgLGCUKaJGYfDW5b+uu1RV2eyg601a+s+RKK2+hNy+iwjE/dTgoEe/w
YgXo8FsAPLghzWXJXYPiy1kjcNqpXIN3I+kVZyEET/kM8tf3XU1lKxGwJ9amm9Zuni0rYV+sNRA1
HRP3yvaLY1U7SrgJ27e0voiM/dub0R+h3JugYBtPmhxtPga1Z4XHpEURZd1k5vNCTFDtUkHwhuAH
K7phz9lSRhQrL6XIq3HYGTtenyLxbaG9aCmPG/FS6cwCMqWHPl8hVGNkTa+9vlIsn1skbdzMuXrI
hKXC22KF1d6GP6dt0X3EO+3Y37CMC/Gnz/CsnR5bwuANZn3jt+lbK46T1IP/6I1RRiQuGniDgDLD
wfp/NkaNCddfN8b/+P4/NkaNggH7j/E7/uvfBcMdJyapNOqoUGgA/piA/bExIgoiXVD9geO+64L+
XTCov8EZorl3T/L+F6v7b2yM0v2e/7Ix/vWu/yJPR7TE8TFM0y1xZuBadOM2TT1o5EIUViC3ZBc4
FdyWIXwiL/gzYYzxI+jXZN2RlJgJsAVSOmn51EyCH26QgS1KUm7drNAEmnrzXfSNCPNyMJpoLBsu
a6HZqQoE+Aai0STWiHl4gtaB0WS4+pTE7fuqWwq6lCwtOGOeHxHn0ueJZI8+i6FSovoezfTKm+IS
FSQbMXWHUBqJySqY9ANGll3KyfPahnfSs0RfMIjo9dQ6HcypDW+xojeM9eShWgZB/a21JgW9TpoU
vrHZVUIjACiNADZn2n2iHkc6HWg9Q6TIehSSgYynsNYAS3Q0B5Is2wRJL23bOnltFH20VukPIJqc
0u605JGGBT6EdVwnwaaCTG7OwroXkBiaxl1QKiRfPeTyrCsr2ygQeHaK/6oauEmtdFeZ0o6C6Dv1
AWuKIad807pghGHx53WQmvBa9KwmCmnUdp4bgyuO4vNcg/qfOkqoUQNuPYKYpP13D/nCa42sGEHF
gMG1VPWnRoieK8S3qYIsMQvRpVsCeTnlvJeiJF+aEor9wYDD1XfLgIOGUEjyamqs4k2WR3zBNLiG
9j22xne1QKeZJCg05U6c7aohw70Qu+deYrWN5GATWfHnKGIHlsakvQzGhCs/RZqH62Dqa/o1ed8E
B53x4ZJhv7aKjaJc0csgbbDH49SV1rea58EuSmBXRGNtPJrNhB61mTGWmrNX1BM6j5n5xgBu/R97
xKctYbJymBhbSFcne/V/T/kxSXEQ/tNK9t++/+dKpv8GiYr5vkRiHg0Qje/8ecTXf4NRRh/jdxXj
vSvycyWT8UZijLR03I6sWcafVjK+BKmC+b4Gs/uOsfo7R3wJkedfl7Jf7/uPtL0/DSuArxAOLdL7
yCq7oaeZcd7LnBodW+pqhheSEWMCJnDlTQktqcGgsbSwWtxHqIshc3xAQy/jDZsbiB7vDqZ6azbs
/kcjPNQunmChWdaMEQXpuQDPexUPM44eAIvpjawaUmPMcI2xXx+OpQFI7RWXTCL2nlTQxbv66VpB
1nhL5csQE+HazRuRAJpZGpfVHQEYPmMMvCu49PVwVnvAxBWRLpygOc1O/EOLDsTd3kNAs5XYwWTH
HP4Ur+08Y9e62Tau1vcTk7BAM1dZz8MmD9AFd0/NCGjiUfmqz/Ao8hceF79w9iCDv9Vu7S5x24BI
xR7Nx/wAXv1tRqZvC9uagO7KC3UPbKqJgZxyQ0zvHh/YNnzoM71u23iMGb2XDlBScKd8sRFtbUfF
zZmcD/9JiUB8eFm50nYGT1+S0b+12xMBC/zthIbntXzVkCosxYMVOT34GdbsIERdAMPLwaad5tdJ
RU9qy/v8xteD+IHHyh9i62JaDndO8EDNjs0rLw8aLZoCPJ1gj13L6za4rK7lCyCnDUPSm37d8kgy
TnpbaY3Z24aRe6AQA6W7Q6ZKSNfcL0gnQQji0KbetmuMI/xqDgoSKyfx6JCvxx+/om20nQ7KDh9K
LNKNgAbG45AeWaTNJ0l3zKecARVnLSK8c5KoPT4F6ShsYcYK7SMpMPyBgfDEzWaIZx0ZyuG7hmui
xQykk6zl37APCoD5+YdzfYTHGzSHglcaQxIWn3LxoezGdXOZd/2a4fI7lLN14JmbN8Wt+QOBYRfs
8ofsAJvBFm49KUGtI38PT9lh3I1L1ucDHO9DuzY3RJCfDFDd9Urr1skHfRgaZI6KeL6Dx+Q2qCAf
O3FTRisdO8QDD89/V51E9lDTar2tqxvf0fyvTEO+Smf+/hostF3mqUTtLEbR1WD3FwHGHfOJ5wdf
Dj3DeS091q+lqzpc5yvNq4+5SwNy8Sh5ipceeQevqlVTUZ1uGt2utIPG2Kixm/FsqLhil7L4YsGp
qIjBvfuMkrfSRKBDWtsyhSLmlA/5EVEFN5m7MEnfdOAQpuJyeTYh3a9lB0IgX5bQtRHQqPyIR67L
wX/xKQFL5cQDw/bzNofbeV2+Rls6+Yvy07XorxcL6yV7ll6VtbTOYCwod/pv3j/UN2rB6F25Re/+
XjxzsZ5gkeJXuico3wNzXXa0lsv6sT+Nn6WLNMSknqLp8J4Aal+ox/4xYpBFC+1OE0ddA2SMlOhp
sYJvYlylN1AfNmNFGos4icbaxpgD2fuOeGGB4h12j4JbwN0WHyCbSzzjWEzwqMb1InsZzzywhq7t
NvewAglPfHo3+4AqD44Yg3zKFdHFiASEmxu/9CfI38L7DaTYZZUgxsFRx3tzaV0ZVLHDMmRMyZU/
yeb7UOIn6heK6OQeQkppVdXeDQKsNz6pjxd/LVyH03S06h1Z2GF+GHiDK+OHNm+lx/aU8fbq19Ul
2wl77aweWwfyxFP8NNwoh/gwru3GuM6rgL7v2/QJ3p0Dw+f02dzZ5VpiOogmk1fUijzPwSL2MC1F
8Qd6xub4f9ydV3PcVhdl/9DAhRxeu4FG58z4giIpCjln/PpZkK2xJHv8lV9ddskyyWY3m8C995yz
99rbYtFjmQSXLx/1PWJhI0QzecTvFEySw3+Ga38uh9XkNluoZYDF6GJrr/yQ5TMVW4n/SLKLaC0k
TuGYzZJpLNRTWxxWonJta0rwXXsRH4Ln8ZBvWZFFbFq31NmY6qJ8Xd2Lk/ak7OJteagP+N4O0Yka
bqCYzN1hJxx5X47D2txAoXM8O3atIwUpNJTPIVtXa4UwbSLmzZB5tstvm99J8Z41cHcXn9lTxD/y
lyrl95o+S6+g7fPn6GvwiGNePfGlev7aoR+C84HtxcQc0l2kxG0Gh9SRaBc/V8B0PBgkDfAd3EAQ
xq23efHC98bbCIomuVrW+p31mf+f/XNLjpvty/hFvokw9KxXpN9i/9QXh2E6tM9lcIVOyJWcvA2U
yPi6ndhyS9xHm+Do3zMD+SWfXob7ghUNJNMOCjyesyDdCF81R7rre2xkqKR4UbNG/txRDx9FxRnA
kyXFTZtYs/HTo6FtbKYLa/mj3Iiw3GtYSFm2ZF01l/3i67jwrg8ORhlE2k/8LiWXeJ+9uZ4O2cOt
Gd2SBhPXqQUgknAcwV/EFyyLEqghcRE9KmDtw4t20V+a1A5dWjHevVlT4XTQ+/EuFVsveW8YRmwY
iqjqserIKkKvbnvn+MEyFrB3cuwBM8PWvBvDPuhW/AuJhxQB4gyQxda7CGb5ajp++F8yAHencsaA
+yeDccVdWQLxWIadU+HgK3MGIY6g3rpP7ynbZg5Tmtl3JBb2FOB6c/KZL0A3YwmAADt/AKSmWaIb
w5WFhr81VwgcWcup6DDJeuS5UGhxHJEcE/WTiT/MkbCEvg6uSfoYWWpELFS2Fh1YbTy8EhEKtIrB
LfAlFtVly2RTWhqIcE1YCPkqLGxftDX6eqxA5gxLJAscYt5jckWkjjTYeqwGmlsHOh4FvmEVAK5T
1vgIdmWz1Y0NqMB6AMO1Mtu1prpF/ygbOHoXXCSkAeJMCxsm0mtRQvC8RGboJI5oH7Mj1g2KyJZ0
HnMZ+65/b+L1WN6bx+iaXIe3YFdjxNI0WyzWMPDQXZUae6utv6cnnGkPYLmUTwb0C4nVD1IwRyLj
M0FnsJhQHlCGvsKDkZnbF6i4een8qc9eOGa5/EWebLFexgLhg8RUVE6ewQU6hCe6P9uUUX+6Spxy
Fe26Y3mWHqNdtMvP1RE32nMzLdPGSa75WdjC4t567/GK11MuUgbKeH4ZXbc2kjk0NV3kEoIMOQI6
A2eHQWK6tWZT7bnZgYZxuQQY7kQmcECPyBTEnQcOiso4X2Iz5FsqD/2dTpTOL5vg5SWexBx5BtRV
FeTFQnwPLslrjXds9roFO/9FXhkED7UyvWSSjvJ7u0c1Xk4rroruEUQkPWKkYLPprnuzvnbhEnll
pLgPrbzkHdMeuO5ylljG/N0qhD2j1msusIqlKMHKGDHcKZ5NWpIFDYJpN5XjwgwKhAXaWwisdQA2
9ZxS9QL5MvKn4pXgRbJBZquD71Z8cVnbVKxqhJViVVnHqfnAkuBNeLhtv9qKLDpw8wf5NWw3Vnpt
3kz6+AGnwpfyv826MWZIPTnE8G40oOj/2M/SkWj/WgX+5fHfq0AD8rBEbI6mUWpK8g/zb4Nhjkis
G/Y35kxoz34sAhFzMxf/PYX9p3aW/JvOY2h/kcJOlSha/6YIZJT+lxrwp1c+l5s/znlw6XjGZEnT
Vn4MXtBHyo+vok6SJaQsmvzPQ4S2+7kPDuNjTk4I6jI7RwG9Nj4QCzNlLR/x5aOxhg/cCk8Fs846
c2HsES8srtshXchb61TsoQqb3Vs8LXXxkL4pz8LJ8g7GcAN8ZSGEAzaYIboCgUV19+hzA/IJPGEY
yDczJBEaIiZZcynHa29bZi4Dgx6nPdJO8OpOCJ7FjsDZu5SuvDY0dTom6iC8+mvmzd4xI8wHPvIS
E8UsuOumozLOBW6lf/Adyse+2QvlpWMFGZKVf+1TG6bAaSYAX/BJDWjBmz1iVjW5Faxy/I3/R5il
w25g7H85CCcThwmsnbvyjPIEZDDFMi+suCPPPsjsZCWLFIcVO2rPU3jCGVX6a4bFCAQCDxNfBOtn
IcKkQ5Ilh4v8LjjWMzSIUljH2RWgrrcbWDxSDmIY9Z2JOFUKyjPbMNgZPjagnHN5fPUO5mpJiLOr
n+MDBDlcOfOn1Bf9bJHK0y+bta4c1ZeR8e5oc3JqIDPiSFbtKjg1up13F/+VPhxiQcKDcg3GIC0/
5im5sMru1rP13L8N+1g76wrPv6ieYpdYnmzZ95xvZuQePD9/zbnLRznQw3JD4kdIkdw5/kE9t5h+
zvqmeGq7u3Hl4yZV4Ps8U3ChfPHTQzSUDFQHH/PDh5DUDgKOtKWpfPvW8XtXOPyoEjF18O4ncG1L
89w8hTNHkEZ/PsceGUxUENyh1+iX7yEXjrxLX+X4I/RvEor6RbdWX7ybkJzI7ZSfE+Zvn/oJ99dC
uhgHoLiSC43wZp4Ut36GuUspYjglWUQ0JHmbHAh5qbIHE1YHeA9WLKc41Mxk6SDgkolXJd7BXFyQ
Eus7YqEFxHCw/ItNjz/ao/Cc3K56M9gdgdNK5FwvQNwO+nncZZ/I5bNXjiwo9d3mYj3WTDcI6aH+
cDVjbwwu/B+OqPUyXTH0u9BLtR7jl/QsXKxLlCz8PaiLNLKZ7iAyuc5Qi5QJCBrTZYNgjRaovJCY
FC28DzhHPb+qQXblxoFGlal3JFHauGBn2aN9ozNA8c9WEsGYov+zCFgQoKuFS/9L/sUDa6G4/Z5E
DuL+SMRFmMrd/sV8Vt5Idqgu8Ud65sn6/XBAyVfOwTyeuebEpbBjcnBCgCJEHLmYD7s5hygYdDzX
ObcTp/rEIq8feoUhzYB5g+Ecpu5dv6k3KDQZmF44peaEazPCauzsnTAouswFVb8tgtsy3kdlqZJw
KGofETGNTGtxajArVhHZ2obwiKo1PwH+WxtbY1s9Jo/W68iVMecwVcFKVRaAFr3IlT/Bd4jKNioo
arNbDnGuc/qI6dASBEQo2bw/6of6PLw1Fpv0KgGXx4nuam1lemfmMsrc8FxceafMdDU77LtHXI+x
bOfDbkxWnPkx4BtfmUJW11m++dod0hs6nm0yLMOCN4Jz1LCcHhKH5KN0+Sa4LAr8Wxz7vbUlFeUs
nUH5rXAM8w+3vS27DP02waaxzdfq2XuoVpz6FpAhD8Gh3REruIPEvILWfCku1esDchCzX7W36jIG
i+GhvDUP8juAyIOMrRPmOZLbiNBIbz4bJ7HTjvt+bb0gKkaW/NDu+h3BCvBX6zUpFi4g5R2YVcei
JTXLgLCrQb0dbRAtWyPYZR/fYILWuoZBYptoJMkWtODuyaeAt1njiw3paaSnN33pyapYMIXb0izj
RtvhwcXFIB77aq5ZDJRR9NgyxpsczRwKmbQ+WsEuaO8CauLD3HGka7a31rTbeKLpxh+5wxNAPCQ+
5K4TyxE5lD6jDST2y/DiTYtItVFD6rQ54mfty3+2D47eQ5ZEJCkcSPCWKer/mujNB5kf+uB/9/jv
JyCkLggAoUopMkaAb3qW731w67f5I+j5NPwmv/MBvvfBkbrQk6ffLpuMkSTOOT9O9DSNdETT+Aai
IiTwX0z0eA0/H4F+fem/YgAqrck0OZdj5ObDOrP826hW+Hz1D1NvXBNtVz0kRyEvlsokbvOg2AiT
92jowj5uhGedwDklArSstOVOq8WVGIaXMU9xarcvJcbV0WxsFTdLxZZd4bL34BQJGTDO3ARZo2QT
HtwpFhylbLiomaqh0Qor/Z5XYbEusxK4vX4KfEQ3hbVqgeV1Sb7KPOuoKdM6ENoXH2U2ngfHJ82s
GVhL5Vhr11mePI5tAQS0xsdLk0yRo31qxABqJcjDviZtygFyiZ8F3DjRKk8yxGys5HKpnhj3WTCz
hpqYXLZzWcJekFfYStUetUpDzrqVofo1VCAy2Si/e5O/bWi4Asf+FvAgosRO8gfsIQC0uNuDBqRh
UYK2k1ZBYNCJw6NB1pxZr9QhYJ8waLtHk0IuYt1OV3MkJzbW9WzDmJiKzLxKahHfq1Lu3TKLXo0G
wR4dlqnDjzOJ5lpO84z6CWPdqpQFy83FAjugIQDJbmUJ8BZN1kh2owwwQaovm6DdtdGHxRaMWWw5
QN43amjHZMCWHC4KOXLwWdtqGN3kKXXb9oGY+sPgV5tKaDh7TsexilcDhX6jh/CV2voc+o2rURcP
4+j2gvE2DeqaiBlHZRxr8j5GqeQmJVn2ZfZacRhQehVJZQRkBaeXLSreVkiPoUc/ThQval9upmHa
6om1iUJ1a4zNwUyJFAyFgwAuLMo49aHEEqNuXQjWhaEvoqXGO+m4GOsI64lpLAIDJxomYp6GztEk
b5sBbb03ZY9mJ6+HvvkofR90uAz5se0eEr7CGKVVm1e7KJbeWpH2UaSgWOoH6V2cnlg0bN0bPkf8
UEFcXEEmngLZtNMpQmrhNcjwaRETi8eTdo9MHL+U+fis0OEZGOeKUnYq8nRlKR0nun5Xk0UwKQK/
j6aOGITCIla7wbQbrcofR63fAAbh+BrZddVkV6bO3QPWniMWMzo9cap8CCbFv1IUpzjUcqht8zy9
78WlPM/Ya6YAQ7jBgwpbggslYRJvMZHv59F8VdYy3vHxILXpbRLIsRC6J0OBx+bl7JGx9iGmILqJ
vFoaCVn2bUq0exn0HKyl8BDo+EEmjZQP3HddQK8lNW0MQcehMbakvm8JoSIU2jS3WUHqFSnuDXfA
f3ZfYcYIyhXlBeoMTHcE8PxzZa3OiJgf9pW/e/z3fcVEJwk5BuorDjN2F0rX7/uKCfAfDSXlNpLu
nziGCklA+KhVkR3EnAv5n+arbDdMVmebNWrPfyehlP9iBSMQjy1KxGyIVAVv9s+VdWMqsdWMpbL1
RQvxVx0hQZL1OYqr0z9Uj5mQ1cI64oja6VBmM/5SG8pKR3qOu4NlaBzfSa57FMhqkbChFlaBnwzp
XVIB3WCiMKoXLXzusq+zRaphrqSUn4WiuJPxR8DU/xdb8zeWcH4YAoOJcmCQjf50VsX8MCouTEVI
+jqSt6Ea3FMALY2ibBUF12dPp2KWuF0UBGflhOBwoOleCoDPFJGCRaORlQZhAeecA5uivzcDzVhT
FlpHlUuBZll0NCK0fUmZoCbMTLcL8rNWRKxecPCnpLF12XOLBgdagqMZccuizAAz9AVFjCXGh4FT
uErPoG+nBZfFCtAoOV1MTnX1pYziVTjp94IdOBqZdNZBsjbGFJKrvE8qcdcmdGW/eeZ05o8xIvKq
QIpm4Vp1wWRS3gWUlYJv9/GTRRsjyNs5MqSa9mqifQmC8jikgMli9d4ZsZktgwHxnEQaSW3FDw3c
L9lXIHEM96xSorUfRJ/dNIYn+L9vFqnaCebijRYzkWgtrDHNpIQr1eCnFZwx0h9bqT0nhnWuBJgX
vYXmzBTzVdybwTkZFbxIQU87sTE3XkpvEnUKPcGcOUfF219k6cqMdVsXDLAgqP4DtsMIfXg1kuya
7mLayVIQrfRYXMgFKJG4vQRS6IYEctO3WoqVD41YWwU6Qz+O4W0U2kpZI37T7I7qOccQ3zTPmRyt
eyF3yHjD62cuhLp2JxQ6loZpSYkpcrua8aGOasdu5NJYlGZZLbHOia/tpOp2yBccqhK0vqU+KGJ9
a71BxMIob7x2EAkTzSnLo7XZSEw8yI5JlcOkibjNgxvcEhpKxqkZ4X6VHpbtj5FuJzvGIsSQEfjJ
uqq+CBbdDm9kbgqoFwMd04iupPBvI+si1wYBPCiJQuMuBWiak1g6CULmNEp0iT3ynGr1a1hppEzF
sn4ODSyPU5HgXyrj66DLh5H04NryCHaHPJq2Rnz1eukLAiliVhsUCEoExqC0qochy3BXtOj0M0El
orVo9rFvbFOhQSZg8dpbNEb4jSlcRUYB9E302bds7vMyJlf6WQwV20/Bn4bGJknbN0lEYBXm9GGU
ygg2PR27IB+V1dSMFPTzcSK+ZJK3DQRhZTSHLEqeW+YEZaKRrOOdsLzsTA92sBxaixL1Z9Hi9Z4N
bnl85fLCTnJtmuZWlfkmGYEEyPF1EoEZoCUoS5JcpWYnojJTmeh6frAGTw3v8UMS5XWM8yqZ7hUT
MSEi78HHgRfEH8LEsw+kIbX6Rq0IgJLxnKnGqxoz2CCiXij0oyl1Cw+aVZlanMbUZacVK29Ckuxt
/NDcgKVY4icxEDN02rvZoilrEl7CZyWqu4CztwFUOixPTerbjSA/G+bnEHZnzDNeIi2EkbEf/XXF
x5gPPNOcKlQv9a6n39U255wZMoaQlThdB9ibRt46UgADFoP9WJOLkI12pUbrzI+2oanaZmDZLQc+
c4C1KUqf4VhVCNOZyihg+evAthJ9rZLKC2dqmyaq01nX/+wpYC6xZMnAZG2xoRP99z9OAYr58yng
7x7//RRg/QZC7k/C3I+nAIwUlIiaIRu/U1YoWX+oLhUR3/cMnptL2T/dZfDvfjJY/IvSki7/X0vL
H39uay49f9g2c8+vaqDt0Y4rewxcI2lEkg7qof6SViCxIXWwdhJR3fpGe5/GINt3VmWX3WShkCD7
E1G25QYlpB9cQeJzCUjq3oY+kIioJ29vwIRcN+NVamlnkbQap3K25tHDrBKV8WzU6woZKBkb0x5R
2atvTO+JJwxuU+ZSSEfPY6grD+XnmIWC09ajtRqRURvKSJ3bv05R+SHhf1Z9JuJpxtyPhtwIWaic
CATS5wQzLLp9B6m3642PejLufRruCol1ZZjUc2N2LDwdRl1w3wtySfdWYAVPlDEfiadljukb1sbQ
8GyHRAEVwXSKouSxCsmkyWPEUnFUEJLiScJSMWkGc+ruHXgyASY00OtJjTS7Cqxj3zB4lxKxszVL
fOsxZzd1exCoBIhVwzumtVmxEmgoAGuRdpDndymVPHqoiM5khyycs88ujpWnqogrOx1gKw1ZuBE6
mbmcJ3/2I3qDRLw0mrqv2u7C0fEtRcJnA6dgYjFjw/hNIP4J2xfRikI3bhj7prz7Z2NqQ1dWYYo0
tUmeQBaXW0XvvVs3BbpbdAMtfMOM2oxAdIOavZ5W+lzcjkryWs7lrlZb0d2LYxwbk1q/p5BDrpAB
LcDSlMz5WA0HYy6j09mBUioW8xPqbG8uuNVpdhnkketFwsbTfd/15qLdEirJzudCPic0oIti+mhS
FhNKoprNpcgIyElVj7ovNAXpkLN8ETlAQ6GeWwuKrxBoUkVMvCNOD3M8bzb3KdS5Y5FopRKsy7FS
h2Xbio2jS8H0pUzipL+2eRDf/rPrH4ve3Faj+pkV6JSu/2P9g0b5axX0l8f/sf7NonjcWfM/tO6w
7lKG/FEFzZ/CzsuHmD/OHTS+6ff1TwLZjo+X1hqADlTQvKDvS6D0GwNQC9kq7ToLoem/aa5Jf5Ol
8fMr/6Vw0K2mVOVesLaNpuza6aALLfDZrjYvwhApEFwGD/F5dBzzYDtU8a5jvVgaDMwi8kbHHId8
Jh0yge5EDFxqBxZhFTbSOYmrchvK2BeNhKOrV9yIGLzHEiMF0/d2TUCskNHQBtZe5FGBWttM2wTT
lY4MrJzqfaVHuwCGsalGG83Hyy/qy56bhr6NS7dg040IQ6bHwTRXWvsUcRLUgvfB1M5mK62LMLip
4XNAoKGUB09R076WgeJYWFR0lYNxI22xzlt2548YzRRMmiTdyBLhYZKfNIB7NAy0bdlV0jLB7vc4
BebMrA+npTAWJyXRVuWs7CeLWOxpqZNNNY9Eo0ykTUXr2zgoLXBKTmVDy3BMTmm4B3ate07oy27p
cRANSrQ2+VmXwoe5gMlpVWkpqAcAyo35VS/nnlwVXQrN62VHiwz18n9yP28oKTmtxMgPoXLUm6JI
tqAvASoGG59QWSvyn8u08F3RILAbZYrVRzu09Pv/7o1NcUtrQ5UxnkiGzI30j+0NTkB8wY/tjb95
/PeDjfYbHQzQORJwHPVn0g2fmm9QfPjzHf/NVP/HjU0WAywb+LiyrKI9/xag88eNPcc0yOjHLTrn
v2sR/s2djeX057ON9MtL//VsM9ac0JuRY3mFHo4D+zw1mlSbjvTQLJWqWaZhsRo2yXPNLrrCL1E9
xDO7jNmddi7CFYytjlLB0l4T/7GmgFyKb8y8yVMwqBTwqzs92LdxKfClnLmjA+ElK6WnQbLz052F
NibYJdZ20jd8OkXna7GAbAcce/qmRgEtbuvpJddRsS5EH2nZToL2zAPrQ6vdYj4SOnq5j7KLVh+G
/mzhplC3DdiQ+FFTH/tLJ0xAIQCcUk4DrVERM1gyIcrKclReUyIC8JQy4MMkjWMEHMwu4w3wvN10
qzsQqE3zheZMN6eQZQn4eOPGT9VVTmtC1CbMGcTsZ0ywl0QE+QXT4kZsUrbVm5bdidcSVvP4zGtW
U++O1i6w0MrB61hWH3l2VA/jJaWJ7habYYXsbKa9lxoLw7JGoXrSL9apJg7Otoadr69EcY3DRMyc
zLj2TMCea1z1REXY1U3bR8gSSOLK2e1tAhkQPRf3/FrcM9rT5nIsjklxGlhcEgQaZEryBLyQRfqo
fZjuYMfXMVmXeEjhGm1qt1sjy3RKtLgTGJElByF31msCcX+PbAyq6BGxvcKTKVbMlffjY3it9tGG
TpiTnopLehM29Y5cr5Vxgt27Mlapk6wS1Fh0ook90JeDjY6fvOlko7v+FXTbVlvJ6KFjvq7bKcfk
HZ/CSl+CJLLrr364j+AEQ/RvCMwrnvFPLVAIH4MvpguOdlpNfIDqzZkRtwifiY4mL8+2Puan7q+9
q6ytZkG3hxg7ZTGn5WEjRWfdg9RbaO8opW2I6BtpZZ0keAatywEUrkkYLjUaUK+cr1fKpl1odrT0
GywAS9Iu7tJmvLZMG/3FeOGC5IIggC+IVzEqbCDpC/OzvYzX8Gk4aUCaErtgRsq8UwHrZkB5xptI
sworwXJ40ve52SzGk3zLLLsp3Okob+RNtpa/dCnhk9AJkndvr27M0DWMl2DYkyZVop0ciidNXnsN
IygoNcGqipbePXvqtaVyvSbvfJUMimF3ndUEXBkBrTZtWZEEt/j2yRLdRuhCsKk4sHIGXlx5uhE9
iC1/IRorB+WizeIDlKnW23hCf0zIQ8U7in77WxYEHQcMUgv5zl/aYtEQQrkX3mTdoXHFgbpBaL1D
uUB8AqEboUM/BWk1mUyP/Zlx//wfoFb2RMpE/fJNmj2eypmBMNrZWtx80O06ji/BexkelSNjfd9n
CCcAuSUXddk2WEUX2MHpZUjo5F5C7HJNTo2wCmq6GztEOhaNmE/+EK6CsRjeQdFGnIYvjNmmNU5g
8DivCOfJ6q5upHCQwfhEAZQgMG2WKi2b8TMeDqqX7Id42T9Y9RMJnTdEtIa6Noxt0eOMLZfpRMHG
yCqDp8+MG9XCQuB9/qSLclmFjiGia5d28Ssw60P6qiDaXNRu7SpImOYw8PGzKNaYvctl+0B85BNy
FlJCpHekCvkDGv8J5TMWF8fH2rMQjshhWHCbd61wmnePEfiLZ2fTHGNp0EK9EoX5ImvnGQhF2mTk
dBO/e95pA1QjKxqxT+pCKd2G0GNxwTc0hYWeEbCxQKbkIHtcNg7K1A8fYmC+9M6aq99UY79HxFz2
xBXIC/nDo4G6asGat7WTV5uOVoyCy91OgWUYyPBv1ufwysSJCNoHNdjr5tXU1r73ykwTP9QuGmmx
LipjWeaeDTlkMW5kKELRothaZNfSRkaaAPl7NJ868bH4oDOJVwcFxIJUTQdTo/rUVuC32qtkoYnh
MkOKKW/Te0iwDysgCQDF0Xuujul53LcbNBbNUdzX53o1I8RaluvTxA4Fg6tbcjHOsR7dtoYrlu7j
De7uleFGR4r0lbxCIAoych+s+02ypqeP2DNJcFQ5ff+Mhr7ilmYl5w4hk+0JmuPEtQfeecGKMIDD
BKqUOdEC0Ywu7n2Lye66upJgURW7BmJc8go5MbgEudu9af4lbZ9jytXo2u4Ft93XG8QvIxoRZKfq
eLMmpyoDV1KYRbUfY3CUSYo7wHYy1+NNB+GkPlUlegsYrEvTMZ12HT0kD4m5z0wnI4ljl41u2Lrk
1RGP8VEyij3c+5bcRWLInkga2SXaRZ6JN+l+qSHrkQhuUz13sJbFPhbOpiftTG1RQdXviTvrBltW
HqwQzCK30k0qpz2Z4RNa3dtUdGsmMicVnupT5MPM0dIQVf052crTvpcDZFPxMYhrV5iPFniVClv7
osUrrwrp5SGS9zVXgxwmaRvFhEdGvj1WH088mg6osP/s8XTum6ky0lNJ5CCJqfCfKYw6Oo2fjqd/
9/jvx1PrNyZbZH7BQNRmftOfdadFS87EGs7Ij1bfj95GlSOtZJBpZhjqX/AlZE/oikhXm7JzFsP+
m8ab9Mvh9C8vfP78D423JMn1HopyiAhs2Ghzt1dOdmE97oZU+hJE0XmaUeBNFkAnCOoJaZJagQ4C
9UOOL6wNZmFPesgW2XuesKl0ZwI6mNY1C78sMCOpjVuo3pSRYxJ4tEQsbg3ikI5s4L7PYPxEb2qH
cSisUC6+Ji2+pZhWCY/K5RlyAFtoJhZDeD2oGoaRoZ+2bZctax3JheyzoXduLliroWC1T54M+aH0
yKUQcWBhbc6D/Guf56csQlnYXas0WXmcIka9ZR9mfISIA5skjaRjlzVrSR3tCGKCQpZvYnI2U8/z
hyTrmV4Sv8Jt4H8VYTf1QwT1InCCWrcrCHaydWLoujBDw47TxNHppIkIbENzsElUhM4+YabEcb1M
+8pa6RZOKytrMJr3rtXwA46ERqaV9KT2Bs4UuntEOCsSO6V2R/DC5j4RdaOTwBUQ3lVzuvC85h41
mEqr0R5LtT37WgAFb7wXeLRUxKv6bLGa1GcrkP+7ZNVvlzY3NWQCNFVQGP5HL0mZm9I/lJx/9/jv
97T527xgSFCJuBPNn5IB4aSK3JXzhQ/aFGzRn70k7mqZobDxTdw13+7fO0nKbywP3O8ozC0DiJD+
r+5plUTDX8kL6o8/OM/04z0d+2LQZqYS7OSoGU9mMxlrQUkLJ6v1l9FqQsmJK5qu7AKwU0PEJpHg
AUKeZ+oKQ+jcJ98oLJV91fmcAVTQ2HXTfvV1aq2mdtUm/QhoUMXoy42uscOcU10Y1ZcA1EjW6avQ
p/UtiwwJvYk2ZxtupA5RcF8He7G5D1G/jMZxZQWQmrvGGZA+any6rsZnK+mPYnsfUvSrhAMw4D8m
fsM0sTlEcM/DFDBryxR28BQ305sHIaP28DtbTzy3lNOPUupfNDSNpW9eVM5QGibeZKDU5og/esJN
qLKtl762Ck+N7F7rshsuo73M6hSot4BVR2LNSr6tXp0qLjPR6eZlDVot9q55qSNsCY5a0vTVWp+X
w3ZeGLOhHN4sUhz6ec1k7TSjeNd4EWaefgN9+gDS7llTXw100SW3aJn394BbFu9CbKditR7TVEZu
w7E7MhVXGEKYpPWw7TDhlEwrGuuMjMzRo1dFCA41ht+qkjiK87ctdsERLQ7jjrEYhFucxRtThZOg
ShtDHKZlVAh32fP3Xp1nDyhs8l0zCsp5VKSvcVsYm7ys4n2h6dkj7U8E9GwISzEsK+qWKtqkcqOT
MKVXhwaxfq/1ivufPSPAUaEzLCJ60WgWs/3+cwsLqebPkLO/e/wf6wmf+g2AGt+YKxKZ5zzV+3+9
aek33CsWi8NMeyEE+s/1RIGbIMuKIasK3WtlVgT9uaIohFHzjUSd7Jo5XelfnBJmauWPC8rvr5zO
PFnUaJRYv35eUNqwFEY1FoodeTPiZ13tIS8omB8wECQed/oC3+uh7pUXpcY2EsZhfRGlaV9NOCoF
T3ofZRjEZe3T0jVIvSminsFNcIzraVkUsAPbNDWRe3gUw9oQEFig6FEKvLaQVz55Pkmhx7Zh8a1V
Mn7oYsH9s3IL3zlBBF2vZM96NreOhUiqH0cQ59C3GOalpVJ9ras2OEq+tG3k2VowFPumMROKZh9x
TScjvFfHgrM6ALZ56x/jcRc2gebmvoLeWvASwmfA3F8SrzYRJ6EY2CHkc6Z4YHDtm9TdaAG5f1aW
gcZuzPR3ua6/xkqeQ463qF4ivd2NXTueRVFJSJvnFAqnplil3MatFkE0IV2NVgk3+/PgwRQLhIgS
FCPloGEmLFFl/5dvOZxfGiwjNlQQp+r/2MIRTv+0hXPh/uXxP9xysm5AR/89I/0Hv9l8Nxpc5N/z
1uZP/TkO0tF1GaSLKNK3G+vPW04iWx0OiUViye/347+55eSZjvQDVvAvr/yXcVAX50Y+RJGwzfgB
8PSr5mi9CYo+4stBGGw+50kKgasODaIehaqaPsOsR8tUIbWRDdwjlj9hZAqHEzlq+F38wVELcVMH
AzqUqE4eqiG8dUWghzeU2sXSK3pIRQvLrLQMXqkqMRcdOH9vEHz2OWQGwcz8//SVKKIN13SgWtIM
yP/nK5F94ufDJL/Pvzz+hyuR6o9Kj2C9bzKLnxZ/cy5IqRFZeJlD/nklgvdFmEzhqMDrMhWNNfvP
xV/l8uXIy1zk2/H031yJjCv+cin+/NJ/IVwOZV2YWubVOw67hsvAkKTZUj3UndavE+aieG8DAOI1
xMeeyfZR9grroGapw16hy9GLVrXbdsgxX+VHk4ZbnqnvAVYZ4k3Khdj0qygUafro1zadvtQkImvI
lzRWa5E0FlWqOfhBLQAc63lOYDVrLU4CjnXAuvUeyIY59I8qfCY2bCQac4ZfQln3oWklVCvfiUk5
MQ38as1rLNE57MFD4SE2zFOVeHaiUHtN7xXtYBKuhmBTInyytCcV7ko5yegLDbJbO4gC09LM2m0i
K8c08JeCoaMeiL5oU7AvenkzNMFbxey2Gp6iytggJtnU2MeQJwqOVt4LdFxA2J2wI11Hqy4dpsr8
/3J3JsttY9u2/ZfXfjiBumi8DgiANUWKKih1EJIsoa5rfP0bcF6ftJ0nzo3sZtjhtFOiRELE3muv
NeeYReWKsMEEOo6UzY5QZsg+kq2eTJ7E1VxP6Ogn4y4d76UK81eafevqa5QRdGw96VPpezASSuDB
BWTMQPUkHeOBZd2LdUX2SlsAiAhawZZJ0Tr/g3cQ0FEs5JhjybNAHvffDcsaee6/7SB/ffyPQyC8
POaZkkbhJRPfsSwJP2TVnPRQR0uUYP+O8/yxg8j/0iBWScRfEGv1h+L6x32L4hrFF70ldApoEdjt
/kbRhiv79/v2t6e+VHU/tXamSSqpvrJ4Z8Sj8CLnR9O4BhHejbaajpwKhW1WBW+6Wl5Gcu7Kip41
B7GzySFNp4saGgNpF+RKpPme8dAr9dElLQp0qTLMKL/ezHGzhRH/UvjyKqitp7SiCTOqJliImq7K
wDGyaoXsIS8u+jxSwjFUA1Oj1Bj8VLOoHhpYPmWcfuRT8ThKffsamxU6LVNxxnI4h/qh7XsY0lqJ
b0GOpPu+HU8ifD4nK+OnqtVPnbmYW9SUDIpB0lgJePdbKuTMNDpWc0mbHGjbR959U+L6blp4zRFk
8SkCmeWLmxB7i8Ni5AqK4qb8WFazJK7G3vCqAAUycsd1aBhe0uZHAxceIRCYqaM02lKVY+0GhQ1k
lDaYUZ2Xyq6syoMQjY4gEEUJmscS4rMCL0KqK1dZ5GODvteQfQaBXOzixkrXQs3Ru2bGIktV4g1+
NW7kqTjppNgR/QNXG60s+kpzo0rqs1kOm1jRIC3o0ibPpF0Xz2fLF7FcTqsJ3cjYlOe4r+JdmRYf
pjCPp8AgkSxHs2QHZBNVgUwwqQS0/Z+8GjCex72H2JHiG7PB95f6h7zfeWvf/qf/c3rLPv/f/+HA
tczyf2oJcQD8y+N/rAbsx/SEdPQHf1D6eeSP1YD2DkcxENX/A+r8pZ5UwWYvEE9R11hN2OB/rAYc
CelbIVdCP2BpkK//zmpAb+ovq8EvT9347Qwnm9UYiJAyt0at4KUNx9hPvGCE0Iktd2JEoCcRc7eM
EK4Y1Ecakm3Y9G7/nMTia84Mq+mTJ4sUSV/ZDcZz0YKHC2tQv0iRK7F5t6RTGlmvktQ7BhZ8MQzJ
9dSKx0QRXFFWdzA84Q43J20ZZmIOq4JHQcQbXRiHvslv5WRs4+l5qBq0SEy/Y0Nyi+yDQIInjTFg
M5Srzhz3udLDxrJuBXw9pmTZNi4BGDSCpw3Wl9KlwCvNl6lTPVGDO4zvbiXNUcd8PngoZ1J3i+Qw
QpAJOvA5QoOuUR3V28SKZzSxkxTh65QI9/4YbLUaM51k3GkE2fnAfeIMMd8g9SU+Kb2yk1K4l1rq
CMuXNxGppBtFMW6R0riZifh7sR0Mwcc8CxcRSWLXVzjg+mMpLeiZgElx+hB0Os9cEBi1cvqTC/+k
DJidw4NFLFBhbKviWzYFr+aMbbuMVRkqsvQ00dxus/oqEBAvGKx7o2Fd2eo/Jr9wGj0gDCC9S7vr
EPhbRZg5qsI9HrNb1WjNthtEEptvYc5iw1vOFglJyk2iTVBmw/rYycAHM63YdIscrG2gr4QbE1Ty
zOhNRlqQSTIJQt+MUHy2qiU6p8bc15S5U6W4QRgi3OoSKIWfdWvN2DYwNXUxW6lYq8NHBXiznJ9E
sWOr0Gg46mhgQoDnTfgRBr2rpgJ9tKlwBWQMyej6dA+F6dCOAg1INB0I3/Quc1pIANzdXmCMO7ky
HxtmbVibtlM6YbXgtKwexhzM2Zi2LxWZtm7ctu9127nGaHjT9C00CTkH92ljuSGxKMdvVMZxga5D
+6S0E3liwMUNdqxpEmWmjUvCmtqrTuoz4BWi2rWE4k1SGdhOD3Bod2KdriEuSlSyVf5YMrrPgLaZ
S8RC9Op315l2vVxw/apbGh9F9d4nljowJWcWhXvCfO2G/PUItswM6KwwAEgor1oQrAzhYPlgi7DL
l+rFH5iLtK8RwxLtWIZ3vsjc2MfvysA2vCDsO1kQGQQw0mFcXhKrWhWk1hhhuZZak3sG9BVF8WSE
Tj4SdlfV+7Q8R9HyuiMX35/rC5ehuZgpq0CPWR7rZxdcCu0a+gkwVbJdwU/OTCAa482A5KQkuxgH
e1kUq7K7+uFjyFWbwmldjN1mGDe+qKw0loyouCtIjYlNpADEPsbAdhXQQ7Pm4VNkdLvnnlzMqa4U
GE4zHUMKCOCVp2Agy1p0p6RwZZORawVE0rgPm6u+ACWku7J8jgkmbPl0nzF1LE62BuKrwfEUZMYq
45rmwjtnXluK6QbXB1X8svpPSclXMogIiQ9XOzwTBPYqDqMcR+0XczFAAmIv5mmys/FZ0cjtGtrb
ZCIaygJRooAf3RK7ataiVAKW6BfSW546hjxCv4XzVBTtvpa1/eCna5nqEOFf168SVcs3GsLmsMCg
M/l7HDubAWdGm+PKQaX9MFqfJd8fRZo7x+p3o0nR0/kdyFRaur5LE0nz+vEogsI1UNBU6CcZK56D
GvJ9KwJalxvsbZm/EqWWQiRIISdW8yoVwNsFAyQzKDGUVXfAxR9neX6Puu4QV8OuSnokJkGyC7v+
K46jk2iQfNbrV5ogB2WcLc/XtYc2hWJQQv3uUDmOihfGHL2CXtqJYvWtFoPmIGtveeM3TiDAIVOi
cpdYylfftcAGerQVnVjt/7E1xzJGWppMxE1wGOdM/t9rDoYIv7aN/9Pjf9Qc5r80gp4B5pq6+Bs4
1/yXqeE0poKgRfx9pPTvHpYKHJwuLmkdCkBfziB/1hxLR1mlK4YB5e8rH+lc/1pz/P7UF1bCzyeQ
WM3LJB4tYYeloYO+g9EuyGF5+6P67OiwaPO2Ua68PTZmN1yaPDkB5Qzjx9J8SPOVyIQom9uNUDaO
aWSelEAB0/xkF1gzEq3W8Zv8LsVZGcn6tiX3dSoktzUNBz/ZrRbpISC/Ij4WiSERtJb1jsViRYDp
Wq2xBXTaXdrke1Gu10QVOFMmHTK/2mdxes1yhRxsxau0ftOqaP9T/zUVYTpp805J83M51k8lObCj
WTk6W0gGEiGMMuqV1rWGq6bCMDLkjoBozy81NDEx2pSGuNOpoP9gPuZquGlgjyqAg8OJE1FiwvOh
RghEcPvLkmsxVsvwmKcsooGlcTuj4yipclLu6LbZJAZzaGvILjOrbUi4YRNYNAq8yJwgqAzaMTBJ
LpPiFARSGZw7XP6UD5NbGQW0JT02tv6EEMQUoVJJWytgm2UzepTHfmOEc7DSS7SCFi46K9Npw4gZ
p4e0O8mFuW871JtFWZheIL/4JQtomkaiamMrOVey0j6qLPdOW0Zcczm7WjVhuJB8LSbSRLWKghyt
WLvcxddqi0p8zEXoDgLdirjQUYQH7Iox7D/1qdUzyK597AkQohLOaxaUk4qxdwh6wo7C4NxKwzoo
u40Gd8e0krWswh2axEf6yAdTLg5YYg9NxllXSK4kkXpy29wVxp0QWpsZ5IE0ZVuTbSNEtFiZ9btv
GZtBGV0JNz+t+WqVoISagr6+D7tQYv2ewFFO26RM3BnnpNH57JJR4WBoP3RtGp5zTEV6XNwbIwg7
vJt5M5DsPiHCQcJgdIPviRm4Un7WOXkZxmwMAMd1TH0qme/HwnzThfp9CAjnUPTmhJnOSaI3HCP+
nhoEpk7UNaAKRuVmCNwZGnzYzHqPZXCRS2wUCXki6VYx+i6IEjpxW66pvwzzwS9Ocze4jXRg9bZJ
sp2ClwYpVwBJMNtP7V1uOqYvnNqQQEXLd3ot3SadF/Dem9PGVTWq8bQkfy9C5nloE7pmYPRIXsLj
e18iEDNxUI4Lmbl9pHFFIlUFBbIeMY3Kbt6yZ4EKKFr5Vqv6FrA485mcLpZBWb02mkC+b2LdcoYx
cTpgEnDvnbgfRC+R4JgW2bX0la2O0nnocabWu3/sRkIDGd3PMlZUFYTuQF/+++GVVf+3w+tfH/9j
I9HBANDI0viyaBd+moVYfAT3HxIH0o0WmRK715+dLMZ8i0KJwaSEuPCns6vMAEVGdmEw0VzMNn9r
/KiKf+lA//rMl1jan/cRPZ5huBTluMsflJB0I/qltvWRgIxEhYNdpg8/VSDON8tWd2UIP3PpDfe2
4R+VG+FFN32Xb3t4Arg5LLvERBw+dOQf7S9EoFJeZZheiXs95A8jKFFjA7iuiziWrdJjs0ifX5k8
Fp/Ja3oXrmuncfkaWwgoO2XTranjroh6VoJ9xxFgwXyn3+QVD58Zwdj+F/9jCVsq7rtHi2d2oqp1
I2DaKdsTZDzinlrM7B5eHyDh7dbf9fb6c9zD7N72ew55ruCq23rjE4fq3sOrleq9+KJGJ3Wbvy8x
muh0B4UIIn/dlnd1tjI5VBbMYD3B6Wa4G519hN6B1nCf3IdnHcjgBGgEnO+0XAt/3gSn47RDK34h
qeZs7rITlxEQYQ1Ia6fvuqcczumq4b6ckec3qxCyCjWjciC9Ld/mh8bV1/G53sqIs8Krf+7fs0+h
WmMVtrQje5NnTGCB9sK8weorFneRtZ45qNVA5dodjIdsm7+JXnE4WEcYrEi2hcLJEIdr6VWR1rLe
uircedkOtAVSBrvEsnOWnErYkTW7nXfESswE80GAaM+cc4KBINEapntLu97WPwlRR9vL9tpq60k4
R+ItvkaogelEbjVvmJGbcFyw+RSGGssrMAGc954JgwvPEsGn4Ur/sC7K2iV2lP9bbMevMXmuUi9/
Ck/mnXA0LsUBVMydj2KNEwiCbkcaHP1D/+DVRQ/oyHim+JxORILawlFZg17LDosS7Rq+gaZeqvst
kOrUGSw72mboyJ/YOu/ku86D1op1MwG9jDF/xeBuhYUS5fi75vDOTY+z8qy0Dp/VrzoPmsL6I+Dd
iZPDFQ7zS/KevEvn7Fm9V87IPc/VHl7BFvEIeT7yJt2BbN7Je1JC11Bcy8qOj5l+5K+mufbTFfAe
wZkTw/4S36dNYRHJtO301/Jzei8/E3o5oy04k/311ZmR0w6bluF9iET7Qj12Eid3bm6zZ3wsuxMR
VeINFu2Cns7twpPLf+4q/r0mRpuhSYjDGN1J/30gQbTdr4PE//T4H6s4xwFG5f9ej5e1+kcL0vzX
Mj80QMAsSRnfV/gfyzjHAaCrMjNtRKWLgerP4wATDho/rP0q7kdUa39rGf898vuPZw42VlEkeGQI
aH5dxVVDa2W/DoK9UN6Gnnka75s4WJsKQcXMXUf4pMZWwlYMlt6HKY9QQhDih6kzgcTHsccZgHP7
tKoDoKuES16tlFQu1Gmz6Nt+ZqrUFYFBrowCLcqMKPEl10pFSiWQXWXVxtyeg9dImIjbWbqWBiJP
qZA7WJUMD9hwlZPYgxQtqnNqarsxeo8K8VAp2CWi5lwTGUCE36yAXCfpTW3paQwy4Arpnl7MQyAm
h6HVjv0gWU45DC11uv6gh76zJK2jiUmOyZQ9Ski9u8x6lFAsIlJviXMOocIOmXFXJcK2tCjf0kh5
AcgUMcSj0O1xPPhUzuFSQcN5GoOLQl0dFrAVgxGuVEUz7rGU2nPyvQ7vyHF1guJFbUlN1Xp/gRrr
+0nU21NT6ySwmshpl9LejGR3XlQucY8EXMuuXFN4hESXt9P0NJfi6h9ban1/q2qqyDAOdcgyqfuv
pZauSJx8f5oT/KfH/3mT4kaEHojz8I9xwM83KebzP2Qlv3gViazkKC+aNGWZTy5Twz9vUWYLGgIB
EXgDIw2yMP/OlOA7YvBn2clfnvhvlRbz6CmX0RztOH/rL3qqMwuDJzBiwd8LCq3ZEy48WHYH3ECU
TOzJ4ZuOmgtq+hvN75lm8kk2SK3OCSEHZ6x4BdJLDjeM3uRqozBWV/t3U9ll+gJDepuABicG0dmW
bdWwdgVr1T322XyX5JrrF7KTehC6wYqtmtX4rYFEIkC6kxJlJaK0zizPoveXC6tWIOKyzrXGUd6l
7Bir5dnHPmIIxoGZ2Qrh7X5SGX0J4V4iHb6dpD0hBpHJiyvaXXJLUjqsdUNsZrptrX0Da629GPXJ
3BSO+CC2wOEgvz7O2QZgcj8deTCdVHOjWC4pZTQ2ze6ZuSVuK33JjwDGSukW7IpUdgPjyeiYAZBO
wZyBR43rGZo7XePrarI3zrenYg+3N9yb82M5nsqPznzmr7J/CyVhyc/JaFnEF7qDPhEkr/0nFudK
fmcJsGGwp6+GAacncZRhoz4b46WDzzau4kcF7ZzILr2FgAVaRyVUwZFKj0Y1sg3Q7pAYyQAvHHN2
+IJh+pGQGyIhs4hfxPxmnIf04ZrWjyzjGEZEW5KeJX1blBiFzGdM5XsgosX+2wzp6R+7TCDqWUS/
iwgTDSAZsPS3/lvsrSFzsPlpmfhPj/+fZYIP4Q1hYwZ5DmiNU9m/l4nlQxg/RHhuCDt/XSgQF8iY
V9D+LERQNvo/Fwrpe5KWhV4B3Nt3nNvfERdoi/7sV30aA3GwcJKl0jFkiPnrZi5ada+1dZvsqylw
DF9F9i35m8zI6m2n5Qiqc8Onqp3VQwYszFG6oGpWYqChtxnRSyeAnfRHfRwRiLcTlfosxQv7bYg/
RiBIF70SjKd5XmIg+Ob0PKLpro7F8h7hwbGhR0Dq+ASMdFP3ESBJmna17MMYyWbAWrluuiV5mflk
3OeV5ElxeJ+q4Vog8lJIhchu5FS1NashBESIHV73Kkghtzfjh6iLaxLq9nppnYOq3s5SvkmFZDuo
zbsgWe9W1zi53n0I4JzkfPHNprPdoJBb+RP5KJ08XYKckWRqLcIAwimyTNoD3dnEHWOmKKiuStZu
Ir++1AIyorYMXBof/kpJgZqRdl6Tn6J65HJ9GBKcOlSItPlYxNQK68BK75BQ9P74Kgz5lwHkBdDb
/KQ16hDBd0+q7dhLpEykJSc6XUBCW806iZ0Jk0E7DeuRhOBYl0unELqBoZ8lBMyrEDp4SdUF+xl0
ziuZeDRDecm2NjE60Ars0Z2IYBbfgHIqIikkxmH6mqyjIXzFndoesnEBaaKIt42JsUau5YKXqENx
VusCFDyaA0N/E4KI4zToUzx+ibZGquPb5SDO665kTqyGyTmEzbDBIWOL7AFBonBIV/VoRYHcAaKX
cR0H8ZEJlSxiMgAznc5J0d73Y0xTFaCMaGzEXkgYk+lfucbxchAF9W3OWm1lDEg1JKF1/2/gq2IV
JGGyN1tAEkFLKIQWIVjR8lUZxl+kljf/ZHUE+BPgKMtCpoEfVlk9/utytiCkfl3O/vL4n5YzRgpo
eRUWJ2shRv44mvyxnEmyKKJjVBAuciz4cTQhxw8hlCqie1fMxWfz53L2faVjfmHAQ+Z48vfSHRaR
12+r2a/PnDPXzw0mrR6FSO9CQNpj/22upf5MHt990o/s9gMLlA30kVC3oPuC0EKsMDW/RNu6IWRN
0OCfj/4qD61PcSLROWi2fmu8jIb/YsmFN0TjuSyxXWeKuLVGcx2q+WJKc2SLPO9408vRbsJ1I4v+
h1qUXhph1dYaOqHhiOW2i7JpNcspUl7/rC44Nl1jE25GvORJwHOht7wNG9WZ5jh0mDPSoxCT1pZk
JqzwDw9dI1qrMdYfpiK4wGa4QXeE6gIkLtU/y0S5qUManZXKhMBvzTNnipy0T6YijdlR0CT9A4OD
97Yk6GeUASXFQs6dHKmDV7dCfaSJrqzFsgWLlA9BhylgFoIHLqdoOWNdwHIuwl7pvDJsk349zrJx
LGEtZWcTmvRVJW3GHUcle+lUMLWJmqI6GYX5sfAFgLOC0YbZRgvGihjyckwjFx2DMbqDXJqUVP/g
wmNpiEp0ZlURLeH/qmOSl0P9L3fqXx//43xCw5ebDf/aH06033rBjBuBmjLK/N4o/vlOXTwxiKO5
Sb/f3T9UTDKYlaVKkDCqoL+kjvkbZQeKqN9v1F+euKL8NlFkTp9DD8IbRdjdnXKlzeQJd8H8GhKw
mUJmI7P2lr0xUKCW8AQM1XJ6VeWXXqztnK5iRlc4oztc4uUIiZq6FUsW4HrLdGc1b0Fc7MPV+/hN
oTm7RCCSYugVkMJOSALt4cTJmAHkAf65R4wfAgz2EIhq85aOsvlGSb3xn7JN/SKCz7CRFYIP1zHM
uoQB5taO2L8T/7agNG44vGAF4TmRsbCKiAAARHcKSWbQ7AETuyum6yXTryKG0x0QR9/zWYbNlyLs
D5GMGXhmy0qxJnWQ/0neIE+jsXUOT4XLnwH33hWS4jkBbfFRrQFSr4gmVEFw2vWLQWFxi3il2MHh
SkMkeFJdRl3awXwz3/iOfCpLjPRA+OgcnuLuMm+nEy9drvZSuOdzXwoRMvoTzx55hf/EY+n+Lmev
Q/kiPZhPyYYruFwz/WnsmWquIKnH4lV8k5/83Xwguukt/xa+ZPd54zB7RWkB96VxMOTQwIYnntoi
6ZRUJIiWcMNqrvCh04xOkUqsY99Okm3fbDggmmvrY/aKhRq+Sk6V4KLSjjWXtPU6XBrn0rqDFw99
JrNWiB+Z7yUnwCXNE+IyQ9nw5xQ/EbemzPf0rR9pAHM2ZSjXMbJ9GgLCUj515qhgLlQCL5JP4T5B
+vVI4ksurdB5mVtaTdERvG43rAQomaSwkNSyp6n1UBv2GcY3vyFpUcuezEO6B/UB8iVoHeIROSZC
7iCtriMvfoXCFFoHIAyNpr1HNt8Sxki45558l3v9QJgd4WLV3rc2DXjU8R7KQ0/CJzyUW2jY/QWg
zzonJay/mBuSPML4NhRHjqvZh7oE1RHGV72I1oYxnYEkzNPegH30IBWKdRM5/PZnL4tcletvbXXZ
VlbSU23Xp/FNEDfZ2SBIktkHXAS72fJHcW7aTdp62uzutHkV+GtuqhBs+uyS0bYB/wALo1+TVQSi
IL2flQsuU0m5oIaXZRv0bNI4zVYhCmQ4DAeq3marCe74pKU7tHaA6nnYDGgeyAyRed/yU6GuTGI9
wDjyNf1u+d3o9/lJv+m3icnOQdwSLVkBG99JSLxm4VScAwA1+TWyMAxsk/gtJQbRzdPcg7NqRm/V
/IzsSr7F0VEgUXBkAPMVk4Xx5N+AC/o3lho7+lae+rcwvzbxvcxVXJ580q++P08gGKDz0TmHziTb
mU9ii9e1rrAGXcLwCD6h9Z6cXUc9qfcEHqC4XI8vTA6YLu26zC5OIVlCsQ1OYhWv9vHqUmy0rXmy
nMALvA2He9/V1bumfmYOFWG+j2loYJ+z80eMpVqwi7GWxisLMy33dswpYZU+8t+Mt9WwHzaLHjC+
C+W9UXgwJXmgbr1oxUGcJ/zjS2RJ+tkRjU5YrenxXS6+5OpwWuK1oFz19FhAaUWywT/ydWJ1/9y9
lpbYUpYuoL+FUc6U9L9WxWh82JN+2mv/0+N/7LXmv+jGs20a9A9oCf7WsBeXRjmKYoTD3xt1P6pi
GvYManXGwMxekX7/dMhHv6PhY7ckWgaLOcH4O7stxLNfd9s/njqF94JW49fv5LJxANZbDoq180f5
C5fO3jQJNRIJRQ9ZiGvlrq5e2pjzl0i0gVy/6tzlehdAvxaPpQH2NKmRtRrV4Emd+OVTU9N8il0d
hKHph8KmKBk8LSEHs/yFrl9/7FoDJYMUPQ0CY67oYwr2AJFGgXjJ9L5Wn0r5cSg/m+BzGl5RHzp9
C7VnwCRebYO03xotCjwjmz/rsMGGDsyqyyftYpK4KpNeJCbVSq32dXkM2m+J/5VLtT3Vb62abGVm
siHwlu94ocmVx9prOPkK1atWZpBUCntMLCcesZAmz0wxUO6+5pgVSutTWJb/+gTclcMqEWizYcvW
V850g0OyXuh2NNG7XOLUFIEkrq8Q3ndJ0r2ajeGusmaAP3LxBrdF4uwQow1MDEwQZGQ1fpq7YR1Y
Xo6oUY1vidZL66jvj5U4zIya5ZhdM3yyqo7dXdJXU5Nuu5rWXD1trT4EAibkx1ylc9kawVfeE4zb
G5tRkS5J2H62vX43lOG3vJygkuE2GLrqZVBjVzAg14b9eegWkYgkXEypvSpC53S65IwL8KiDo1WS
Jmdi6+0GrqKvai+BCWhyiHZRMLhCHDz7yaNGh2VS/LWYZF6TC24RkaStffOTdit3JE4Q3qRpEZ0A
QL0y27da+fuOyY4td9KpFMYnGrpwGLsPVTA+AhODmcVghTvJVQwG1JFCwlU03Y/ZwCXyN0atnlpr
etI5xdcaC3QkvplRfk7G/gnV/kS8BTiNaNBJWoa1+twwBaqXcZDIyBfYFMniy6RIGkb2JzI6mCEF
qshYs2VmAsufkDomTTITJ60yVtMygmqYRaFyduohzjxO1bg7kgc8KLRqIEbJyzArZqplLOOtRWUB
qNz30DGpPJuIF7ooyxZPM4ezfhUyKVr3pW5Pi2jLX+Rby8RnXgRdMcouAOC8G+5aGrFKMhBNklwg
UpKe1jQbHVmdTBp6xoy8r2l6JMDck3k4GEJwFbt+I1rlLZgBlKevQk5CIJxgqRjvaj+FaKJMj2Sb
7Pt84GJaD75Ew7j8iGW2OEGFiEBJWsjZjpb+vrB8L0XYIyn1LrhEBLFNPW87ApEb9MnojneJLNh9
GG17c97IaOBi6TFVElTvIvFwOdQyoUbrMNfdq7lcalkor32CBdWSxg6M/ezkFTArdXETLnFl+a7W
iBDhCuMq0PdZn3gWmJe53rayib+lI0UXTEszN2zOcVTylpqJuK6V51Hp7hqLlPuNuLT2h9Kga5/H
tyDawwhGgJzFL0D/DwOyMxCqsuU0dBNdvfW9hOgJwaCtV47RPp0xrcc9wglM/BfYGgeDA7sI7s8K
kOIlW+SfCcDG1nCtSiNoLFI/rMr/MqsKDEySbrWCFJ9aEx6qpdaf68tQUqcbuZs2wk6YebnDQNVE
o7PTj8oEsrny12aeAhhOHdkfvtr6VlkCYhGunFuG9WoJEtCSnkRUmA1ghJWkdcs6eoAJ5TQaVOnJ
gACj7S2GMUkc7g0YdeqgHMmo3Qgd0CkmmWH9JMbRhhWxqtAdV4BQ7SzqoNGJg2eMerWqFTkiXByp
YlolR7mVt0UavcqL6crUm01kZAQm5Os2eY+halV+kTlp0XLWh1cWi8emjHiHN2r97R97UmcLXegz
EtfZwMPD2O9/qx5+Pan/p8f/WT3QeAeoiqnxfw7df0774URQTjA9+H1CsKBm4Ffwi7iw72OAfxuO
+BCdNqDudPMpRsy/lRZGlfSX4uGXV4544JeeGlpRaAjF4mCHBdrvxXLVcODkDrxb5gEPCXuvdQ7Z
MMnHyu0g9KKvCWF9vQXwbTU7VfX0i8B+Ox+lDxb7LNkgl52BRQyOGK5kzfZfaR5JzU645hy4CBNC
OeiXK1rIhErMHfFKbs6tkIPjxuTEQjt5Mqy7wYnkC7NKafLMye3muzFYz+0NyGBj7MceNOsBcRY8
UDCfzVu75DCuzNSWn0AWgkOc7frcnUCsCLWD67goP8V8nU10+4mnYjKKV7hf0Sy8lQ0eGFe4afNz
QfLRrQ7WMj3ya0AE6quwz5GFkbwC37hFHbCM4xQ1WAGGQ16a1ev20xo2lb7WsWqsxtMceAzkFWIP
OSTXj+Y7bFc0OpBDOSZi0YmO5WlBWSE/I1sUyml56xWPhJX6MbqiDj3nUmWrGC6d2ivoKtjAzPNb
4dYOWYgeJ+C7iCohfo2eeq9x5XW3E9fyur5pNkkXnro27oy7HOb7EzzRUyXxb3FXfVVfxlW563Y6
pNjl5wgwnZ8LFxu3wMB8oXL4kXf8oDNUpHYM37DG67iWd1z4KHf5kaYou8RtgUXsSyYMWrjzeWdU
57w5so7U/a48k9Th+Osjc0YmvcSoDZM7WFc4q725Fay75Rcdi7vKXPXmoxW4huDB0vNppExwEMnb
OBC7w3g5IqxWXKMgofrL3FrflMp9pt5k69xk+7Al2X3ddB4/R2S9Yb+N+KkA2RNXSemq1n586aGJ
ktzaNyu5+zSEbR8ztLL1x/xWG4B1lm+RPQl38Xk8BLRJUrqztvoU7KG+pt8m7OD0kWbeosCJ2Ev2
IcPu3m4bhzLUtwX/rmwJMick17zwBp6EQxVt2a54VyfP0kvxHqnb7t0gJoC1OLgSNkIgO1RAdkx2
j1Rz8rV/0g2aW1sLX++7KC7ARP1xBo94mW/VU/cEo60GWRvTrAmWxpP5OeccslEMv4xwRWen+6we
EfUu0j1OmNhu+ovU8RRKV6btm+M+3VIraSfrBJEYc1JnHkoSB94raTpl6PpX9bJFSa5YPMxaydTo
M/tgy6h1x3iiewHiNzPe5INvT16wLcaT0T7h10NNLj10eI+e/MpWDhrb8qW86z6fieI2PHJs543C
uwX2S7qawGO6+lWDYnwQw1OvHyf2TIXsUgEEeGc3N+E1fKsu+kgeabZJ0zdob3FFtt5uadVZey0J
Pero/ZRRmdjyo+VVlwCHf+JKFbnma4Vt0iov0VN8yG/9sPajxqbAIq8TsdsCydiSuHMlwW6FYn5I
X8jcrDqvIouXYE3mnuR12uyoX+2BN2u67b1uF/obTWYCv5KYYzW7mZglc1XXt1xZFV/q4LSH4tSD
nr3KONOAJAO6FbrrnD/055YRQzGhSL2LiZk3PP0pKly//jYg2rGW2qJJgyMkPLsp7tLMaTiOTC5u
7bRmQHADmDudsRPdhYwKGMOJ7bomM7WrlrcgQcRuYpyVYgtTVWv3wT4TITXDCK4fH8b0wTxLOY61
F+ZuKbqAKP0oQ9uaHcWB/56HNrmF+rAB7yuDrsab8MwfAFejcRuKjip7ySOlPyYmc7wAU+AzEywc
vZe9thDH7Jxp7TtfcPjMXnnjqaaLghyVAz9JiHie4t+s+dHvnqVXKzvxVz2kDVbuz5/2dra9B0UQ
/z93Z9bctpVu0V+EFObhFQDBWSQlSpT8gtKIeZ7x6++CE9/Y6b65lddUd6XSbVOmOZzzDXuvvWP+
mS3T0US/Rj1IIRYsgk4iNvk4W39FJC5pgvak8w4ZijtLN0hhzGNVa8UQt1vxaaAY4iOQd8xsW5xf
DEXNJ37nNpfvugv9rMOIN+62je13E1J5JygfpPaapfJtMrSnLjuN+tUolEdDqL0+fjbkU8kwsOLN
nRInaZ1p8MLpRSvvp/ljXL5A6R6JSkf0JAV3O6zKABP9VR2Ip4eUrUJrpQTTjzlfgnivgvXXuQxW
MtpO6QIY4tgpbLxt/UQOY3LKclt8E/gKvqkmbJi74Ra0+4SGGLPeKz+LOtXmiVoeoo+m3CgFkhnX
0p2sXe4QAcQXrpZv41G241XpRN6wCU7MjPicVHa+K3cyI+zaPEN2Uo4q6tKR/zB/s2sbh/+6HTQv
NW6Tjzkx3GqkAy89BBmxciS4jYUpZRUqXqCfDKNxsVHSjs33vsen8aq6Q2kHXH1bMLGm+pbBG9Y1
rnUYaXsFK6nXncl3YoLJf4cPK9nLKelFgB8R9g22+hGtLVpKO5I8rrqbnL1OKsSCfd5/9CUZ5hLi
WoJq23NnfTK7cKCe8fqCy+XbXnwbQeFY1Z6sBYe3Nsh4Et/omSh5C9VwCit7E1TwxNOK8SO+1jbJ
7rUdCR+hsu578VRAbawSGh7MGwp7q85y+guH5JF5bIuqtsC2aWuSN3F8lvZArHTsyI2Lk6gx1vLw
bKLJ5q4aTqZ8z3R2MS9uhhON2Pgy3Hp/k/NO45xUW8bLF8l86P2zyYlhPYTgMef5Wy2vreY9nEa7
fpdaJ2ScIt4ppZ11oHmByULG42sgxXeS5JmYDt32hXqrzF4K4SCA2J6RQWfL2/944SkCuD0wbL4U
jdvedQ/5JXLzz8Tj/3YnV/Vykm34dBQuCsIUtbBB7Ha6HljLM2JxAs1pTmQ/h6w17ZplysZaK7v0
dSVk6/RVne+qg+rdkdy9Ythq+8+ya25iIioQH/OAEDHWIViQmbb5jNDaWuseP5b3CkdPPIonaRy8
Ur/6YnMrNvFx6p/o8LhxYf/+a1sJSWQAB80NHwiUgd/njH+znocI91e10X8+/kcrof+mIwuVwE98
xwz9PIg0iI1i6imq6IZ0kcnjn0s/iFeoEVXaDLbw3xuG/+0lRGJTFuQtNjlklLL4z9Z+5rJ//0Vt
9OtTX5aSP+/n5ajIZTJ3i13JwE8s8G9hRVBFWtAoxtRf8R3v0frWhG1I+tqq1W+gQdDSZFS7GVbz
wZK+6XPF8k8+xrEZldgMDnqj565UcJkOpCp0VfNNmhmWU4+qXYUBAplKUwRuVeS7tPaX2qBdPO9n
K54PigljMSLTztRDFHUFho9SM3AbZuOGQJbla0EValDNthE0BFXP2ks0FBBvYejLLcl80bGflOC7
0V6sle2gMHACxYtaJvkyY6KQyVeP57jwpAbNfxMRODs9ViKyompKbrPfHvvstVcR86bmSUfQJ6bd
yVdnW+zKY5hSkUAQb+lttEp6rJJs2wvRbtAZmADoDSLpks7pSyuZ27mMoZuQbzAi/c0ndihWvs/r
4pBlwc3qwCIE0skstb2GwRhPOcsKHylyke7jlNULUNFtT2c2ZvJWQuPYEXo3IUbs5NcSo3RXaucR
VlNmaG5oyo4FNDiUITTVKUucdh2z3lBj4UgQEw9FM4kXx2xeRam589sMf71/aHwsz0N9VGILMFLm
zmPlSGJDDAOjCnnkQGzuTbNzRqJlII6ucTbbPkF3fRy86H3wLAbFJVejzq77+mQa45X7nmhA65rJ
81EeIi9OhzehVDYy7hGp5uqh8BbZE/ZZ8m6Z1tkccdRI1sgY5qSyWoYRhXxN+SjC2WMuZ/Pub5TB
3/v1+BQr6UaqovssFJ/KRaMtRtNdXunflCaSbMMa8JeLLo96rMjEhMcS35o6YcT6DVQNCQA6xfEk
7Ybaf5mK7stYIA+t0jNFjuSXVp9ZDQeyzd5gHY7tfm4TNsPd+FQN5Ym8RWrLcaVPsRtgu594fRqB
VDJjCuyAbC4efooL/pQ4z8+5tnDGASVH8ngWpmobB+EDg3vIiApXYHbU5fE6gNyodeoJ33QbJXir
YmZEWlusfVmyZZawmSh6uSJSPHcqIBuYFt7sW1c5Fp8jf9qoiN6ssHqvjdYrELP7BZK7YXYSiwFi
QScQqpTMuafl7WMqlVtfoO2O/YMJqz1kaQvVZ4MbyBXZb9e6fqdMLX+L2iNkxk15TUvT61jIGYF0
6fgMKiMrvbjjVe/K3qmjedWLWHxkxRX8T0t/IMvUNgbCR7gppU7dFIOyq+qeugVSD3N4H0gCy4BU
MjH+6LwSVxN7aSO/dfJDb2meZZLGQCOYVePakl+w0tMTZqsWDkI4fGS19aiq4iol9jLvWMr6L7FC
SzZVbhQdTAbzVmEQJC5+mHzPNaO8toOh3WVt2D9A2s3eM7k+6MuMWNVW08SIIeKdnNH9GWKySeag
csosO4W+KG2VWhaZvbW7qBY3sm+9TFUdrvkSYdtqsRLNnCYDnAUZ1pFPy5cG1s0y469ozE/zCC6/
lSRKH+gHlIeakD9OUyfitpVZDk73g8RQYh6wOMcqURiqjh7S36eKxiGDMHp6Mwa4UNBlg6mxkxpm
QsROaIi9oWVn0kWeOKHM4HOqE5BpGKXdl4xfzS+TbXhBrh9o3VIv+UT4W3iElEF08wzls7Zzc4v4
zxJe/iB+FWF66ouPVigLz+fgVwAdermgbOO5A+DbbUOZrJlQ0fIMzEvGOKB44U/baUa00wo+Qezj
q+khTIlHCSWviTXXLIIVKaWbGEz/zCCJHNaoU1ZdcUNQRZyHta9DGVR5h/WVnf8yLNIfcoXwV+s2
mfE+Gj8Ws2o8J448X4e+3qv1Y58Mbk9VVhmmJ1j5XdbLK4ubo83SdToIWOdw4s0XJW/dsj8mc7wm
Iv0cAncC32gz54UdwvoFpIoA9tOaiDGOjEMQMxBJ9yL5eWMTU+cld00yHxVycGWG1sl3nwmBIvKN
BQE/IbPFhrm+SnpsRRgIzr/BvwhGtC7zfico8ko0KeCVAbNJy3rYdNO62NXBPbc/2Qs58KvnGKmD
gBJeE6NDNCir2OhP4CAo1Kj7VAniiIXLLILkxaa74LPNzmTVVMhdWXONnQyWlYQjIge1TNs2JIXr
WeRNUoANPoT7gox/HNkmM2PJm+dSjXZp+tFP3B3pbSLpQZMCMh9qLw6hZaS+o3Y0QOCi0zS4DwRu
7iHkqcDDqWTpUVOSba1V59qvHK2WgAKou9inXYp9vjfzEfiFiYOG5gGQCgO88G00ArfjlFdCdTWY
NAeRJK26gTenIWqVx9iJbq2KDpVHijiIgY2RkkkhoAGca+u55IOpmjX9DqE9um+3snwQarQMLQ6A
lmm+o/K9Uhp5cGQC2kN0W+ShyF6r6C8aIw52SGaETkWgNEZ07/dnw9wX44ORkBlEXFCEBFeG/aMD
7mBjaKnpejYR/Wc9ViL1Hq4OukAaOD8JT/Oy8vNVahN4YHUy3TWcH0474OoclHDd9Pp6BJQAOc2V
lGRdjcyj/sWFM0I5XdaoRIn3+3/ZnVA2GVX/tMGn4P6Px/8onDXUchp6ud/X7cvM/Ieu1dJ+QzCg
MPyHSot3bsl9+LHBR9dq6ez8WeH/FdyMcxpmIH+ejoP6n+paNXkZsv9SOP/lqSNe+LlwNpUxKIJB
aXaRNZBdzB67CEJHG4L9UH+gwA/p3aZssqVRtdWoJQm5YqRNiSOgotEZeEJcJuzK2qQJxxTXwrpF
8xM1pAkb58oP7VweV604AKDwSXNgcyVle1ksvSASdrIUMf4SbJXRdam/ZJy7Pn2zHhRw1B8yfWQZ
UL1FdSU7QjPnrhXixVZ4XFaddLVtAQbhVM3D9Syh0U7FQ9ZKoiuP0rkioBPsAF16dvXl52Ek/+aA
HFwISYDKxv0I48vAcNDF7drC8qJ24zkHitv1kCymi95dVJQMjW9gJv8SjSefUkxV76pk02bIfpRs
NwqBp2qqrccRX2eSuMzqTpz5d2nalPPX7NOg4s1NO8heTeiNCpuGQZ5OxhwwG4/LvamTYCMzh8ak
dy9Y3Sac0gOh8RclNShT44Pp0xgMCdLbApUU3nJdPpc4FO0gui23dr0gJkxs6Bw1deyabbQShvNk
wHPMBXcwclcvx6tKi2PBLrPap6R/S4IPK7rXlCNIKNnCfmQd5/xbxZJA0+tVZD3U9UkOOBtbZzY+
zEpMSIUZd5mfeb467XsUcCE2JvwUnipku4ICueg1L69j2dGmYW9SwII9MTZN39sTJilVH0jQUR/M
mPU7tvIqHp0h1924tJAJmE2w0wSLTT9uYSXSnkeR5PC4fYKpdKzMjESxIehf6Q8ACzVse9TwLifA
/NlqUulJyKurwo+Hu3XLw4aZYYPiCieoi1jbDmsxwSOaDtvBV/aJwjJ9GccNDRo2Q2o8oCWuSuAc
DA62stN18NUHyeCFgJJfjTIqqzo8RLFaH4K2Zwaqa3bOqKNNFI9brnbakJwraWo3gaqx4i+4xeFC
oU8eANI2rcUnB9NF3SLJpObk3W8HpADBSNVBABzGMpVheDW/j/0iFSVjTgWhF75aCLOELl0FyWls
WjvQL/G4qWKRjQ0LE/QjZpM4sfUStwdzpogiBiuGi9MoIswlOJeZfPYVLqL8Tk75M1mwDgkiU/hd
5b7EtUVRJg8MCjsUnHHYuEn1Eak3svzgDMPEPIZs3LVkWvXQCl0BWYOPKZtQsfjFykVv4pvao0jp
yAimGrab7gFDoGck2NiXeW2s2UXTMBod3EErnGDhMDBDjqQYDCVKR41tWTpSAqxiLOJp86ZUBwvB
SB8QpRfyABbtFBe2yKkwMTID2hN1RN/V+X6gl6xlpK855kDWgviOHF+8StpXHj7M0V1evHXMQBl7
Q+/q4vI8VP06ytLhS6pBvyMusK1OtdFKuOUYO6J4E2huYrSWipx4daY6s/7gD+9yTeR7YKNbd1rJ
uEuUDzN9w4m1ykeGqmh5zHBcB3L2WE2pR6TFSi8lflpFXo1xX8udqyj3NfiXUr6JE1VNF31TzcHz
4QAFpbUf2Nq3PmWKQYkK574jCTEsiUcfQDmk/Qazs10xyaqnzm0X+aD8KuJ1yaO9aOB20cZTpJwG
EyWqrNtt2ezMcdoENflszPkCUnPY2BilCCYF+37AVFPeBhxPPZlqJhunZlC8oXiaS/os5VlHJZD5
NUuK1KtC05lTtFmSsRN69TNhfyBmJqqLb73AIaYKu7Y9KTk5Xn1oq0Fv6wsv0O9Z0IVOm+pkGoe2
zP5igNgyE8GTX/I0OtDGrgLxxQJ6YFCeQeKzcxyincGgNwpBBAAhW/KoxOCusErPAoeoi/MqHQtX
L1r+eNzY052SsRsjf7AEkIj5eBkholQlIiC/5sBzdJPOoMEN2qs7ONov0J9iorRvmU/FK5LwmPAH
6cSPpOs+f4wocJXwXcpwMgyQn1lOVuZdN87eENcrs2lXmZBB4WucEt2yaTIOJ7d2xAGRDiIvOsLe
dPAyYXCLyKQa3daptY4QZCvl4CoBX+9saSyeRoGGoiYdM1a9mTmGAKVZZw3c5oQGjECP2HgOEibz
dPmIQBMc7SZ7zCcSdA3fRfxGYmVkx/7nBGwzKfm5Ea84nWtosnUdueFoYtKR/LfoEve5nao3ZRBO
GEGESXR8vnwNqSg+TIVZGVwsHoX0by/z1IXgLC8gfkX+e/uS9t1T+dcy7y+P/7PMg3+gSyguvwPT
JMqsH1oLHW+2judBxhjxhwzjR5mnMDrlGAW5QNeOW+MXQI6p8wPpAUTKy3+Yz0Eh+1/KvJ+e+hKD
8HOZZ4xaGiim0u78QiXE+E2M7orwQSu/uuLqc5CSUgN0Stnls7YaOWg7v9jTAW2j/D6SKgccOTqL
r5bTOeKUHjitfU5ttTqExlvCSe7nq5pzvR3Z/3LOT/iEfc79Ab3ByD0QE6eecy+M3A8x+E2B6UfO
vdF2qB3oS2uqtg4hEosDf2TEqr3q7ZsqkMuc40kc2SeanbiqyiOevWMYH0Nwx/p7xPXViWirhXyy
l2lDxf0W7AmYH7nyOq4+iStwsI5ygiSei1FWQW+ytScE5y7vR8/gAlXkQ2S9WFyqIdTbmkuWyTqE
0U2oXySSJMPkVNNm+lzLZv9K2JEtkNs1cGnX83vBeEHlKpdYVERQUTVTJsqTkweCZMjVX/ZMR1u+
yoxU/SKmJGBDxyZUTXAjUjp0Sw1BUklNahFOeMoLnTKDOB3mFU0yHtB7HqZsCBDUWQ/4fe1Ckx+0
UbyKA9iarHYHihhlqL0gg6RatuqjOKnM8hB2NUE3bIOlBpqZAQPEjt1mqY8M6K9ZTRIaubJ111z9
pZLKvtdU9QCLpQZ2JlJrSQj1zC46dZVW75QMcXsdbjq9OKP5tUMDY790H5UsNSHpJDWxuFl7n0Yo
OJrJDdr2kvjjmykCKAK6k7L6azTxWNVc7YoQK04JN6mdH1rzmg2Pox94Ch+tsX2wmi8/NTjPKBq1
clqLrPDpabdFk25E49CY1ZscdEbpFHJzS3LfjeaZegfxAOL9Ovrsh4NVf9Rh7cbDFK+CiituMbL3
4itj+lVnpY/qOKIpsvyVElQojUw7J15hndWqK0da55YiL2Ajo4uYxk+z1cHbMXGT1fxVzkUSO6uK
6IJ5gQMHkdcb0iYq38hAGvEB3QbxXrPu5rs20J2+OCBZlIH1SdlbkD6rJdq7kyFvZXazWXWUC8kl
EcbTqQMC803Sbj0FlMF9o2OSraG9+nxZUj5nfXFe5i6N+DKx7c1hVo3bSpaNtdZ3JBJgPJoxCkk4
DauRDzFvP0BSkxn4QKPBsD2lRLaiwptIizEFAg9qdNoYsNPmEWmprRezm6XaGvLEylKgKCvGOg2+
TJ9qzzjKFD69fm07VIukU6cLMr06N0a2lvKvJH2RyFpuk3fBeqi6Y489SZIhPvVQQsl/LwVgfCK3
0PBVxm9CUNnd+GEVJMfGZFxqRKCGhxi1ch25Wn9hwbKew9uAT6aIWVfg8mkY3HUDrZHEyJJXP88e
YqacLKRwH5PWnH71I7+LrkTtSaXVv8oFMiTW7hhp8Z0gMFG2/Hbda8nRGoMKovsS9BfNhlcrs/Hu
Q793xIH+L1zqxJ6CMVsqx3KpIf+145DfJYUyQTVQyRdl4t/fkxyHTC5+uif/2+N/3JMLgUgyFpzQ
wjH97lr4cU/yS+wYVfGn+Ls/70kLtzHLQlECUvTdBvHDPoihwSC9AZvvd/MgF+8/sA+C3P71nvzr
UzeWe/SnSIQy6frOCkNh1z+XCphuhy2OKF0D/5ZM8a6NxdVYoIFR8SDtajd4ornWoGriYSKA9jhK
rk+yLpdRSlt+b1TbjsoYGhqf9vKilBchQUrHhB0FVySt1clRL/lBO/lHZInJk5+6KYL6V1PbcxCD
nOMboqPN0YaHriOoLj6guUY/x6NLWHAMvGPEa+O32lznnYOKjXlH8pQSBotczz9mA2K7vZhhvVr1
z+1znb8UNIz5CSUaf044eRXhf0ggVhYHDuxEgsnlMnWy6VQuEj9d2/N4Hb10HPN1BlCGRuCEYsN8
Kl80dlQY4fbFEvi9yTaBuM4XzsO2/YjDc5YjhkT90eQ7y8PdiDYpKW5K5Frwksyb8KT4lM1nkk5Q
cjC6v7IoxeiGvCdCJUfu9ZLhe8HehkpcPKd7oWW7ebGymqaZ7YzXoyq3m5dpWKP84Ssf8/sX20GJ
ZH3VdRv6rGrahaf4YZ4OV6oVaZ9inSuc6ZNTJHwe7ikMItGpt1Lj8q/mp7FXPzXL024Q2A3JaRK3
eRTNFbAY/dh/ha9+efyurgmWMD0SpzdxTGfqVO9h6PEEMJBYQOemM1A59ZoWhGrHX41lNynh2Hug
x1xv7JU0zKD9U3IsWSX2Nyt7LHEoJOgZ5GG9KFGEeHZ1fVV1W14Kbvqj/tDXNjaSnjq/Yv3gdNV1
QDsJoYZ2StuPyUMJb6Z0UMs0DJiByOq8rlA8J1fqmoe2WucEpfcrId8kHfJsNBzqjp6tb0hbn4xV
RSvKabwpJ3ZrrsgIKdtN20p80nIaHkD4yknPazt5S1pee3qoxbrB3sNWb+GO3fd++enuiPGiWQ+s
Fhtb2Tabbj/sYxhyhadvBAY08r1v3o9rXUTdo+yFRTDF+4ydx7yEUOMke7wDmENHFw4H2u8a0MJX
lXskJqIj6fiU9NmGJJv5m3hlUSghF/qmHpITD+xqposrfz+cYsv9lx/ZHKjgEAA0wHn6/lf9v3Ir
OLI50//jyP718X8e2bDujYVJpZlY3JYQwZ+ObKTlwK3M5ar4/ks/Hdk0PDwTGToDpFFUIT8f2eSq
0dpgCZcJx/knR7ahLBPqnybYvx/Z//vUpaX1+vnIVpUhiZRZ83ecfv27dBp24mVRJyOqwESN/xnu
O2I15JdIMBYTqyNU18p/aJUnlUJSwCNsriXk3uG9D0lBcUQUgPwTjTD+10566cFgkjsuMPxadOr8
VIgLgb+qp3M6Inh7l0ZP5hvIERAs8uYiZewG68Srys9yMasimLBhxrNb5lBH8NxgSx1XbMU4iCtQ
kBrRL3iOk+yBASkWiR7tlnYyL9YpvvqXYTW65ZYj20kdMttlZcPKdXrtwVMi9fWKRzl2wUiMe5Nh
vPoCwlpM7eDeBzf9pDIyPGUewlTBtT75hojXeheuIMtt+vvWKV40B1nVbDNOSp3RetK6FzG5yKjp
YgDyyE3tfNw1iwvaCSSHJorma12bT6JxRQhdcS0MB3RpSv6IiNJXdxzDZESMzUsWP6vZGQEJZ0Id
IKx2Lbg+yFrqU6jcE+2IintyTHWXZyd/fgUti0uIySnIrfKhWFlAZC4pet4LJwtXEk/FcDrEIpMD
P7J7rK0jEr1mUY/AvSNcFoss4vVlFTjQBiHzW/X5IRrRH9tQw3qmui7/wFclFitE7Z6w1/z4isZd
EBC8JzEmm30+Ykw58+NiDU3CoZroal3QOzL8Lid6o73LbjXmROMaGBfxiGbUEN0qpII2CfMZcTab
yhbQRxTshDLYdHAt7CF/ndDiev3J2scSs3SnQTqOiDNz2MlBT0smxpIeBv1lHJs7o3QzOR17YkQa
vPcFElLQM1wGiElJfWUjGWQYonJ89yBqnsTmlaABvDS7Dq42D1heyCj0CKoIOm/kf6BfNYMTDdak
srIOnqLmnC0VxZ312uSsZ7g1Zz6VebZvunAz5S/ie1RdhHijP8wXDQnwMkN/X4hHlavyqZUODJRQ
tNyPMBEEtO4RGpJP6ea/1HSyd/5B/Ai/Ijx4zdoM93QNDV544CfSa1k5vuTqpwLzosW6gfUyxz0v
TfdoPMpXY14uSFPYKt2n3lP+Y1MebASyFgaHlcF7INroq6J+2/uwc+2280Tiw1v0pLtuOnfVc1vf
94BI2d8Lhxti5ih06RNMoGXUU3BsF3GXnfAlVL3S4B5+BLQa3nVueAfDAOGLuGUwz751oIGBtEAD
Ztkr2SP1adUyf9ypmVdHx0Q4dfU1FU8deIH3QFup9XacbNlcVyGjw1W27bp19/3GXvQNwQpBzPL3
/Y5vtVB5+yvkSkJPKAq7Ijs6sBc5KpfpfXpPtsIx6tbFYYL9GmcuJN3j4LUrlhq28Nh5qP83/NOt
kbiX0kulOMaxXpUrad07qms8Ft8/Kcg1VrqrNXbBqk4+j/v4oXmUVfa+Xl0+I3VFUI/RIITLfu6b
oxHcsXiOYLxyfu2tt6F+ZJeDYwyPopB57Zk5soHGZ+0j2frM63UFaSlxVbwojGWQQfeI3jKaXLsQ
7HRfPKuVq1yWF4BIiidVRuRwm5/EcJUmWxL9HKZJMUwBPLOZK/NhFoO1qn0g50G4VZAHcejvUJKm
vMFOd2WswnYLuzwqUNMpZg/oOu40wrSIYVW+BOEmIWEpTrzuGHpxm03VhakI8Fz8ud0zr3XMaKhm
IhOpK8qYntMZTz81bugmGvsEzTMuYbIDids987aIVCW1K0wOw2reUVE/ym+zuaofsd3oTPlVEHqq
5Smf+t74RIY8EjS7hunDv/aX4Hmu7PGTXREcW3FPofowTYfoITiV066w9oS8c/qg1F1OLE5KTE1A
/cZhLX5zJYSypKMUCZAc3LLzxW85o+ZzWjEv2EgPGb+f3OqIQpLSK12boJ3bK3EsiwEhl08ynsvn
Ei6gyMzINfUn+OhW4IERjHcQ7FsnzZ/4bdqrqG+zgLzr9QjkIUHEO20bfiLn85N4RV893qFcwJO6
0A95oIgq+2Fcj0+FG++NaGPJ3/xPs2Tmxis5HPCPnItN4E63BqwatMATJWdCW8IgHvIa0nqwhkfr
POyFl6LmI+/BDh5STyRTyr/Thke5ALrNIcvc22mC/WuPo1ZxJXYJq/Guwl8h3tD9yT7qNkAJ4ltE
gPW/tzNfFL4ECkoUVlRj1GJ/35nTTVMs/VTm/bfH/yjz9N8U2L/Y/kQV8T/RhH+WefwSMSI030QP
073/LFQQf8MjaJAWgv6XgY3Co36UeSJ5ZzIQet0Q/0gu+weduSz9F4XvL3/1xU34U2c+xzX7mTJB
Z34aqS1W3ZfK1Ct0M9qi8gNyyxy+5lv2vrLhqgJgm2VfBMKm2cYyvSimMHlXVY7ivwaXqT3kygEs
KXIY5VmmX+dQMFxsFsE9hCADZkwbrI13/qN8LQ96NnUEgc9Gs8K2M3xRW7FvbFmkHiOctJwjltcR
iUTcKUsYvHrloXCIKtxD4TBp35D+ohNSHuP+PG86l2HpM9OrlbSbJ6aMDyO7GZ5V/JBnx2paz6Lt
u6iv7ILdmYuISLc771y5887L1uEJ2Gkrr+hRu89oV5o4F5wkgBrjxg9IT4utrjjs31WUbvFW99in
S/LFtKCMc50l0X1vUctNN4jpOfEqrxNdcGKtBbeob4J2Dk7COU5W+WdlXTuRwSRF3skC+KGeBjuW
vRheyOAUVxJ+mqt4GK7szU+Fh7dhR0wKNPLkPGuDbd5UjAs0ijFfXi++JwHomaxr/rqkz59GecdN
ixtpaWyR3n35yP45TJnibYOjoK77t1FygC93o2jnbJa1tTQh7V+jfQ2JJxFW0P3yFX4XmzuD2BeC
F0nYOuXf8MwwaUdfaCzbCSS/HHU5vae6yY//2uaQFRLSJgLiyfRRFhrp3wNKCFf5dZ733x7/49TQ
fgPIp8qkPHA0cdz8Im/STPRNHA4G27ZfgiHE3/jd8FI4TNQlqoJj7I9TQ7YWUZS0pF+xGVtI5P+k
OTQX2f9PveFfnrm1GB5+PjSkUZvFSRT9ra+m+4GlTEryjgAKJ0GqOk7qKuaaS7PXwjJWfao4AgbV
MBbxV8btuQKal6bhC/02JMz0AYHUqppfBmGvy/2+kGunAiel6Vj4Qp1gbYwqbEjiG9HgTjbIVAvJ
47J7DkOGbdFjaEDnnWm/mtHTpqeCvZeU9IeesNPSJ0WFY8RfpkcEGimxuNGQAjboiSq0CLGZPmYV
TNQ6jyhMhtbfy+3kmuWQr6uuKJ4X258S31JlwoTVfAUFfsX+c1TwErJxmRIIQRiJB6UmTKCeUehG
YJPqojupIgqMJ7Fv+F6KIMbRFPES7YLokRRIvNXyyGBJrkG2GOZrkhPSYJlPcZuu/73fpmV3vFyR
zFCwsIDf/dtRiyZhbfn1Dv7Px//5bSLNExYemkDxDwj/j1ELW2T4APjugekSpbIYcH6MWuTfdOYr
gP7+IIP/dAfLv3Fra7B+yWz5Pcnrn9zB5l+m44vOUQbeJ6OVlPhuqcuv/3QHD1gDIk2u6p3o69kZ
VgrDUMtn8aJ19OoqQipNDp8qwcKSkW/EkkZ2SdSS6oM2txT8KcvQajMiv5+QwKsMOxXtMMEcESro
Jo28FmsstrK8kYvytuxJC0u0p9z8Cgzi7zDEIsq7i0eYQHMIJAwRXjio5wKNXIcrVCSgcSXVFMSB
OG3LJOxYREX3OYtvdw4GnTuQeEzP700cd0h94xykSIKKOymUF2n47NMMlb9x7UP/IEvUAULOV0Wt
CmUtFSLr1pS9NnukCvu3RI3ds+oFppGIxzzoD2IZf0yi9aam6maW+y0ZkBujHDeJcon1o5ANKYOQ
6RuJynZdAyDvKCvE8lrp0nUOaAgzIpNqqowkVj8aPRadSf6oy0PkA/zSnDTB+BN+G6MXX3zSzfdl
A5ahIul9pHQsGfT4LZVuFaileDbutfAxT8UNQVQcduuWhaZUcJvDA2Ia8ima00Vs0JBnn5L8OJhv
xnQ/hdFORO0l1+gLGec95BY7ZzrCsARTJI7HKMVrP+B/iRv/0vvBZVyc58JXxkAB7E9BEKuy1vvw
dZ6zbGs0LZwC4hCzJN9ErOe6Yt23ZyPhdQm+ZqHb5pLmJMa9AHVZxSYElPA+pUKop4KAs8ZfR3Va
eIrmv8VouNdp2RLg9dYK8n2iGO8lpmJ4yE8WjXeCXaVt3kyG/MsOWI5TtgG6m2c3Uky1cDeZ7EzN
8+DjhwxhxQ35MbCkTRUcEnbpRMaTCKm8xqZ2adMXltSrNtTwa8J0QMkJSL32mZ0rKzE6VfpXQfRZ
oKw0pn/zhHGagDPzKVtkd+O2jW9q9k3rHgcyaeQWrzV70tagPLmKKL0z6TkUTwr7U1F9KsNec5VS
o5icYC6S3qmkfvoUN+XbLMzgU2cRlOQ5bmc+tLlVM/IuUYcp94JiCZsqE/EXRfgkG9nHQq7/D3dn
ttw2ljbbFzqowDzcEgTAWaJEjTcIjZjnGU//L7jb1bbcUX1866juirJkShQFbuydX+ZKI3jStIHQ
q+8WwJm1RXRYOlyn8GnSot4tTArM2h7gW/ysju3aHABWKyXtlyJmeUOo0BAGhEgR/dHsCm6PQ9fv
wMc8jGxep0RGRzU+eoVTcRgbN7OQ3Ggxh/5kTLsLrgNHH+JXOXwQesXC20ehXt+/zWNLzSi/6T48
q2CyYTOQgVczfHidPjjYhNehTLK3qm4t37rpw8SZShmvyUgetI73ZTDQW8avUwlwVk1BoAM0hJ7o
RyS1RNTFP/YWhOQNXtVgfCpzFITW/j/UftzlP92C/tvjv9+CDAoexeXO9m079wOG2TL/4nE4mUTd
+N5L//0OxBCWkmqDhChHPjpkOLt9PwUqi12dmxOoF8NcXPK/s58D7fzzhu7bM4foLSsA7iWOlV9O
gZ0vK5FRZwYUyIDcoVHtpAKtaM4RsYVlUNUkkbyOq1lZd22cHtqWMgiVmHEie0kq4fUO74YsOhk0
VgQs5hoGZN/PQvJ/dL5XHUqYrMKF1dywrw6wnwq3Y1dnRtK6zGcKGW8z7BEtDErd553Ry15PF3VT
Vl4Vl3aavZYJxor6pjWbo1gdy5kM4WKHwuqoPHSIcvL03nJiK5TCFQPWgqHbj6NxjKzHatjkUEuq
GqI7vEkg8YhsDJQHkApAANiAVuJend1qVN0iTrR1pozsQofMXdYobUhWEd93fB3mM72GdiVAOBhG
WuDlhzRHEEdXzkksqh+djGWY0HquWEjX5VkS4xt0h6fYN0Y3VOf7XhudpBKRZtUF6ixIta0TTquL
9uTLFF5panktG/NW9yneniSCWUGI4DfmAQk4RWG291LllGiMvmiLyuhJ4rAuhdjuhNqpDEYWkWFH
S/J/SinUxaUjmLCtwmOrPjf0CHZYWpRZ3PnMZg0oJkr1qQcKZ/3RSU3MlXWBCxuOwzR3m1Q0bEUS
7tOae3/TCo7fNl7JwVNaGBSKlexyv9UOGiFcAqeF+JTm8VsTVF6/bKvnm0igpY1W4Lo/RBmHR0TQ
YKrcgAkMDfFPg9x4CZyYQsEAC/pGAoEBAdCCDiypl4AO4ZBIoKICsYbw4NO9SLNhwyxkZmIiticz
fGky6ai2DFLFc9UJTMKpdEb1y8hy4dQVKN9QwR0FJlMCxuwlELw4eKPCU4SvIJSf9Ri9k+iEhZC3
uzox833UgmNEWZNVh12khF3P750/eS008TqRiGEzvowb2f3+Q+hdU39t4vnl8d/XQu0vOnnR2tC2
wGUy5/yPJEasx5AJ72gW0K5/FSL+ZzG0VAlKlqXqmqIsyfafFkOFQg4S76zfy1D0N7bjqvHrYshT
h+DFmqxiqtG/hN6rKeMyC/Rhl83qS51GW6EkNlafwkpbWdGLNn30M95LVBaTgls9RVvFUQJnuWMk
52sg9vpTGF3Aw620+irrb2b0MCO/CLTTiEBhMbuoQICFu5IwvW+x5dZPfq29ZFPrVgwSMg3zSBuB
2QmZw0OmKR8tzs4U1N4aGWbP9iIMFowlEMgoujkzAMKzl1LpnwIOryJZblzb7L62hBLe1dLYCFN/
aZk3oGOQKJQ2M8F9P5x3OTO8AHdcie9gKt7HkKfJTKyOw43PDK7v46MvXiUywUQzupcKFtasZ+jb
DSp2tvlQ1uNR0MAeSf56WgZShrFK9a2Pn5Paeyti0zc9hQR8a8Wra+Aj2XuBS69Qt3qHhkTySBg+
5fhW6xW2Jz6Qi6e2H9yBtHUVyXutWKywDyUrrkE2UzFMR5tvKyWwSyYBWqziyMNPWhmeNVdbJTAc
1Zw82jY9lbC/MAtOJQzPSXM9oNblkJJACnEDYDOPp/zI31+Ncuf5FZvZjpal9ElEKitl/9wY43qO
S+Y6wrtskhot5W1ZBtkmUvpjF5X9Oo6hCDQYaoVPRWQe6UvttRQSHNaas6F8lCzrofKWqVW5MubE
McsJ2AepgXQoNxAiLU/tNcZtVntM+6Q7TEV7txjpHCXnflNH5SbTIS9VUvdSM36TjeIk9NmboMTn
UgebKaSPXVk86RFdUKqaX+sNL3wREebRr4ucIDz6ZdoKrg4dGgM71rzgoR+ibddmTj+AqMpoEQ5y
gF3BLmt5ic1pVYUCJBX9JGY4E5ecVuIq5JTDKL8Lewap/dA+R93k0hniyUseTT1IVrnmhMM0rthI
anduYQ1YSu8mpFRDZA7A1E6B3dSxtLoh3V2eh0nYxpl2nQlWu2r6oxbmbphYyKxLDmA4q2W81iK6
J7XZjfT5JhmzezNt1lpA21xFY3NHDmgI34sR53QYWTaaCW/BiGrSSRZELpdoPo5+jI80S3bzkFPI
UFsPBvsMaAT4H3WX9WU1UlFljuRs6mkkPuVv5ii/1aoy88we05mi0PhUp9iL/FI/1SjVVi6EthmU
RGDS6dzRIBr6I/kixpd+0jz4Rvoed7wZm4qRlTr6t2aunyhnuFJlDD4BCSw1FTiG6fK7LNegxWWJ
tx7UKUSnS1eSEx4bwLT6heNu74rGfB7a5AQ256M1pOs2/eDNYldhehjG0itUUskFHk1E+Koodvo8
0UvZ93d46R0jhfuQ4UbvrfZ18qXCrvSKo8GQf1i1dqV25k2Qy+6o9zMd1VPu6Ep1igrJt4VWCx2J
V8oI6g1ZlGJbj1XHG73YFVr9gq3+rdSlK4H0IIBdIv07IQly2yhID461eB4C1Q3HyuskJoBCHz9b
c6vBzw7zdS3kIAhjc62YjWtaw7VGtXimUgKQm3D1VYgUzzlHxiYMHjoBedBgO2nUmA3QCBI0avFa
UW9T5o1KSqBNSHezZNi1XGx9uBiJ+R5n8m6hv2bsSyOJO/jEidoH1tt2BnT6Ln2TKIhmZ6K99dR1
d5F1l4EN6WYgu7pwhd4BWUE7xI0K7JAclQyJlpLxVv8QgN8zWFSjY1YzO/TDY15GGyGPMM/qTA4j
6LlT7ilh+SpH7CeVoYCrA8UUH74NwpMNSsy6o992uXlvtvHGTIrNKC6mdp+5ecaS7TMpyWkv0BMn
ZINUFVxvVImFceJW5r6kfDaTWf7Ky5JxaerAnQ00fz3awddINZyC4ry2lhiQ2a9hUOBvbGyNAyut
R/CJw5VmbRNasU0YJSNKfqPSe6gR2JdOIq68Wb8RWlwm9dMUn8PpYoV4KDACdAACMqI6Rcy2UT3Q
iehqMcgW1P+QbmluWFgqwOiF3bEd4dhbbEBBOgiwT/VTL4A5uauXOI0wrWVrupk15SxWOZdl/qFU
TPVz3Q0McT+K5vaP3WVJIrFoNhjck2D8iMr/sARbNJ79dOL8b4//9y4LffSv5XyIpKnotIlKHOn+
LXp++xQeMvROaxkTLCUl33dZ4l/4h8GacvpVDA6DP+yylk+BQOIkiluYwpHf2mV93WR9febLN/pR
89RG1R9nERPnYj41iKOBtOwpeFad9tGS7vkDRp7sU848kDysKU81RiSVFWDJIGzbtd9GbnJf3na8
UbSX4Q7Ogko3me5l47ZIzCNGlcz0iB5sdSgXCXYqGvaedUIB9RYBdXjTienYw1tOjKEY3I6VSnjz
RafZ5Yf6AI8j3EATsQemgFtuhQZrqJxcAXQDgSEfowf5JnvQl8KIlYQB6vAHX8IGqjpxelWSJRTM
/6Xbc+F8uYR/ffz3gwJ0LFWVDQuTJAo9+/G/L2Hq0bG0M1nnbcPf+XaG+H4JK3Tx8YwwazKe+zn9
pSy6vSIv9T0U7/6mRVJa6j9/GoMxTPjxR/+q20tBp2uJIc07bD7w4AXKMQDxcBd7UPHaGBph0hJP
YGKgpg4wIwzcj6WdVxsDC1NdcKsCvCuwYi8SsVVT/EAUkvkd52L2jWCuU/CdLc4MGOibMKePlnuS
1p4h2a+a8W6q+9tSkO2J+XkNpbPtJ7tF5ogTVvA4cAozRguHfRLcQ+73GxA43D3F+rlIMIHX/Keu
wuLm+IIFO60bHNiaPRXWlR9PTyBjsNIYg0nyt7zMaYoPPUMbXzqmKzKVenBu5BxwXPMgVmzGjJos
corVG/pfuxFM8y712VUmxSztZf0zDHpcRjgHCUYshhXroAwY+dNizy3bPOeiwWF9ojMoij8VACZa
PV+mmm8ki1nvDH6S23QcOvx6ye7o0YfpNytThkPQKDMW07g6TyP+sWgaXkcfEWA22GwK0tbsr0xM
f1J+NFAIhAT7lgZXEM/gUFbrZKS6bzzgANxqJiTtCNuBCWQ36unsgZUV8JqbfQc+L54RgVGetLBW
IJA0AgJSfGYvgTIWDPmqVQIfWx875f0fvBQwmDY0kpeLbEkx7j9rBpzXOXn/bKP55fHflwKDHm1q
spFfJGNRQnnk9xGe8Zdh0ZxHufbfGdHvS4H4l0yQiloOfbHemIvs+l1AFf/i/WwRcPl3Z+dvQbfN
hVTy81Lw84+ufdEMgjauzVgryt2ATTYo99C0Z7dTziUOPP2zy53ReIOBxITNterz8p6eZczL5nqU
ZciLJDL4f4Tkh7N5oMhx6giVvXQ9jTk79c6sbkDpVqMTP8bsXkVHiZyW5PwTni7fkw4E2aucWi08
squ2t+eDph6iEMCABD4CGUJgIAByvzrB7MmAfVo2tRugbxpqocJyNWcUQLkk0Id0U9xMjsbsw53p
C4f7TRBm3WU7C32wtzkxlf1jHqElnku+ceb2So1H0ZX71yE6WgBGIWjw5Vk7TIVSXvI0PMZgmZsP
hWWHRmsbrcOH+NLNiTBeeT1SWfoeBunyF4X4JqjtqDddy9qas63zHBED6mY9ZfRX9VtIPY5ffWK1
JLwpSKEj8w4c0m0SXI3b0t+K1iPiIUFSBUdkvxsprrOwaBa3Os1d95RoFQbhyBk7+prWLYCgHwne
QGy8yB30dl2RnwE5W8lXzF5eGuVYg8Vkz4pssbiIiXAu9WQZpEE7Gg4gcBNrD9J23EZbzYNVSpHZ
YdzF992jfiU815/4Hjme5p/dmyoRXnfw6rXxFoWR3Ammvb56478bY8O/ASwTN2w/zdskdevPgbGr
jY1ev6VjwLNEr6k3Pbuf+L5Q3mEMSIAqoHi4CBpV/FypDuIw4z7jaOm4xxtOpXA21smhyZ8mykPs
eN4k9VZR3XqRCuaNKTw/CPFi0Ix43ZwAN+5ZvpVvkZwI1SuKl3O+fjWa1Ue70i/m4IGFgrTgKTfL
fwA528L9wmKa0zSKDmU4EmaO+DESVjywbT+K+LUCcspYrufYwZ+S/IBAw0EUuYgeB8CtIf3SR9Ky
8rtR3vK1NSqp/A0Zm45j3mmpTHXSh3KDG5p3hI1GQPXDNTWr8UMMjuFJuvGVNZnHUNmKwy5+DTw+
zJcjJh2+0lc9ivRGDlAFPDU7oLsR5OyeoFKQkEL4odrLovvlprSucUklgaM8G5Xru2rtxNzB3RwP
PLV1A18r7VyePk+ghwuwgtdHy1zjNlROcXEOnHC618La9rkz1BdVOIKwNQpsXFzm9RrGlvbZ0QxW
7HHZiuE6ru8DlV/sNeSydFcJLwUla0znDRm39W13GClr0cjTelP6zHgFev1sdzJQNO7Fa8zrh+wi
uh3/jsRTdG1CcB0dbdfft/dEibvyqeAV6PQb0PsYVNT2UfnkoXlwpguSe+JjJxwbzWkgkr9QGNYd
OMz51p1SnirNQS+jUMvvPD3wAGTAM9P8k8Bgv153i9Rjl+Od0Ka2qN9U3a649MGZ9UpjUVPLJ2F5
iJF7M/kFwqzrTLpWE7R/1zAeY2VkYw6fhWi3IwlO9B6KJU57sChEA2SP7xq9t5Dv4hsSB2Cyy24L
JRgTwdaUIeJ2W/rBTKiiaIbCVYNoGVOmka2lBCAdd+ZVFJxIY4nWFs9+uAlgPpPsBiPE7nynzreC
+iQaN1m07in4Cfpd1xw7SGzYudsDQ1UhXIuznaeH9N3vDvN6eFFlL5WvLbp3QUHkG1BJkDmqV+G9
ejVPcXkXe83GWpv2e2xjyrU7+56MmkP/N/8MNu/x9YL2Z4Kc75P7+c1U3Xgbb8UdjLbV6I4uYm7v
H3VONqNLNYvHeeZx2pEMPMpe65I99MTg4AtL1ZpXvAK4HBnwghnZTrrrJ1v1k7O20tnKm3Wl48TX
9tF9eGBqTYDsoXvQT7oz7YTb7AXLM74mf9qqR/VE9ATYnOlkr/NT2R27kF5nVNGrNHCC++Q+mG0s
n8lLfKkvRsaMibAEdy4RCBGebsIzsNuA5bjJ23hsz0rFvhRKsfmg445wQwr+Ulrd+fmSe61+zFa8
BvjFV7wWbvk4nK2DdaCQrbpdBlpCB1SeQr+8cMEmtpjHZ8J5AFAJ2Iif9Ow8jlfz0wzkI4sh2tsc
sDQa5T0Z5ZFaYYTkeCNHq/QG+odD6OBU3nSXelwLn+WNZrd25oZOTrakutcOqmO4yz/RxnCbExfz
zt+12/GQXtdbk2pDfYdmQeeLNzlHvv1xsvvDKK/KS4THs3Hbgs+atvgZvQh7NuWMn+L4OidGH7EH
DweQ23YsbPQUhovDQ9KM8eN5NDcyS9elVe/H+hK+K/oN2/VUuFKGiguQMqFdnRuOSNWWFrhybKdH
H1UOJgKNTDbof+lIpv6d3tbkvXg3Xtpnv1xnrd0f66Oxk9fsJlphVVUVjT4v5kZycsAwrtFfmgfl
iTvznVpsEnWz+As4QNRDgaOEnGuyRnwfdRvnBvQ6wZb1ln5meKUsI6UrtrcKLDIr8/TKGWydfrxm
E3s531TYLE43H213NarY+KX7+Cgkr/zRT6Q1SibKpW1szSrE/FfS4WSXpMQZLd7F5/EoH8b7mR4G
mFqq5eUnYgeayc1O3bXSfgSUPQbCn+x7Y6JFl7Kla6Ko4yP9X95z/avv7dfHf980639Rj4yn/VtS
kGYaNqXfN818Cm+bbsiQz/71mf/smfGr42uVv1lIF2fBD3tmxVy4KgZAFuZ3nMd/Y84mLwrPjyZS
rBA//uDfttQ/uN7oV85Edl/pDvAzuDalefTnbezD2YLXw3jfzhrzDIGVygtXmI993l1EEtciVFMs
Y5Fb4Rlnfr7SGgesmC3XDzW8tT/49MXvCmOwBPbQwEO4qCX/MLHFYfmze4Vz0C+P/1tLXC4XhQtF
Qo35l+f4by0RkUbBWcnwlavmWwXx9ytJ/ktkUo6WKKsMkglW/OdKkv6yyD6Y5t9SzO9cSYr6ixDz
81P/eim1na7EshFY+3kgGk2FAYFRDuUFoI+cJgBqXlbJZujXlmu0lzY1PXbdKyp9JQKTmAaUdTJt
/HDb6JfYehesjSk/NxSomS/a4VVW6i3FvJQWBMOBz8mKxxEhjzzOEBioOCEs+e9y+aDPQURbmopo
7VBQwjd8fU0fXcvlj3QJb/07oVmPhjdKOqs5/SgymybdafPKy7J3bQbUfE8TMLZF63mU36Jp2xsL
KsctpmPfxC4g4QEut7ovGOaK3KjeavO4fO6qCB/agig9KVgD11v3kFZr07xmmpz3+8aeOkdLvYzR
4TLR26rhPmtUqs3TmYRbS0qLrSUFrdLIbNgZRYea3Fa0TQ5U2YHGGEU7yzNYdQJKpM5rLI/8QKrh
CSkAtNnTtUO7w3tiV+vxBm5NHFEKW1vrlfemseVvV9fqKt/wBTldNE/6oXjUHKhExMU0G8D4yt/w
CbWk6KcU7uhALq7p4R3p03st7uIN02cbeyD/XoJmTwlzdyOa90CQxfpQ3xtt+RAxTVyssoQ5ou0U
rJtH/TaaR+K2lhdY3gCoVa3PWdGfGxX63La9V8469k0tI/APRUJI7yEnr4qWU1nNkbF0qQMxmT6b
+JUISlj31jZYD3pkd5Ktp7MHFWAR8rbNbjqT7n7XhUtf6rTddsx7Oa8yfXXNEGQj0E/seu2nonOK
KyewyoVXaPNuULqPMSuv2uzA76h4xrUq2T0kmHI6FfXNSFXK2wws/YqrqUxvtIPePw/T8T7FHmUM
jxhlkte0ep7yjXJtHIRoLcdH9n8ymWP6KIDQ72NvWMJmAlzI2wImHolCFK1wpdxN7AXojNrxIUZ3
YOE23a00UttFAC/h/EPK8cOc76MIGEZ2nVUbP3ZJspnmiuorKUXKODXVUodsltuMywyhXKN856Dq
L61/6IyrlrKT1VKf9TzQV6mum2YvSfu+d6h1uqfvKaGWnr4MLhRsDBRTrsQJOY7c8dagATA+szca
ofSNRC1XjSreRkPoga7XFJ8IoMtL2oXu0uVi/9mLPeMgTNuMYxDS/nnXwJzn6+CIFfPL439c7JfC
XQom/kXJ/XvXIImLIo/tUMPb90snBSobEyU8jFikvuXcvkttEt5HvhSrPeIunp/fWes14xez/E/P
nKf58+AIR5EkdEHPYPTWeOB9D4CxjN0OkYvxf2Hr5MUCciiIb3vaNCtlP2rbNmT0fmXVXrTSE68Y
t+CKJpp1GI7PHrBwzXyGE2hOlyR1/MFRk3VQ3ZTlVk2vFf2qN3fRyhDsadyqFfVnO6Fy0uCZoNoY
c3615Q/8khSnSMax82r/rDKNZ+0xjoXiMkw2KUU6566y4bD/5tMWG9jFTqCdZzMbR75hlHpJtGlm
2j7vqzMhZ3D7uldmxpovWGqQcS862j1fphcuKPYBHfW0vdKrk646T/7Q+yuOp8j+0kr8qCmMtS3C
tasuWWkcSa/460bluGm5peJ3NRxV0OLa+lJfCa/TXfPc3hp7YzMdpyNReiQDZ/Cm07x1KfCiifYm
2avZCW+9ph3A01K7RVPUTJEPIl1A1pu9WOek3ZbbAc1ZaGLTib+ZbfiorHYsqIwMSi8CbDyK1Est
XzW0Vac7F6PDjJ0OBbwDt+KRNXDEseeYHyVWQhsETraZ3jUHPWkoUWuMu3SPJDOTyI4/kwOv2wFD
yI6WW9Ld0nLsoNxM4rhL6uCIbbC/t4ggfsbVdc0pd2q2qCHti9HdgHpYEtGoNbgRKA+XKQpFKrST
GfiNm57CmwDIIxR0yR1RJFQObMuN4pQsJ9S1QkWJcNSTg98+Fiop7NOIaCTjbt0C07m3XkqfdqzQ
wO20MzDJp93DlN23sm0qhJseKQaAHn4Omhe9uRu4cmLSjf1tlpFHXrecLpuPNr80Ih3jKwRJs7dz
LpoqvcmQQwRunSrrvO5YwRX3T0oaeOn3w+D14k5dq2tu7ZJ2TgSveYqzbSziZbHDbBs+BNYN/xuu
uf3jJUDTQ2wTOcohg0EpMCguIj1vd4WbL5UgTpke9WvBUTb4DrbGvNHwhT5gSw39E+bTgmAj20Hu
DGv1TX8DE1bLO/+KVHdXXmTURprcpMbc13CanlvAvbby2fUSbQWK3aqCp8fdOrZ8yJ9Xppl4uTox
VjG35tCspfrE2bc+q/hjIAM2NKtxx82ISzJEs5PXInksceCk3VPn7wu8pvEpsZ78MFzTvmQ8qfGS
+iDGiCIM4CjjddoMkj0WMFHxA2F/L265M0fCnUDYMaAFgaTFbLn+m6zHtBJeFHKtWbeL0w2KlKLs
MG9I1amJkDEiasAcDRBHQzLhfeyg6DJ8siKukIILCLAP8FWq5pmnPQATgeVYSbbJC57RvaZ51pqy
m4z6F/0Zg3Ixftza9An2iQezGWqivuvvRnqvVJS+joWAAvnhoRo+TFN/DOLklvqqTaxv5GPbYWhZ
EcMoaReAbZu7FIDAIsH7SuaGKRS5TOOKKDxqn5xtR7wgEFHzO52urRN31YmmXWOlvc9PiGiMWgiL
1qwjy82a58FMW77hr+SDTTRPCdi5NVdx19Af6vo4HnG37JPV53l/1iGR29bat/m1rBCiKKs0Ogek
q+FCBpF04jV7bXyk11FpIRXDJ3geWxEVJx25yq01pF9qQlFoNudZWfGQhLqp6PXMh8pj7e57jL8b
yuleebYmQz87K9ahV6OVnXBcMzt8RwTiR+DD83XoFflGEjztnR/TuMBEJCcfvbJDMVZTsBLj8/t8
3dXU0qxQj/7oLQM2E078xGJMJmL/nG5gc4Bc8NN0Dnniy+N/2DKoBAfU5bjHnG456f14PpTByBnU
2zIst9io/H+dDyGai0zs+GIYWJTf8pr8mq/78sy/bBlqkg3BoJbmvu+Im/qTvk2FGC1YF9HyTTV8
BhYZrTGjl05hsMFt4HOKPaeOonJArtL10XTOUCzsin3V6E9+K6qfimD16GrdckTQYHjk+Ch9TpzB
3J+17r2Xe26BIF3C7GLJ040Vlx6OhZKCbLECVMkGHMpFMc+s24C+oSnW2btoyredpW7zQr3t9eY+
l+ZbmqF4P7c5t3Pf35lC9dwwFiRz9mDG47iy0vJaMADG9AbaMJRsPT9ioIakApC1GuCKm5JZYrzr
1xjwFflUBIxEMkF8bON9xnxCkWDOB2p4U4FZEjrtyPMiRtSjzym5LNgZrni9s7ajFpB592mnDn3i
g/BOKYOv1tRanvweigjhNWs1hMGtgscXr2J/o1XRn+yLYb6MM0Vmb049BFPrf5ZjeON8ebv9+vi/
325LWQXgYxQbvFxfrV28uU2cW+K3NyJz8u9vN+kvnTw51hiEO1z9PJ//bNAXZxeQM7LISzn1b+3Q
obh+Ffa+PPMvbzeVjgY5t8wCRmIIUGbJCbL0TvmlgOBfx9yyWt+ZjHLdjwnEWkKJmLNSo2GUkWLy
KieM25L2IfnZWoP+VQIpoDNoJQuJ3QjNSdKxqQu0ErLlNZi40u/ajm6eXg/yUw2ywfKB+aTTHa+c
m9WYwjmvSwP0f4VtbHIywZI2xlGba4d+ebvvLznqR5g80yuwVeIFPJnY3aDdwszfyhETmbBbN7BP
Ke/yhpw7qRKc1SHZRYG26iEKU0y1EWSm/dV9jYPNgilrZMpdGUWuZt5PgHIwvEe6R1HW9SDEluOP
6qvV6WZ7NMOuuwto/rk1DH0vtnq/61VrVZAwDGwRxTN3fBxSl0nOOzq15LDjTu8vIH9Dk+hMszpz
YHQvNsxBcgNHrwV0dXb02pJbJ2mwJeECAFhF2dOqxTvzEOnoAX5S2RUacMTt2OjvVA0Jq6JEqCBd
+iFb+bYEOamw0ZDi4Za90aqyZtuQ2agxpReRHiJEiDLGwqoozSnwMZmL0AgLeFIiXadJktyEenAj
94G5HfURCUgWGf/FlH/lee2a/tVSlQ6qilmCFe/KDNt9I983s3aPjenSpGG7Vcw0OyRMoeZG2Vnk
wqryocDy1wv8IjmFiTCq/19BEleIxqrcNyWdSPNx0B9Y8agkGs5iJ577WcLzy7JFmpYyEYvm10Zi
8eVFoXhl3qghjW5AyuIs99r2FhRdlX0QZbNF2XDSyXRyS3e7Ut5YMRPTOn3WqESL8sdyhuCYKaKN
+WSnDbu6udPinWwcpfFKqe962KJ//DaDZQ/vnaqymPyjDE1P5Zd171836x8f//e6BzFHlhVMd39z
3X/YZrC4SewWEBl+ZuksMrSksushLKl8i0r+sPBhODL5emAWl4mG8VvSBLucnwcaX575lxBlbZZE
PAK2Gb6CVpn259QP5P08TqBRCxEqOzkScDm5cNEg2gpyvRVSdV3LvJ1TIZIpRODApwbgZgiLwKDq
levF5WK1JIiBxAXR9Vjti9YzEOBE3NkKkPLSivdNE2qwnhInjtAFGNHTW8XBOS5AwVYkLl7baltV
CySmLBd2GwcGDkRiK6gQvwR1ZmtTlIHTzfuBOoORvY4+hZyY8sqZ2QXV7IbyZVuULxskbdkqmYUA
qZbNk2aOeADCqdK3dRXf9mN9+oOvfFMxDW6k3PAV7X9qcuhhXzfYvz7+31c+IWGDvbUMP+Hb1f1j
3ZX5FxcvbAvYEeoXWKj418J7MdlDA3nG/8aN+PstXyRoh++cKRDTPAn/3O9c+aAvvl76X576siX4
YZYHLCXWo9Efd6KCl1TMSrpZfRpFc5MS8foFKMvBnBSHGNtJK9NdZk67toJmxjmxV0hvci8qag7q
UOsIDTEgF88l7W45wz44E/S2BZ9Nnzg0od4CmDxC0VgLXP0zWbC65Rgaza4/PXWa5KQqvYXYWGZK
appoQ/pp33AO1spzXaEayPV6lrvrbuw++qlHvatzJ68UTCkhJX4+cwUtLXEiNCU274TeLOkciklF
edPU73tD3XeBGdnG3DmdehWocrW2NGYFaUiAiaIl6KP4RAoTYf3Dr8YrsZk81VAiIvYRMZhIuys1
8S7R2jejOQ8GphuUn8ks3MEK90YVHItkcsciP04DhNM2dhOqsRK/dOrhXoZmqlGhJ6fzIYhugdps
pgr7kqy8l9NwzBSQniI3zIrXJar3+gSSMxRu1FLYy7VFL1WAF15Jw3cR6Fdq10EoXgeJz7wpFXZA
exArJJQxQYc3IXuS1uykoHeUOGSsABtq8d10Zn8X4qwJh2hVKmcVbUCLYTeooWE3sXBPjs4T9Irb
tplXhK5jtq9ONuKxqVUnbKm1pGkSayM5t+IqpnAln5He/AmDiWCLibyhLXWfC8VNMiW7KUk/rDi7
GBNWC81gTFBZRHMGaZtg4/+DlxluMzr6vAZQgPm++b+kf/G/3GC/PP6HGyxYYQAA39zx34a5P9xg
OeJT4sdhhnZpmXnCfw4WpiGyvMjMnPH//girQ/oH6sNBhdP/sgT9lmNAlX45WXz50ZfZwA/LzDCm
phDlFor1uA+vW8tLjP1QmW6WXuRwL6b9fup8+AUCWbrTkMXbfuDMgMMxvDNerPuUeJYTbwrspliO
VuMLeMZdco0MjA8uogmUtpGL/FjgzH1sP6dHfORRjS7wzvVGesy/W0qLTpVj6uv6bZZWokfX1iPw
SJVCuXN4oCkTlrAzXsUeb3tUXuVRo3l5I4g4zIDEbwDKrst1+zQzfE09RD2Tbj9Nd0tXGK+R8Mq1
wFaWE8Vav1OP6Hw0dQD/TlbWBjqcw+Fofp/JFq6LzXQjLCbjCxrnffMSEKbKqYJBK9/G+nupHkKT
ozv35kC9+L1hMt6dHSBw99c6nleEtGTFIJtnJz9bvjsCxcdTtdO9+pKBGnfl5/haFhzANBuzbQ+c
Q4bhkdbv/+PuTJbjttJu+yo37hwOAAfdGdwJMpE9yWTfTBAkRaHvezz9XVDZlij9vys0dZUcdkhK
MklmnvM1e6+9Dnb6ipGFp7/q1ZclH3ZAZPuKuDnnu6O+DMETv98074EabcaZyazFypjVrMrcHdck
fyUP/Turu1Eme53hFChHZPjEeDLAtkgyFNBGz0V4LhjK7tG7WidOkFHlXvGiZRr+AcDFXSbtQXQi
tov95sOySw5Opqff8RAzcd95WD6tHbBbGbHTVyYf8D2pSLy9YnDq0ezxi4nhS/PMf/i79Lj8nxjU
ivnHg/LQ2yvCeq7HG6hh//nFoP0b/fXUPNv3GKTny3H0whiH3sq+h1IPZA/SC2t/bgieJP9MwGLn
fp3vgpO6J1T4y/SlPi5fACPmwN+p++X3seGd2cqDumUT4M7sSiL8FyTKcbkMWz6PpJLrH/nohFRX
bzxZQhDqCroMoyvjTWO8XmZH+UpIimIQNSzPEoj7i7qft4QkArBVvygf/KFZbYhERNNLfQkOmOTo
4r1wRui/cpUnXwstudUmxuTLl4laIJNucGJ5zjaaaTOpKy8qybFN7ZHH2ur7LggdV9mPUXnQ9OY+
GM7KOrsijlZzcTOPK828LAfAxAAVQK/67T25lDfxhXMTing98Ba48ocvIjgE5XqwDxaXZ3yoL5Ir
JPGGotD9H5TYq460mX5Dat9GvRR7uv9Cw9O4mcDfw9cxjkAr2nlrmmt1V/CueZaoG4NdUeyUM3VE
ez/eVwgB8zuLBOGYVBIuKofP5J98x42PGvIGyLrDlbFrEdE9/4svk6U6tPAzkIdl4hP8524N5AxH
7qeh8K+P/6tmtf5wLB05EoZqnBZsbf8eCkv7jyWsxIJcA+B0IbJ9v0yWwtShXWNWpeniGwvte83K
71HqIkDSeTQqoN+QnxmLZeRzu/bTU/9pTJVZjDhVoeSHAIrZ7dwiGp172KdTyNvLgVo8YN0FrIQj
o4cbJSz2lVGVG+tMJ62wJiI8TYlHbbSVVkBLzpUV2U6rpAgJxOBECx1PlgYhr+XWMZ/CiSQjc1zl
gOxjoG0WUl7dGNbZlN53NgpQqijiv1amPPAzOC4W6jogC/o9n+3HLgdSj3xGhNGxJFsrMJL3ks8V
4VtS63ijLXR2C3Vx92qG2JNUBD8Wu9U52PUAhOFIrMD5Q5N5zLqvRVpvyZfGMDB5ReOv1W4i07t+
CjQDCvi775irrK45h5JzyqLYqqGj+XcpERyIO3IyuHvo9xgC122tg7fCBZJzgs+DlwXGZTvkj5EN
L33oGoZ2MaEihvOlt7WTzJ2dmRU2wAATV8SUfY3jyuAEH65HXJWOol/2PvNsIlK9GGiquWi2ZBdt
uYNeiMqej13I5lEz9rYKqjUmiTvo/JWQaFDSYpV2BQTIeZMsK0pnOjZwFCZsIll7GLGJVDGqQtIB
nmbd3+LTQ6T1oibBdbaETRE7oJXhY5yb7KpyPAO1jOt133EThxJofldhFsf8pqRK5VZNcQbXt2ny
9DG0xxMTcxDWARwZLnbdwDc90L/MCKk5ZKa62WVD897PfK9iRpi9eBczd6yBo6UO7tJcEjOwi8WO
1sWdY1boy96SCVTb6G5DhCFcoHXBUTVpBDEWBOvCPMj94KqZimNDrMjo31XYaHTQPKaOGaMbruM0
3c8xM7Ig9dFFkM4QjDvTelATJoPhk82Jm3VvanmrsNmcW3C7lNZS9HsrSDcTtcEIHryDYNGpvHbE
gyDmM/O7eRWzCSAGkyiryRZeL3atWHDf8ZuxJH1j2iIxjuzvyhwvYsw+CpbZoBYHi5DwBuORIOSs
YtKWmKdIi25sEGk93CswCNpFRtJ4V/Wroos9Zjhuntx2WG+1CswUPsiZ2zkI5kPFILBxRrImm6eU
S6mypm1IvLlCvNxM3LlJ7Hlj4SQc7XXrIwPoZgZ7Yp2ZwEdQGitl5JWCnSLJ9OqMzLmuN3E3rNqO
eDBd+uwL+23qsKqeBWufUiCpSvLMOsaJf1049YeqdBurtJLVPEx8udp4q/gGrxWRBy56ARJlqyH2
ZhzU0JNLN/D7+0orl7d1PXng4dYN7Ds19ON17Dd3ppSEfjrrOLsMA2od8CkKaFL0NW6dncEkuhbX
Uw3qQEUpVZVi07faoQAbH7xHZrSao8BTyrsa0JJPjRWk0tWm66hvcOCMG03rNxEnldoes5EPwcJa
4y00omE3ScTr0R9WlUBeqENowc136kFjKfx7GEg9NuEIl+Ro8kKDhN6RZ9q3e7VA1SdA+8vXeNbe
2gx5iBpka9Wx2Bk7cj+FxtZJOr7D+SJm7AuDaFCQhTN1yGXqP/dLshhHG9oZEt2bAaU9gaJp23ta
oK3oxle6fT/3+LQh+6k4eeolwOiyilFWLNHuS6CscC2eW74Ey6roClEYsN5zZ4eYbQE1XunYQiHQ
rBS30K1zg75/EhwMKDlE+lUfJGyzEEazmJWdtCkBDA0Cj11tjRYposPDzSBiAKey45LFlzSb12RS
r4qAKCpTl2e1RWfCUf0yYdStNV5I+tckHkj38/lAvYoONAPnPwvIgjowkV4mWFHgL+YQYFdDVN1Y
SvygITct7Ye0hy5ZTc9pWJOvMBE5Ikc8JIXymE72ZR8z84dmnxOuDcBaH5qFDfjFanYG1U0a30eO
fkyVRF9Zo/9UKDD4l2lIqISbgTFD7sDt0in7zfk+0qE9WOw7QhVSjRlc1ymSJJt9glqn8DAcbfcv
LoKWthL0Oz9qJne8Tr99qf9byo+UKqXCpyLo18f/0FF/Q0NDUgATbSxt848dNYwrw3D45AuT+XsR
tLTNti6wp/4tqv6rCOKP4NHafDy2fKywfgv89z+J6X74yqE6fG6oq6jx09oZ7CONa1W3W+db2+ym
EDTpPq0y2AOkDbuVnl9m2t1AOEE9YWYzd2NP7pd6cKQ3BRdDe6PDDA9IFjQCQD/iqwWuL9jTGjxk
TxQuH4i4SiiCllhHjUftwDCNTmhC8tvmB593W30SBuEkt1myoaPDB+PVHMkn7ogaBo3Gn0l8I3MR
eaYXU7lg0luUw1P6nFA0OMZbM2K9HL2+OSOS4k5zK22Rj/KrRK1zXz1jRez096oR63/xC531L+kG
C9HNZMxj/JcXOg3BTy/0Xx//9wtdhaTMztkiJBdZqkoj8fcLHXIIpTzWFtShGBN+wI0si2zGz+z7
lqXNJ4P2gl92Fqobgb10JyArf6Pax6fwc7X/+ambTM1+HB3lRlyrfaEER1Orpk3kkPpHNqw3yNoI
PALz9irCoa5aBGcNL2YH7M2OmbBN7e8/5FakPFl9oBzZCLpzYRFNUqfUJar5YOdsZQZFH65mP1M3
ZU1yeWLJi0rvk5tm6JDKDbSsMyyBVTriTEAoDrgsmHYcw5txjO6advDqRMO50JEuklsKjcXMLKSX
+7DAhdqFEHydLN5qkslqZnZfWa6vRv1+FNMbWMW9Y8ZrK+r2YMU3mn9mV7NqqnabBLdh/jWaYYDV
yEV1/6BM03ES4dXiqiGwwG3DcNcTkG4jeUymaa1USDHx6+o+Udzhx8Ck3Gxvcz3eIDPZwmWgr4d8
hzq/MaznjLWwSjJdObRrNSZIRFPXHUFNWiFODpC0ib1TZDw4/Z1I8FKG/fVszwe1RkcjyLm19ctM
J//E8S+qod9pkCp1yhs5408ra69Q9UvRIKivez9cG4GZrsy8J1BC17JrQZ2+0RuT0tcs5a4ylkzj
xrc2eQ1akmn3UfMfQAbUN0pedxs7N6+SOSZ1TMMIiKkcKz7LK9wXZkJ5aTdGemsahCb9m48GYujQ
lODy4X8wUr59qf/bHYi25Oepsv3L4/8aBMg/Fqw7o37W5n9ahP48GqT8A6UK0wEOASRpxo8kIta2
LGaX4QCX0vfbDznYIiRbtsCCzdXvHAr6omj7PAL4/KTFTzkGphEMI1At4+A4w3Rd5P4Q8m7FaqIm
2saeZOJlqSoeyQg4GkM6PliZwNAAuXWTBWb4pPcasfbJ+F61+pqT5GgQpEx5rxr7th7YcFWEesWd
V8cWgbmdol12S5cUo8DZ+ICxAKmNE4CAvszSgx7BJdBT2dM4ZdOzZoO6HoYEO30m03ozxArPYSp3
TUlTUvf9lufYrERbGJeNMFaV7YObVKhH61BRjn3LwSPCZD8n+ptZIrsUQkCLTcGBNYqnxf0B0i4w
aOI1CWWO0XjqCZuo0tjptXrKJKbROQzD2hMA9HpoFQlIByc6sXTGHT8W12UxXfpllpD8lDyD6RFn
ctd1d3Cqq0JFD1sa6m1uJpg+kbAcDCebtsSJQtAuboZBskgW+uBJuw2eFcS/2P9t+tMxBy4ROgWq
nT6Eq+2cnbLb2YL8hC5szsLGbZ6Qy10FEU1NGByzSO4bDEtW1DySx8CItE1up3Q60F7eVVV6noBZ
ud0068cpAAdn2InrlIW+8WOGNrWZfoRg72qwbXH4VSoVU4dKy7cScmGZMb9GOEiH5NS3UUHcWzS/
SHV8nzReJ/lQkk2b02rUPt/6wKL7cnyw92FCt1rb+U5G1cagShdafxFUHJDpNALMGayVOeWnPFBf
5yY6NIW6TgZlq2TyWZ/LcGer1WvuWExsHaNAJ0WbMUcwhrtaM9e1UcN30JiA5PF8aM2axt+P8i38
9eu0jNicls+N1LejDqGO4XuKmR3Vgc3AdcgWs25F5uIyTlnnQn2ybUA4bWBfhWF3VwYdXutqQV9Z
9mPOmQw6129cWyOpMG31uyKwipvYyEjR0Tg6GxVyAsTWawQ70QX9Wb5VRFsdEQQFJA6I3NNn8UBB
cFJz7itzKO4zSxD/mnWRK8jGcCc/QnGI/BEsNXB2X632ySJHtJB5HY2q09ad2tm7XhiM0AtABlpv
YYmr22ZjKOOlCab12OcJhofQYbq27B4DWMZomhs1PzuVICJO57Wt12iAVH+4IO4c9ZJm3LQlcWt6
MpgM2KP0VNkK4mhY/qcoVsdrOxqV0zTkJyP174IAwoAa1zinSukZBjbVOvpqW8U+6RjQJ/TPRfdv
vjggc8HspehD9sc4lzP2H2ynC+zup5ry18f/dXHYf3DGA9aBS7tYin5UPdhkZ2kWC0fYxOiMFrPr
93UkSF/MSygmfqamaxSii3bIIj5nqTh/q3n65mn6fH3w1DGxgk0HeOR8G2P/WFPWqh+yXU+bA+EM
15NlM4G0axcm+nvrA9ZULewBfbr1x+hohvFBq1lAyqzdzn1+k1TGeMxUMjvmMqPjB0xC7HwSaK6N
Sz7KwotYGrvFwuWj1Nd3hpk+2oVgxaE223BuEFhUMcHWmraqeBJuXZEaGebtV00GR2SK63Emu6ru
7eICvlq/Yz0fbQKlvgyAa27aXIDIIV+hZuNUxzfIV1eOWu9ShgGsT/eNFj8GRYPPRd010A1qYm7a
aVwXig1yEu9di7bQibw0K7ZTTdTcFOXqBeK8695eBJ8mrBZJALRe+o/lSCupSyX0WtlmO6WjpI1M
hZToolTvNKdzU79iTs5unzS6dMn40Pxd3OQHDvfHXEtf7d7Yk/ww8EUQxlw7LYCBsjuAHdu1kSBo
zDh0867QniaZx49tQ/nupGgNsnNubAv/qQ/sp7n3yYO19ceelLEwdja6xhg+sofqUujdc5KDP+K6
e+rtId6pRqqug7oN96NGK6yleAdSPX3Il5uicDzNzFZ1RMqkiZKyihFfvjb0s9F0XQWKpzoItklB
A1EOgLyic+6WnwE00wqAiViN9ku4sOar4NAYnb3vRnAxgOBsYPu+33CiWJzUVWYMZ4la1iBgN9Pe
DPvOaWAq2LdFyG4Cf8kIbyXTrscWT4yeEGyhHWvfAOF6U5IZqYNBn8GxGsZxwhcn29iT9Bh9dTHo
Lc+v2Blzv1e59XX1Vah8L1QCOcUSFF6186rsxxV1w0D+DNYxzR5pWgqSUvSPRtW8gqSK+ckR8K59
ZCbtTCjqR0m0q0MSdkHkUhScY9TzRSDIJu/d2Dinmnmh2PmlNjqsO8KkPmdTeSJ3XKynHJiIMyjO
SYj3yOjeYVTe+hGyVF7TQZDgPFOYWPqms4batjItZPUy+II8psmCHe8V114UKVGa/Jv15n8OoZgl
sXdT/6ssZDFO/k9DrB8e/3dvj+4SnYkEsvafivyH3t5akIqcgRDfhP5pk8ekChIBJ7EmkH/Q+v9Y
xoMiNjGD/hl9+FvnsCaW3v0TSeKnL53P9OM5HNpO6bB1YG0mPCdDapa/JymOwPk5QqPYd7DWMWVv
lCL2Quq1EavhEqCkMCa6ADfU0nS7KcKFjXNPugppwidCk0V9qOQAv2tlGQzcvQguGo7/Je20dL+I
RTmRPrXn8S5TVykbgV5dZ8YhI9OBvb62Y3Fxo8FjnDi5OGIJhH+xpdfh/b+ZL43gfpl74RaxkVWq
WwZX+PVYV6Xn6KZ4UK7afXNpPPT7+k5f0amydnKhfYlzEHhY+vhADRLsGDDRCsUEe3scF+0B077y
MJyRDMwYvOCapcf3cbrgb6Ce4C2vHr6N1lR83UgdJvUD7BWru5Nz61yB5WFy5ytkbDtUqzkrpSeL
9+ExvVzWECyhMlSja0YXwBRX+r+53pEaGygMHVigCWdZRJz/UO/Q1TLy/fQ++/Xx3+sdokVt2wAr
+q1T5nX8V6NMfgzR7gQcfLND8V9/1zu6QyDoMl6mIYbhYTqM1/5sl5c/goWK9Bn1lQZuxfyddhmC
6qf32eIH/1bqLRmCFCEMrj+/z4rYCSZtrKJDbsh1RD3utLMnzNRTkd9bgHzVTmLX0D3oGKl2S96U
2+HsZfEZqXcV9iCAbI/jUqaQRKQcbe2Gpu89S7/o9iP94c7c1XNPgpE7sCwag3UErgA4XXLKSBnW
rvt6Q9oUOhuTXtTEnMmKMl+Vcj1kV9QkYIlme4Ut6hmDFd4MXNrFVj+rX0BaQPzVrq27AQRBcAgZ
Bn2UaH7i1+4uiYGqkQfduYi8WBa7ZDKE/SZgm7QzTbe1jrBa7RR/9oaZtlYtJDPCdqnzgMEhIgM/
auAqRy+my9fIfqOY0yDSl1ezOOiQHutyD8cpME6Am9IXX5xmdZffgKs5zbNbneFEiO6krk19W0Vr
Yp6YtZEZtkzc0A4gemovShauLbHR6GFw0BKzvS6682RsW+Q0UNuBMBEnz9Mdr1kL7xznDhArLlNc
tP4jQ28/W80vJjgLeV0fBGTEYutzWi3pOtDCT458tnMVZzMrLtQz8bpGo6OsdhWW8o/sHSg7MP2c
tfZVwCTSvJooVubkiPImhtoMxCtwLTZsPf05bp1dA78ZksMzXVe2eOUX9Moo9+qFdqzIYebLu2zG
w3AeNs57XK9mstVDeXR2gOTr6mgqlwPT+/uIHWHSsa8/hR9o6dt2jdyNLd1FdBl+MV59fPK5dVUB
HGGt/M72PeJ0b7bzF6iZlGoOz/ij/AB15ad35PigwaO4XNsfjCFH1oj2scy3NoIvgsonl3I0LBhJ
uryI+5rEsHVM+XOZsb4lzPIlIRvjLTVXA+zEZNOSBsZfjiAFXFCPTifqsLB+yZUPi4T65K51vOaq
N64ZtILyY1MokkNR7+3pqoJdZK0hGRZsCbHku9w8XXvPFIAM65AsNyMbmS1Rh4kX3T9h4i08XPUm
/85Ht5Xd7l88nJRMaRj3sZ1bsLLyn1VKtIP8hZ/O3J8f//3M5aPil/tTo8Rp/v3IRctqIWldVP3L
vu3HI3dp+5hCaoxQPomUOHI5iXmUpDk1+ePfspQwfP105JJy+eNXjuD3pyNXMbgWlF5XIJwSfRqM
BC08dPWciVu9da5JqDtkaGGrpH1Op+jJ8P2VUSXPrd8u3eZVVPWcEdPtXBkbYns5sOtJdVvgGWGg
72p2YVEggGIiB1cnhe4j8C/KcSJaIZAPftRf9lV/3yQ2BOoWwkYmfdXxYuQK6Nqb04hoJFo1egqs
MjP2YzNlBHAhUNFViIa9/JgdjeCo5D7LpeoOPWD2mIBi0O+87dS7IS+OxCluydw6IIi5x8pymw3t
hrkkxzEKzijPJy+UkGNqo984U30TBu3BaZ0XWSYPadVy7toF5Ajyq9e5SU9WgBX0Sp3Qy1gWCCK6
NlkZCi1ZaIRoouL6HDmtejuYyYsRD6dqrnh3pfAdOlrMy3QwRsgQydmJO/9BGcAJWSZ5V7w5QdPC
PTlNfv5YE6fg1Fx2RYuItiuQnxRzcomgC8FEWH6g3I6BdWQPgKPyQxJ0x1ikT3FjvOk24MNuJkfG
yOxrv5PUpj0bpsRGA+HU4INCri2HKI20r+8NLdiW5lCu9RbYoZNMR63Rv1Tj4CV2r7pKG1Vu1KrA
97SgWvcU4A9BNypbrfV115qa+2Iqn5ISbVUYlCAWWwEbKHCuDb++iTuWQpE65dza5UH0oRdXEZjt
JoLVAXeHfco5HDtCjdDx7fVhPrfcx7sau7M3g2hzy6L/SEsdeAoxiid/4HUwhrFyiPlSYEigwJWv
tvMoC2i/mDphZEaFuep8okp9J/O3Iq/L9Do0ot0sp9dy4hvQ8WUQ+g2cVSElZxmlFtta7yy0QQ0U
WYFlaYozQtyc4qbLZOgpRbAkl0la8THHx9xiSAyEfmgXDrso9eepi18chsvMF4g7ox9WufAkATK2
vMzzbsVOyZsFP7+k1hSMoMGhJfJTY1O/insVje6Iq7Nqk+DU9lwsaQrsKG3Rka5K03jrkQFCNA+5
LvIejEmnpmKNTl6sjQY7NIObhzYsiNuIresgH4564lzJJr5nWFMjGDfUrS/8XVU6BKlHwbYhWDST
6MesQHrt2DFlNF5m6e8bG0X2PFnbRMYkOjVXwhGvmm9eSC1hEM+2u+Jnuwry6RwWBNwFfau7ypA/
d+0M7MqsrgnMuU9KXpW1nl3XY+tNinntj8swwPG3VQgLfbK0nVGO58ECPdHkEqhj+9W321ORFc+L
nqRXta+p3i2G3PA4KRPNRY4EVy+3+HDcXOmXHMr2fmqK20xBqjbw/ZWt9WCV9rnos3OXzmeiad7k
2NwbYfaAnm3X90ibR0ev3DLS+N5JH+IEXEJX+tlrm/Pg1ASHGaDYs+XbYPaQpKiE8fZwi+q9czt1
UD+bLIOzbJD2rJdPQaN96ev8rbP5sdcFBaZhZTRwol/p7cSqMutBrdlqTYxRhZeznB+UZnwbY+uk
1MGjmVJ4WEl2lwULebqadxhSL/OheyJQ0B2H5Moqxc2/+R52UMfoZD2oC+X9v8wYEO/RQXy+h395
/F/3sPEHZCiA7Fy52p+DhL8uYuMPISSGd8hTKj+vZQz8fdYLexAbG50PbRUys797H6GRq8n8l56J
2YXFjPZ3eh8u3l8u4k9PXfKZfpwxCN7LYV4Cem6qkZhiidZqIt081o/GOLiV+VpjmaypkSv9PPZX
jZhYySOWUyn4qEeNCFBsXHvJgL4vPMxNtuKjcRUTjI4hvU/eYTqyXXhVULUMzjEPn1vNom49d8xS
9TEDos4qRiUxyAYVz/qqDDDXV0qYgjcXgJ4U+M0xCEHQLPpdqEDEZIX6gGgQYs14M1kvS5hP1dEo
hDMyndkLGXgQMEtwu6rv2roBPHVXUQAH2OWUUl6OBaewehXaLwVVL3Ebm8oqPKugltYIxSs1qDu4
sdaGGu7mLju2ctHTWiDrC/u1ZvY5yYMVdq9jrF8XrXrZ5EDm5qB61psZxx5DwkpaF40DOqLpN2YO
ZK5Dycu28baZxDEwSMwbafn6dG3B1rGnr0Ux7bu8PDhxcpSBhuYa4axzY2AsqW1EkFbd7TmQjxaG
O90sPM2BPuS/qjmVk52dZv6OVwv8+WVpwLsJ5TsZhdW5mkCzS5upSQ06ksgwhaxeV9r6Jso4bUSw
YfFH2KTFzVS4OCdWBjHGiKPpbwDq1ABy6DWVDGI6XKky/gBRpm4NJWMIK4a7mb5RJqjBBZV/E6m0
kByqNnj6TLC9QzByxaZqV1f2Q5sY7yqUcLvjW+XE/XtQWN5gcznC3YpnHTK9RjTGopmFwh605zBC
Cg3xXZYSRk6O7BuuXofggU9lgTufsIEQZQ0TgrNObIcFoSOnld/mO3No3DCE6T+ph4rQsXm0k51q
hnu7HrH6Bg9hYLw0DnB9MwIAmAz2OneCtdbWt0pvsKlmt10We5mGbCu4DqaUZfmwj818r9SRR1IM
EQAdGCAStY3KIyyLHTQvW5pIZSOHeC98sZoioG31vI3FU2DLrUl5WE/TJoDFpTSON2rjyu4TV9i3
Uk9XTrrRK1bVms9PEAR4MLkzgzjBZJ9gb9aCp4l2NGk1qtnca8KAntVBLk3oHWrdvnh1yLwbAiZY
2XBQO30Lf8EdEtbw6WkK/aPTkXWQ1mQCPSzkgFItPNsmOQgNi/5mNd1hNOcTYQ2uJOkb2ZDGhagm
+b5FbB5DX2imBWXtrDqTTABQW9EiEmUrX7SIWIuvHdiBWbMu+WvrMb0T2TaKg5U2oezsnyzlZWZ8
WLCFmHBUj0wmrKsMG0DJy8jplpnIh1a++4R3LSAFVgE3gySrjXre1u+SIjj23JwV8tU66ta1JJKs
uNRk5PXSwRr0SEwhD8jByB/LBV2FR0eEFw3vmrjBjKtP604pt75zpzLBN5rHGk5XIzWvZYgzhyMr
6nY7xoWX+qGb1VdD1l4E4qvOMjx86WFXW/O1bIa1dDS3Tr9OGCkMlDUL40Y4EUHvzdbuLhILMBYd
bWf2F61T3bemIEwAIP3ckjycekF3W3TZtmG9HrXkLoRwNtVkQ2WCMPfVqagZJvvYJl9m2ZP5HW2n
lh1Ulz4lwCAHnXp1CjzShU/dNCKNR2lrvgSyW2XJgJRaEHJD2w0HNkWIUPJtzsFeWaW2U6IHA6DZ
qNtHWeM8smCLmMVtKJuD2WvHyZoPSSndJgYoO4cc5HKd9KAH4+aemn3ZQGxlMF1WzG/gmmzZZrt1
/TKgk6pQU7UGyRpo7a0+3QQMVLREQ+/F4KEFK2ZyrEx2u47qx3TM7/WhWufTc6yrd6aGP1ZoLrGc
Xmk8lkyip8a5y9PLluPsBoPG2krw8wfzWphi1+v9apT6PgHhZg3ybBe3g66tYiYcZfqWOelFRNSN
JJWhjLV9kV11MVEW+sM0oJ0fk5uM28kqnUuBwLoakVb6gVtkmzLPbvWcwbgot7NfH5T6S9MYN1V6
VRBp32bhsZRgU7vbagRmLzAujy+zOTyXVOdsP6mixvZBFVdzkni9ZlxxbRxmIh0mMdyOjUYpP69b
e4A1QjGftRDZBg7q4EKvE2gmBJHO6nqymfRAYu/SlzSdNjEQxUUSVxRk7+UXqfMVDPQ6RtPBRTvy
pu2na4rBbZbkm9jstmPUnBVWixrGlIrIAT3n/hZi9S+u41jLgA/S2dlja2Ck/I8zbMonZh+f6rhf
H//3rggdqMn2SZLNxRW5iD3/rOMYTv/BBAO5M2KBb0Xej3WczSBl8QmjeraN5fN9l3yhytZsQAW4
xVRAB79Txy1V2qdNEWoZA+kriyrm9ySWfa7iUmYgY11bzsFIdRIYCIZ0O4tUFn8MN8IItj98n87/
+bj/J+/wj0Z52/y//0vh+uvnQ+9KqYwOhm+jsfz5D4Zl+sKyJcrXPsQNAaLWrIz7cLoxu4dkpp/o
gEuWN+l8WRXMa7hRt2ouMZ/Frb7heV53oy3dHn7IJpm1Xc7vSM08BJFyiBL/fkjpsZzU35oDFUEf
6F7v++bWIKDJE5PTnKNKm7qVMmbTlV9lxzwrU2+21HSXUuBTQXK/ONnLaODl6Npzo4agfaui2emE
AQWiGih92vLs6Ap7fGKNmYGUDXkhoiE7PHKSu4TsdNj94WUlo/hmritCKy3jVov8Bx0xuNsIHZSw
0ZuupfXPNUhNuu0AUY2NbAHRna9I+UCmLYMMVe/1d+iVY5zhyJlICBA+mR+8Hr6Gbb+LZbivM2td
BPhM9fDarl5FFJxo8q5kWK1muzj4cuf3cjPDm3F9SE0C+KvC9CSex7OjOg7EpLNjRW6obntf2Qd6
sJtm5Z7P+6E1yWPsKOHe7PqTalILSuciAPAkLhwk7eq3wRjw4zBmN7EYYRh5CwcL7r5i5ABpck0v
+Zg77YOvEWertt5gzOLKKE3bDcg7Udo32WtnYQ17Q7yWVfzYqUbkqcuP2S/zeaVpnUYsFOZpkx3l
baAw1VED9e1ffEDBIhMCMgbLMC6v5Tz4hyUbIeU/i4p+ffz3RnOBzgNokd8sr4u69HujCW4YTc8S
moDJ9HOjSWtKN4nICXUmxtUfDyiURssMGTPGN8DQ7xxQpvOLLXV56thcYUcJZoWLXOrHI6NAxy60
qQwPpgzwZNUMGRXdOlThcmjNx77RNw7JIQG0e8AmE+NUaIAmxtMmBt3tWG4xFkfZTN02hCPQI3Gr
yxpBoQM0hFWHUuSGRyIP6VnzOol0cgWbh2xQ4br3GgiT5mTaEP3i7CqX2TrrjF0Xq1+Gicq806aj
mmu7AbV8kreeGk77FBhblQFKCOZ6ExXCK3SJ5cyeT2E27iJfYo9Sr/sCjUZYYiofWjZ1qmExlCvx
a+c3IzrPtpswPdm8PQr27h3i9BQ8GuNCqp/UhC5uzcOVyhQ0HqC024SNMI5aA7iBaGQefazrpdl+
rf3sSC4K3wAK4IRuOuSHvGpteRvH420F00wW87brw9vI0L6MIqpX9tRtBoOZ5kQIT2OSwU0wkVJT
UDb29FjkPQhcDaNZWRAmFbdQjykUm+K+TGaCAZWIlReHMRyNY6n54B1K0GWAdJNMeEmW4uLsW6+I
nLsxI0cpm918QZwPhII39rj9/9ydV1fjeN7n38ter3qVrHDO7l4oWU4Yg8HAjQ5QoJyzXv1+VE9P
T1fPnHl2budUNdU4IRuF3/8bA4FsnAyNgCASexunTyJM2xTRfxU+NVGiENwY+SjuMMNQIVwp1ApD
ek7i56A9iNJJC/udIunHJtbsqdLeBnOU3T6IL2ZEmUt9Bel3iig/T4HsCmnqDMExywaTGa9+VsBW
60K+GHqwK2Rx2ykVlQPzJxwMV6b8Ux/ksz5qu9gUj2NR7BVwuCCqHUUu92pCsIB67ErSh7NVPHyC
9iL+xyo0hvmiQ6mM+RLzo0GRNctYJXlOc5TNrD3kUbdkkFQBxGMSHzbJ2zgcq/hHzKgoE0xHObRM
X3HNyV7fsc9YdetP8XMAsj4DairCdQLJTmNkFclHQ9ddDNsaTstDGXUJGm5pXq2X1qY3XQUIYBPJ
WLFf6w2aadQSPF7qL2Z1EPIHEq9IV1CdFP1dX35qMRtXnNSFBZowOfArdgdMUEqwCf0lzY8SMH3e
+1qdWRvpRaquCjCBWVSsHs9aS4LOcx/cj9HdRNesOl2DWrFS4BEtueTyQ4hYT5u/Bda6U/GIGYa1
HPFc/VvKhbl/mQusnm501/JbXtQHLiuReY7DczMcRH0/m48NDfTGSwoOlMeFHbJ6VDt9m/NBdlkO
0Iz7QhCIOaEDocDqTGZFsbkmkDF5hqOCJGBktsP8MpKkLEG0d/RO5AcRjL6utIuRva0CqqY51uPj
Zjz1xqM4x6eQUns1OapAwBEKMl2Wj8VS7sj23KoFEXw5YRX4wDfEFYnKV6nc50kNTZ24Yk1JEznZ
oXwDuM0lPMCgtaER4fLsiBHml5b/yAT8ICLr7vBZbiFkk9RSF8qg3uYaQ0eTApOsQUZgGMi6muaH
3Pc4vn9My+Om+U7jW72Ue0V8LmeJxRQxpzUu9pW/fu9GPv/lIwS3qfLSGqg2EjDyToV5kpj1tAiH
LH7VNCATEHK2Jvq4q99T7cFAcDY9h/Dl2uZBw1Rd/hgA2Ir4wZQyp5N/MKC6+rKt+2dV+KjrW4ak
QIQqETjtBiWMz6ACLLOLtSB2WE+OifK8GV6j8CIgpFaIUI+CZ6U7Fsb9DErYq0RvU8RgCrQJJhMp
hQ8q3anqJ+lrWWg4GdUNhnBI58hLUP2pdJtFtJqi1i+J8JDNazR8iBMunpyysfSj1551ZAhN9Nl1
bxzQavVCr5fBUYgxyeoNJhaTjnLkg9ltSACqOtXu04cJl/hmfDPTbR5nzpICPWJKYK7fkpcc9SRX
MutUVPKJ80O0vFcchOs4l+iz3aqgUjjnjVGylJgJEX+ttBm8UVi8ZEkBOGjmkUu2HCSgdVo87WhV
AbXeK9y6UjU7YvESqi/deG4QZUu5uIsEmjjSu1J7GVAodAbR1WFOWiUu//EagSeJOo0tDIsqWsTh
RzvTlT5+95sfGQWtOsjXlG5r4DUwVjy8L0mDOZGtKjkYG/02y7u4bR2juy0pRGkB8Mb7E18rgkdk
4bCkE3v0SVzr7ChCS9hDc+WmLPuoC/Fx0xMi4kGALxy6D216GNXXaNovReokIRhN9bPISplB4xZl
HVGtjNNX2JRezDlFZedsOzTjkTUqT0M9E1wNPIv+YaqI3GcdXYSVtzTEAJkzaBo8luDAvAaKV8LB
ZqyWzc8Ol3YAmEbJOu0YK7tSIdl8TIDVCs6vNYdTwJUzijScYwEqNMOqxrtEOcua5AnjU2h+sf92
nCNDdgt1HK2WpJcmws8mbBDf887M0zh9G9m32F7E8dkkt6vC0rwIj0vAc4P/6AUzCkbV0BnM6KDV
NIayfzWPwpD8dcH8D8//2zyqYYHk0oS0SyO94peYFBJUFBHptSLqaOuJUPn7gln+zWSRxloZaotV
9oa7/rZg5i6GUZ7Ga/1sxP235tF/4pH686bz5n+dR5UyQYgv4qgpgjdF22lP81bwo6N0Vs7RLn42
TsURk0+e+tOL8tlQCHkW6IR5g0mlUbGk3M2lD5AY7KPyGB11ko6AsfAGqoor5cfI5CKgnAi2ot9F
0dzpzD4fHQnJohfGrenk20akYdMSo16CEw2K81kLXP2s0G79jc4bJxCP6jydsyVemYfhdeJkWW2l
e/NaDD6XRPVnR7twBEymN9LWGju95QciB31KdrfYkXVUPDtBoGjXJ3Mz+NKeIkonLu1efCPlNRMA
adF6b0kC38LHePpgQ53TDtrQy0nhJBJya1JcyqS5JTKZK5FKApxZm2PTA08zIRI1YQ330pWSjFre
1fpaMWt63ciVlEYqWJ3Bpp/o0ZzccMd8cdqcxDMWSDf6RtNmzeduH3i6nVmfut1ZW53GJpp97crX
3a18baAews753HTPsKnijgEJFnVvPrGdXv0J70nYCQrY9d/+ky/pMWxd8E8CI9pPpKDgg+GRLCge
rh0z0zHfOV+GAiI7ggecMt5qMQo3hxsD75OAKbRjiKQ2F4S0lUSklXlI7fmHRnwhLi95lecBB04e
UYkmU115EcsL70J8ZOtGms+feKH5x/KgXo2jaSMX9MNtamc3TDyu/Gq60UL2hM2FdDgYIBCJhViQ
9FIrfuvHXZ1+Eq3QBK+JF+7L7fpfsKOcYPdAIdCJK0D8FH5VHwxS8v3DvfIQb4nipZHQkq9rwBiW
rPf5B8oEu6lsESORnR10+9OIHYqoIrpmC59kNxKexy0yeKmmBdZRmz3BW9pR0u+oTURbfOTe+Qc0
/3LHp8TZlwAwHoEIF9pc1Vy9PnD3dbzPDsR5ATwvd+Rscc1tX9dGE8SIfET8FXfmO88r/HUQY8tt
3e5fNdnmW1K95CubCacjrDlgVGFFEb54pL/L3c+ML35PjHmVz7/LXfnJveOjcejsp8DSvHc3v2fA
ae6qu35HXeS0TT9hxQwMzsZHxfLLYJgtTkaz5epF+Jhbnsn+aWxmjH2znSunuCx01jymDveF83fc
H4im409qEE5k81jZn1Alq4cQJLqzydhj2cTNo8GHZmWTP2ChjB3xDeEQcCyF68Tdw/CvbFrsU2d6
nrd0QbwEX9GRI92TT8KByazd46S5N316Pw+b66p+yw8ckmVGSpLf27XLa7b78aKxp6A5vavMvXya
zvyQ5TxeCnpV75qQchGLst2MSMldGHmau3G4Vl6jrXoXuOVHqe11p76pDzoT6FXZSfcbR9oR1PlG
SB+tW5HmE7fHmaiXz71NPWpSPLH9ylXW7/hBnAv6ffDVsY4WHDn/T5bkrW1/6s/4Lmyd/50kj2wN
oM9fIOR/fP4fELK82rRW5IcyeVqj4Pv/gJCV3zYK+fV/6KD/fkUUf1srBql/EvHQAsYgAfz9iiib
vxE+CbYM70rL5tpB8W9ECRBCwBXvFxD5L5u+Ijh/AnWbUZnnNiqDfamQWj4Xz2IG3brJG6biksDI
cDEuc9SSwpMtIoxy/EzYYciieVKRLRtPtSmCJNTo6huxHzndcSh3jfhkDCHzm6memh5QsNa4eZbn
zyQ1YydYNMbBhY7BOv2ONyLnWIXpe5Ua7VDHXKd4c51To93lqSqAnLCuVme4YBHyeTSTdzVAP1VK
3XHMVrvZ2LNyL9fJ1aTJqIXV7HSvT4lUYs4TQXoESvSCXLbKEJmqSZMNa1kVT2xnKk7S6imWemPZ
CsW0D7PsFrfZVWxpmjIz/SNoNi9Yh1ubxAXIJpNOpHqRRT9Wi3pf68VrvAwynTwq2t1coHtwHt4b
PYUEpxFuXOUFtUq1Z2YEtV+1fLIEtyd2SFmoLaTVyLV+6O7LPGX8xQzrBEXglY3y2jZmv8tSTaG5
ngt3UggPIqFWiIwm1pn1QzXzJkxhfpyjiQ6LIuucVJ05S8WwTk1Uddu2MAJbz4rPOjIvyZDHdqQv
lzCOF0g2lIhx76cDKgyjwhUbJFxl+k7UfLMzI+IgFvm+0wJS3qD0CJmKjrUKIFOo6KI1IUJ2occ3
bNWsGA3jA/OwhjI7CuhiIn500NDUteJQJ7UV1CNToTU2YV69yALsuJvMRqBoK7kpVKyhW0ccZLO0
21xL7sO8EypXFhv9U0NpN7htkQ90BY3EQmT92pBOVKnJWneu9W9FjRbsaTo+tDCSj7Ja01Nm6Guw
3fwk1eyWsjAMMINc/pZR3qeqgvFkycS9rneToyXm60JN4ER3gJ/lBpx7klAbqWNvDzrhIyahf6cz
jWQaGRPLGLlzN6GxNnqWmTpIl1iBB7DMq+8ECsAwo19lha4oM0IGXtTDC/lcvqGtbDLNdNteDDCo
hPrsNg3o10iFBC1jwFBivUSebLKGTYfsK+7FGKQxJ2WieYnj6Yqw4F4CZY+z6oUUid7VE+Ghb+r7
XCcv1ZzoW1wYRMcFVqAXYsHRlQhhuFBw5c3S5TZ0lYwtexrcWWsDCuXDFUvcKKt3c/TFVEntnBT0
7aYzhPMmM8KzIAzUba3r5z5NidHbVB9EeMiETOr0vQU6kZdoUAVt1woV3ui5eDf6kTyLXmpOiSjJ
Hu2TnS/3UK/KnDPI1tldgKoHkIJ0m8ho99FStF4gqVVDlnIfZHZcDU+hJPFRZQzDQwnGFCEXNKw8
qpjQRQzsi7qQHNUplLwgqBhF1oZh8oilelXwpaVl1IN51oZBtwox23WlITpZLjNQmcF9KAjNHk4c
8cVIX4IzVPItr/rWKRphtIO21P26RETTGKjwl7jsacwDWmtkoTkKmPiBwNKQX1RT+EtrQDaLUb4X
CVP0+AwHf1PD5fPfq6Hn1/9gmgPjmsFqTeS6xNrvv8vjoUn3LxfRf3z+HxdRjHmEdKgqfAU2JZKX
/34Rpc2XuyRTh8gCLOGuv+vpuLRqGqXQhqhpP/M4/raslH77yX6Q1aH/V2n0v3MRXfmZX6+hv265
/pdVpZ4MZVF3gn6YB/1Zl5dLQgxySuwMLuhzyB6tpvpJH/IPHcNqXGIlnorWb+LRQ2bLCnIijC0G
CIsJFpQG+ZJn/deiYZ5jqY2QrcXCJn/nBhm1WLGBuoDcohCmrkiHc0M3kbqWFBEg8TiutUXCsBYY
0WQEEH5o+uFlqcqtocTTbhHQZy/9sWymj0yf7ru8PcVLf6LvhMvINeovGrHqTQu2WrWyrU+l2wzL
Ni6DxjeCzQuRdKwQKhFtUIxGHeVCGUq3WJiOCnioX43iTKouoiGH6POLHMnak24iZlo/ChlxiyDE
TzFCprgUPqOGhvqxaPx2ED5lc/z6zz5wQEtU3P8IGfCd/ks8Bh3oPzlw/vL8Px04hBhA8RHAxk/Y
MP39MX1qv2Hah5JbRadrNM2fDxxD1Qi7JZtNE6k7ZWb904GjkUQA3YgUQONQ/3cOHMrP/smR8/dN
56Tx6/SZdKpYGbOqH7z0EB+ScRtZoRc6LK2vw3CAhKMNs7dMHHNIQR9kKhm2rLvGS/NCEyZp4lTi
XaZz90mDEshtC0EjOtKBxrzLND1vFmeDeq5CmMpSTrOJrlSGe+UjZ4aqjmbsKR9yj1nUFkefDJIY
+dqNFJpE9eNwl5zLr1z2cHnl6Z2g+NPBG+Zj8DqtCSrQJ8RlYalyapUkjT3reGaBnLXeRJEJVYpe
096i8AgwuuHb1tZGXzNcxfSg1BbBngxCF230Y/NTuZfAWXsrh1vzy/ohMI98V7XbNtotWgYltTfh
QxSvEI/Cjds3+ql7zGtv5p+JvNjBkb82IMzVjkcsgqOFNtrKiQueW++18Ex7qRhf1sbTCMyI9uUY
Ue13lNnBZC9M+oYV67ZGcDTm/NSJox3q9/GJL+C8Hdv5VD0udDqTzirYcFC8jRGd2GO3HMcvESt+
a+uiBZ9aw9Xa9TZNLT32MvKDCexkLCGjB5SgryZbnkl8xdlIYyWBADCYPYIQPT2RSfKUG9CkaEmf
g3NhKdvB/qz88pgmD+aX6tVXUiNAsamJLu2UoXLXLQ6ri4AU+m2ETOLGLyWRySj3Sk5JqVvWTwkf
KlgS3bdQKbLHo4FdQnehjZPdI3JAW+wJQVkBk8sq2yupot04IZP2ekOtYU62yyce1Tv8nQ7hhScT
nskvPXxc1N36mqO7BCR+Wbw4CeD8qNQp07uwOvKTE+1UPrHz8DeuKMFA9eGF4S5MqUtHQ72+VlI5
PL/kczslzZZAiIVMCwwxEYKY7TSgvXhYWmLv7Yhn2ktP2d33tDgLz1f5TH3UjuVpua1bTmLPumUQ
freIN+7RfH6b/HDCxLf+DIJtUzQkdqvZhcEyjO3ZmYtTYUhl5DJcQbJVzSZ/lP1yBkaByckvaX3M
aKfyqRvGLVW/kaczJngKD+L9l5Rc4L463Wr85CNNHEQlxnXVCv6QhW1V+PFWvIdYa4HlBUv9ERwT
yVXuWoSBW27eEH3s8uTswySKHuye1Pj6RBTQQ/IBCnQj7JRG14fG56bBiqftYnJggVsRwoYqUn0L
jiqHdEd67fSSBAdZO/IUJN03g7YfELvY/iSx1+aXw87pPmwfQutzO0HV0vvZAa7R9NG3Z5VOUDal
HG1eX3lQHjKGQva+lUYjdYdZxOINiK/aD7aVh5DjJB+zaYsIkpUNICJGqPJIP4jbXUT5YV6+tc2T
4urvQXiP2VJjspYxi+ZvuoHab0cP+l2gf5lgujnChqr+EobSVgi+j4UrDWlB8EJ+xJZ/JHqS81vR
YV6Bz+CnKruONIxpX8rvA87RiHrxiXTVUnaj/YCqkNxr8zoA6RIh1DxB/xL/hkAzd7LBQDBRHqhN
U3awM+lzb7dIvjvjC6tmeBO0503wTjetsfioVpWXJLc3nyICRDN6WF4zrdzn2HXb+Iq0WMktacem
sFKUDW9JNp6ZZJhlAyvU0TrBZL3h61ymbfSFXlQMYndW39TZGXS3OoVePR8FeD9/rZG9p4se3M5E
5FFb/W1Uz/xVujPi73ZxSnx/6tl8rSHgtH0EtCAEDzG1ULK85gS8x6sT5jFLP+viJd9w6OM/lVeZ
2F5WcKNZ2uz8mJsDFbFjdE5Ux2hsflEt2SyL8J1Eu/ERPk3erfIS6X24C83PmbVAjszbSvx+15p+
jwQWY1RrhagbfjBupY/FV1E/MYRd9ASineZMm6imGL7cNge3/+hv+n3b2t94mlmZo8ylNXL5LFhH
OclFoxfGU1v70jzJH+gEJDsz3JAIP2RuK7BRVnv69SIMxsorFZwKTowtwc9ysbuQ9RzRQhc4xIO3
HA7g30i8q/iQkR7IR5iyD0x4vrapgdh8i2MwFCmh3ynzVRLxLhPHhRfC2Ofpq5IdaoG22h1UdBse
yUxJ0Yc4/U1wgv/koiuJkE8OZnAw5i+Ypn89fdFZ9Zdlyz8+/4/pi9g/VKmQW8hScfvw0n9MX/Jv
Eton+gT0DW4T7Rc2DCsuuMXPVgAV2PDP0xfWXgA1DQjyZ0TJvzN9/ZP2+V83/a82oEGc0ZUJQn7Q
weVx5ZFIf8wU3BCQpj3jvwfVBe91THbGdnZ1jzxAdXQzbzwJ+EpuZFY7k1Psst1ob84anZPbRrsj
1y0li8QnZyS7FyJ/nnczdtjQzy0FBlxFXiVJISRw7iHeanFXVMnkB8wJsGwU2+enyDEc054+p08o
N7ZHIXB/umupMVxfgL4aNcPqS1RBcSfX2jYA6Dep5PZ0EDdw/caqnhYsFgSpWaT9SrRFep1nnKId
MqR5tofPcbblbTg6CdbKXZs+ltIeswPx1ubj5GmXfiap+lt/pN2gD9yWy2O1DXXHyEawuQ9F8423
SFjbRuhRlDVryGz5kh07weskR8k5awaWMN83wPKp12Oary4VHoqNeWpRysAnbuTWo2MM3jwhPPxM
2HhlJ60rl886chW7dafPwZv3C0u54qw3fko7+bJTSXoiMF4H2LehPGobnpyMoJbpq7u2d6I7OcFW
3Vc7dA2TE8Z2h96IGgjAqF17Kk9i5uURZd6HVNgjFxZfpH26W6tVwi1yOflZiWzunxPKdrzipu3C
ZKukJ8T25L072qq98MvJx9+ojS5Ok3raFUJ+TQp4rXSbbIC6qIv4YG5cUtv80CE4ELBXTOs5hpqW
ZApMm8idVt0SsGFS7wTTG2LcqRt/DAxqwkmCLPLupZauxig7hYhagULK9CTkO/HV2Gk7hKQzP+26
6FatuzhXyMC4X+7io/oYPRMBSW2OuJNuHc0y2ldylj6kDy1+qurPVkQOwS5rLsjmAjc2h4fqjCvb
UkEyRWc8TYwdYGjRI4GOLklYS+eJKelddpZf5+wuTegoXY5tds/bqs5T4lOmljc+LpJo2eXjYWKn
bpqP/jNVbO2RGlDJuNNh32B3Z781Le0x3JGNtWD/0CZvUb0Jya05nSkQ5W/j8tj2BQVH8tzz4NCJ
0r3GTj/73QarrccjA+mLVyvaY4qoSrKi56ZhGrakrQqnJDpV+zB/kellEDoY7BEKrVnom53Qvfef
xaUdPY5NIdzF1S4kcA1xMO2wF2Hb71QGrLUYKnK17HNh3DePTPt2uOPzzF+n/mn9XJZ9z/XQBRLP
asSAK9i2UzU/Pa5vHYo21HBMAUSON7aUD0WreTtju5eIqNf8+oVPhWgedG8T5txL7p5z2aFsFHne
K/H7dzNZk9GTAWWMtapTDhTqyuf42EqOdo5IAE72vG/g/Xi8dfk2C+574Y13xg9qnUH1SFZsX/h0
+V7lSs1vIHoaPwX1RT8pLBebl0Slg6Gh580Je/ItXdpJQILrR4g9StraLQwhInA4vEt5Hjc7Pje8
u4i/KieUrBpPxrIlYcT4gGOkQlqGHWTeqJhuPSYDZNQn40O78aBScCAWJ58Rg9QTmMN043MCLCaK
knZGepZ97caTDNOrH8sz/1dwLU48flWQjrx4wBKhxT22/rL4anzAT/KoUdvq6XqnJrzyLXdyD4Ps
lk+LW+XwaKAbeEzc0GPD0I+yHDv3t+yreBJ90X/sTo80/Z3HRzo8aJXl/e4TgoNZm4iorbAGkWbp
guJfOHNHSFznr5Z9KQbl4XMN9eYareV38fdGeO4rnxwS1Tc+9pXBwfCe7WfpoTfeiksgSO7PK+v/
+q8Y3t8dB+1P8uqzrGYkjpTm/frt/72WOX//9/qcPx7zf3/9lqf8/pLOe/f+yzdu0cXdfOm/mvnh
q+2z7m9M2frI/987fyf6rnP19X/+R0Vt8Du1Zz+Ao34hAMkS04h2XNXOQIorX/cvJDVUlv91iPjH
5/8+RFAvRLyYqvIceEQU24wDvw8RFGkC06yyckPXwWR+xT7BSRkvZIqQQJVWwvLvEM6qcSHKTEFy
o/HvvzNEEH78VwjnL5vO9v2ZQEzSOlZy8jD2QxpW+Z0RtHdGFr/2DUEvZDCgYImNewItrnGufWcx
Srs5nD/VIKX/Kwy8XBf24gY1oTwM9wsX8gBdc6FAFJTMyT2VrIe23Fy0utllcuIKhD7I8+xnSe4X
saJ5SqTEdq9VT0Iwq26MG8cmbuOQzHp2L8fZ5jEb4g8hCDS3WgK/KBPFJftttpdiqY8m1SmE/CNr
mHJCwib9YbOpP4QNOcV9OnzljUqoCJ2RQEggzW6SzeW1jMb5WOiV7AmCUVAOVlKCQ0y4oO7lcXiO
xPwDk8kEM2WunS/9vqmGo9a1C6aP4JrKtHwaUv0pVdlzWAB4aB2a0XqDQHdDc2WI2q5e9Xrz0MI8
qTc0jG6A1VcX561aIquY+8eOvjOcjogSl4YwYUHuMa+tKR7FouhkJ4mSV6GpsoUZJFdZROm+6+CX
lA0qO6UZ8L5EGcViZlAb+2pW55eyL+eMsUoNQqwgzVh8jUWXrHUF8HMLwnJW1cumZZm+CDGxP6bs
SQLXYEpgPKKyxj2q5sDJoWRsOS/IgG6zs5axQJLS8McmlAys4/jWppjgJyiwxm6H5TugR2RbGDPi
/Y16v4z8oqfNqRFDxLpKt7FxznyjIufKisMXn2zilqN8Fgmq3fVlJzgKifeLsVzg2pJtNYB8K5CU
npIBuSnJQhueBObTGnhtCw4iD52y6TFvX1LK0SljUXPsuGMDKo1WY2jZN2lzE6rnjFOoDsYOfzSJ
XixGCDSQ1Ay5/q6Jg0t1LbNgaOjQpOMtLTKutMUADpDu/6da0mQ1ioQZK8YE1zzRVkJSy9LsIjY/
GfondTXxTmYcvVFPLHrT3OSrXeesjcZ3KrOmGxPjDiM7x0/8EBBPRqopmmgpIJSP/JPUS3T1q5+q
0pfTZFcRNT3o2meld5z5iwUcCKL1rLcDmqNEC3d6zfUwLHMVfKyYDv/BJ2iaFxSWeYaIqkKX/xty
aoN97y8n+H98/t9O0AgbyYyk8eEnNfWz9uFvJ2ju4iSs6hIWnb+EPci/IfDQCIDiCaz/ftU8EplH
EDA13wREsP7722Xrl2tm+FX+/v0vrj1JXtmnXxQev266uZZJ/EnhMW26cG51adrHdzGIbG1r+4H5
i8QCq7rKNjIoT3KG3RuyRdcjucQvHNZXFmOw9VFb5/5OfTDc2pdDSw/8RrBqNE0k+1y0bc106AKU
b1v8OC6DhaPZwLBO6jeHTvEhe2pUz9bgCw/BPaFghgD6GtwzZmcW8C/wq2rprySoEisOVHjr/ehE
QPquvkUn8wdIDj+Tr8p9fQAskRFmkrWwTe8IVGHksgmX1bZMaHZtI51zQsZWN9zXWwBublzfQ3aW
DovV2vzHu5GsxFmsdbyNHIFazPBkujnPid16S8MjAXvhPr6sr9BalILakte7+Cp5o4un7llT+RtP
58/Gj/c0JbmSV+zMc0mEHrYhPtn3WCaPkzHxTXgwso/hJpyTK6Lxffu8ecmu4eTU70ifjyiYrf/6
YzwkW5SLCO5tGprvBK/x2r1ZIB4TmFRlRyN4GUcdM7rf7aYjr/MZ3ynnfl85hgtt7uTOxibvzkai
bbPYcDYOskyXCjjMT9bMFor24LBatCABbG07su6lEFCXUNHbBIpnV3aD0J92BNDzhsiDQPGa7OJ3
lUU0JTbuS/gu7qtjcEqfp41bTg6jumm3p54ln7MGJZxBDehY3kpedp2cxZFtkTmUEC0/fvwWdvEj
iBPxAjtC3Q2rOMVgZkj9ens501I2o9BhMTGsyXCgAA+UigTlg7FFlPGMgZQGj4vUESNgC/RA4V8g
hG86GCX72sBOVj7QPKaVR+4cYi+4p3g6HXfcNgC3GW50zr8a82ok28iLHjX1Ln8CVJ8+8q/oETJI
Ag7/qp+Ik5dpByjT7Vp5eIMGyh6lm8BOXXkk8n7B5rQq8UBUVdn8T56i+3MkAgjWG+A6Zvmw7nRA
/9MBCH6lFM4t8vPknJxhiNL0EO4B36EV+IHLbfElnzCrS+qm7nxCnHKRnPhAyGrIrwiFOkaj9+4+
YWUmIhB0OSQpsAWj/9ocNj5xUR/6jZSQk3JI35Rb+wUF8FB/hW+U1X/wMcEVqMkzXy3q4vInxA9O
+pVySSXOaD0QUXNMt+hxudVPy0cNM8H1gufyiTBE4IMhgJGvpQOdwkctEH5VvkfeerjQaVh66w3j
BS5s/UUEBLwG5xGkWODIWZ8o6w6JhjguhlP0aNJjrP18kk6e8etIuKOIP2Mi0BLkmiaE+8gzdjNI
hm6h/NoHuxDNhyfY28gx78InPEuH7a66Vbfig5iyw+ZOeRDvcYsQChXdog8yBbcNPIN63x3SI/XH
dufGO83qATQCX2qOmEssrnqjQ1pI8aYdzNPQeJWOBtjCZDu3LqwOy9zaIeoBriC3t2R7WiDJogMJ
4lgyXqAXhkK1h0u3Jxf/vZUSVfOyFsvY2GLbHezgDlOXgC3KQtLTrWOBmwanePY6eIjoTplZsXvd
e2B1d5UV3yuZRYgoHJvDcAEGFLmbvcFNaxDtnYBCxZdjt1lvsI4slT8L63Xz3R/H2Jpcfd9eZ4f/
rY8qFAdWEkcodsHOvItPcv6g7rQrceKFT/TugLy6y0kajY/kW8THz8CvZvuGB++ABs6Bwofb27qL
DYDEZxT4bOtiswsAizXUzVantqcGT7LnDwbtfeklvurNzkSGgo2TyV2e210Y7iXOKza2un18yhAQ
tFa507eLrVnHG/Ju+myhxSRn2td80DjTndFhb2mej+SfuXcu7zMCwZGt99e7o2HRXSBbhXVTeAUa
crCAdwdetUZ4xqtmhIGQMEJ1PH/DM4WfrXAIFL97Du/T6wbvE/VF3/LLUP2QcjzOBJh460KDWBCy
YfqvTj3k2EQwlbyMi5PFfvNWP05fOG3kW3JRP/CMdV/dV/koU0VN/GfkwoR6MyQPVUKOaGVu+5i5
w4kgeKuxZP6ADrn0ijosDcw9kKn1TkQzoP/30xOZqsUdN4F1eiTKusr74s7O+rS2P4j8Q/7qPcEX
SCi2wr3cHgTne7b8inX15mvmMM8OrLBvwAJSupUP1ZZY2G100RJwUTeCAWW8JVI+fl4EQkj32AIi
KMviRGCOhX3Mk480Cr8F5V5Q70QgMFI8Z7/aVlvxEO1Tww/oVe5s9YiliTfQH5Hs4UaNfwzv8et4
heLyC3fYyiYsoQ1DJYMMkPK6pchpGyBAni8b/dzulUTdb8KzKh6f+jMgzxkcqnXNU2C8K5dMetUB
aE0qAnTAIUAtaStth316JCTOWf9wvveNY3EooBPpq6ZEmsUZx5C4XbYtx7B0KZ4q7efFAi7lK36c
b8Lr+GG+riMDYCr8FiF2W+lVPqm1vuqxp54oALttjmkTnxauqfFmH0Alj/u6zJ0F21R/Mq8hMSR3
7GB8eYFTHktnEayUsjboFSj8rDzO6QW2baK8kHRUjrdKgIdEi+2XXAoOYEN2rvi5cVVelxEfvh09
sVrrD/Lp8PL88kKL3P/j7syWE0ezdn1DWx2ah1NNgJgH25gThY1tIdAsNF79fpT9d/+V1Tt6R51W
hCOrnIlAgPSt9b3rHSqWNPR/vlvF9tPVtuaaS3KPDBS+t7AUNxQ+aZGch9kESk9KkPEc1/6NTkFb
yGfWBWtv7c2ttn+spBl3MoIJ3Y3WymZSTBSkhmuIKsxjvJgWmcEvXkW/OQXBzXaOR75izHEP4UZh
DPdC7xThhYRmINXWMgNXcC9iwDeIleWegLng9sK7Dxu/fBv4/e4ZXM1fWvZ3Np5HTo/WGvn7RDfD
au2/AjkGFh9/2if85/H/2ido/4AWCgccCALKy2/aKI3kKFkGPOIB5oTy/JuLA90blRKG9AjpYfKw
Z/g3kDP9k4hWVRQNA8IdSM5f2ShwzJ/3Cb+fOrjQb/uEWuojaxyicIFn1LlvI+SpmMR7Ffh1g521
8TEaswhr4ioYQ3UW/TRYmYlBEl908SQtYmWRBPonWG0/DXKYZ7RMMbDrEno/w2Iat2Gg7Ut6I2nx
lNLr1FBX71gSlfPHzYH+QW5vTuN6HPsNCdFlB1R/w7LTraSVfKkZxdyD5wM51biVL2seOezl3msC
CRnmCzw1twF7TRxOKrNsvLSicS21Sww5UKN6TIb4t3HLK6EkNfJ9cz8qi+azv3Z7dc2RjRS8mo44
wy32xv7DM18sA+Owc1+xDYJKy0mI1YFXo8L1GwRaau8VyAkHGN8AJ+uOpKsERHYdArVyIsOO98U/
gn5deG862UkXcg6mN1np8+lg7bNys2tM1eO5OV/TfNPyvQAWXDjWfNizC0CiYc2f/iRQy1UfHvTQ
0bKYKM+Kc/hSnM0XZMPZlMDCMIg5E1DGnCeomHZNp3E/8spPf9jz+HjVWLtwWBes9HnVOEO6lI5q
61ZXzqhHC98ui6t8GSVbfyF3AJFIcuYMkrP+gq//mK810peHhVYhJEvO0Y8wR/3CKYQXc53/YLpU
mDNtm6yU7dNveX0c5ObCvAmaQF3fVuYL30mTfPP9hZhEp0QbLcoBDQxnXd+DLuCqmlcEFuB9RU6v
PRzSZbTEstyTF5SI+Q4d681RvYi2OzONRYW8dPvAbFefiyV+dnMAHON4T5eQfo+3S+YJ/bzArSWe
Yy6Tn7TPcZ9+SerSXESGMx5g12xums3bdJpTswuLepNmrxJqPmC0gjoxmbwr+IceuoPlh3Bv1E8I
5+janmwhfz1GB59k55V44asluMOmeucoLOgcIL9T+JpkjmDa/ddwkU4aTKp9YgVI6wwiBfedsbmV
WFYR/YWEm2a2SNy6XZJ+XA0OBvEYB3PRyc3FMNblvmIbymWwHHEd11b9cfyl4OJQlGcW0cIwLz1y
GAaMQpEoIIlH2KV5GOQ53a7j2mW/1jpPzGbSLTQsLVyNm/q93yODQ+nV7w2nP/Bktc8AOD2jEBO+
iVcgIbif4Uw477b3JW6+oS2eoHGSp0CgMx0PtBZYC+PoAyqqyTxXlgRKAUTmlx4FlE4DPuwIirA+
Orh7Ft8Gzx2tksHpyc45Ae/OYxRrwxa1F7dWQVkTvlHUXUfKrM1f8RYYGb6jSNNX4gLlyJU3cSUo
oj8ky6ZdWh+kTqAV49Ej9DemgPV77dfv4gIJHGoUy+4P6bnhq2SkiHf+q3ziCREELnkejkBviKQR
MviuGhZ8FCDRbv2eza88ng/R+sjmT1R2I5GN0+nd4gXH8ax8QvO4PBsvGmaTLu+wPwjxfApqpTQH
03kwBGKuO32QtPeFnV/rzOcMcHGEDQNw4sWOfLsYDgI7zoPHcro8d7+HwCu8clbKGjk23xsOHfgR
2OOBT+2R8AnFqCStjwI9X8N8U/OSZf0eo57s9/KpxN9kmPR+YMf6CzPQC9Eaab+R9cUUMJB4wxci
SnCIdx7WVquIXmvOoQcugPGFhsoRMfp1eYdcRars8CiuKTKAOIP+wFwVPOQ4vR28NF/NesbJasQO
Teq+WJ/XaBiOqUfyTc5SStj3kkQQA1EG10GyVNZT2xKxFxmY6XGlydsHIPP9f7aV7GIcRJhwu7RJ
Sli/Tx854krJNl6mjweB3xYDJa/2+z0XMNdu7/GCnB6ZI3EXkJbHl/ANd2ltvYw0j+L2jpEicIwe
PmtkFuVGvsczPmaevwU+msaU8rfMDbd6JL4mBwjS2Rso6U6LzCAWq1M/67YYmkAWJcfHekJuO5Xt
Mu/6YyMRQ+/krrRWyiU3yXM/HOm37fhMgLVX0Ng3i9z9ePE26e4OLYuNTtyj+nt7jMxEHKy50hXE
iv7mrMTESRsH2QQ/JTfp+M46S59q5hsBV0wLusD0gweGbVVzwlzm1jfJXHbuD7yEObXo+9zNPDSL
jjlP76xmf2NwF/49eCm+ZBpaACDX/9q0TTnUf2ra/vP4/2naJBHlAXoDY5rpYYVvcOS/KTwoDxiH
0a6paBmkKWDkf5UHpgSzGnUBWndVlDmh/52+EdOJo9y/0of+EroLk+jPTdsfT50o0T+Ffrb9Q33U
DVaPz8ilnqsXYS7OSrZ2kBfhMLLtwA3USVFg2UaD3Ybb1rj5uDeGSk825eK6N6A+sAxta7CAjprA
OAbR31YmCesV3BPnsB7T9RmOafxEH/oeVG/b/Dxew0t7NSiIhO1wKPc/Ft4VQ38y50t34tlgDUNj
0DgJnc4KL8+iwgUf/4lxqz+CKF8+iWeTg9GYR5t7+88XxkCcGQjvgw6SuQsch9KxuHOEXa1Pjy8f
83v4Eau5fR4VjM1t1TreTmq+MffUV2xDd4UCnY4iTKlG7uorKyX0h8kXxxs2/APvh22ZcgWbg9cb
3QIer62GTXJtt/RzDfPwZQNFQc7cx1JE0c1b4dCcG/nwGNwn6zZEage2OrhV7v0SvwN6I/ka2LCh
bwK4U2JQ230neo+5+eHLzuVyTu3leWlUM4OgpmhVX9DKA3TUbISpahjeA5CAGthIjh1Gf66zgVTJ
QhMuc+58evBfmBAAqj061hrfyZ8n8A1qS/7+A7CRfT/EJ7f9VkF4oBX+gmkG1wiMAASCXT6a/sNt
PiHFQC2G+zgpgejfN+SXrAYAoRAoAFePHZAPMA3AUBAnvjCuB9+0Pz7gE800hzhNMC/LdCa06kMJ
lEAKhPXzJ3nFFd9eGTPwHVc/x6fR8SajKHsYNjQipjtBVUCwfj4bP6XPew0IOs7DXTp7zCzv4URr
bUNawCwFp42Cux8DjWZ8xLQWjuaPq3gOq4qJBNb0EJkFx4RE/JgJXjqbMntgNT+EhebBKRK/m4fo
1L/mAalzmGFzFRn2J445IAjv0qrZGPBwa/sTopOX+fUsDuCdLWgKYTlFswmJUFJniqqSXNmLl74B
4vrwYvce3ANsk/FMQFHpjpojXBP89tlI18vbrMDfgY3OOn3lzsKUgUlG8TDXNHXKGRfVYIzLWZks
ID61TDZrOpRke8MNqUSgxhyyH1figxwC/GIZYIzaIgfB0hrwJSwJyBbt7/Bwc/chdb5C3F6yhKxd
1Dvm2wv1riz6nxioNIVk68pniXe2YmAa3VxsCW9gBqFXWKgVzGsiWHMuBGEW9ZEzbAmIUa0fiF2U
lEJ0QoD3ELWuGzni6ekYr/XXR0kJm6i3XEFdaNcnLrOMdAA3fh894adrZ13q//r1BjoIVbbE+IHs
H8lTfcm7zfPddAmrfrdgRr+JoRppjgLbNpk/zgTrbp9w/dz02iheRhA3qni39NtZ6T+dzMvd4Uuh
xVqJx8nrIPSlQ7EMTzlX0xf2QzybfqKn4Ct70tXR3i2kDX1b7EgXZuLEo67KM44TRKzOHit1Gy9w
4V8DLQ5XfavNVuExPEanclVM+WAOzrnGbAoz3LWesE8+RozUODZgTK5fOxeAJci8rgrwN8I4bBDc
VFzVxUJ9ONJ3QiJJsaiP/Top/fqoGoSyzsI3HlHB32GgMAYDGo7qtuDv46kZXmXlgTDbxOM3NMBZ
0L9AwIGJ1IE6C5MBAcCbZnpaNzdrZyIuRXRSq7J+M2OfDWQClqq5KKZTyEhFUPyKUMI2OWExg70F
x+29GVZON6GjyWOT5U4i++Bn2xvsL3UugnQhTEHT4ozd/Jk7UrOVP3nqvoDabsufcrvLcUBgQAKg
ywxdRRowul3/etujLl7KoiujsnkY9vMBY2zPUw2jO7xFuHpuMnPVcsWYOf7ttrAwlDcwuuJFAzdu
1Jl4yNDSku0Zz/6PoCZ52FTofnZPe1ctW9teUAHsabE4fR8O37PvxN5N4DSeHEssNdAL2IIXr9s3
pjhvd8zie5tZTVP6oMJYca6Y13mF38yUOdP/TkXq7SBHeQT1C6Oeeb1W5o8AY7t5sg2DaSm6bdFs
3I8HBj08eBbtEfUgDokCBBXfLEIXifEKr4ASlTHQC5IhpAGxlwbDC/O/dC579aGrp+WkPmz112iJ
oZaPQHuRvI+rZtauZKIdSXpnZ+4J52ZzP6ceadbb/mbDgLTxhmJVghH30X1Up/uuXT1Xj81jQ8sH
kuExGnOyVedQyOGLdk7+Axv2nDBthCkQUCBX+YaX2Ziv1JqKbCcMOSqn8CW78LVlHmgohi6x5FmZ
L6pzIfePKAu6z3lXBAJK8nINXs7EAuY4oZsQbvkwu/Xt4QnAyJD/U6atdfgu7OKJMgqy/C3shtrJ
XoR3YQEqKyLtcQ2sRfdvumV7UT0fbB4xh9+P7SGXNRpyCTQcm3IPzzpeIc3hr54BsqdEaXbY236w
2/ajlWYxSar7ZJ6WbDab7W2j1p5B8ec2fMPlzV/1we5v3Nji4GnKmBsDSNJmTkad/41WBk/sT43t
fx7/LzQSp6bJkkJURPgqpMAAOf6BtUBDC0OMpApYYhNQ+K/GVplMnERZBCrEsWmS//27sVX+QXeM
qbEBV+2f/k5/gbbAu/tzY/v7qU8axD+yFioAU2KCDCkgREtD0/2wHFECgYi487X2p30c5Ar1iXUe
e0zIBcWW+YcnBKdQCkooSALy0kfyEynrOt+N6N2N/FTG6xpJTV4xOm9epeLpQde+T2AX6ATu9HL2
qQkEmiMYqaFKKA+2uMT1dNWrENEmKqlbY30xNc4CE9Cc2LxC/35mj9ONe9C8QxsC1bordxfXzNc0
fe2aVwXk8pHsauNjiHyTZvNpEUInaTZSfhRM7/0dqR2Dnduy71M7kT5lln2z/O5UhcwDghniTdW8
NQlxHA01A8NdGh15ndD6CpiYxS3UqvALh0GvIyQjlWhiH6QB70sLt9GiJes7XVtIrEqN8qu2i169
+0mOgdKYLtPwrYsAByrJE8ODGq/FYq0j0lL60UsIyxVD2CDCMlOxWFCs/ExqyCkbSC0SkfSUGGQS
JO4Pxm0bd/DdsjbcGmBJpnWbQ3eZSSlZAvfH3LpF4zmMb5BjiRIZcKbJ+/Ha6NG6z0rMg0igy/hC
cqp80ZHreRaa2chY16wJ5RsgrPNlVfsxXajmu3o/ihWwRPduKispD8gAtmV4akNf4kDMzDv9ttKO
jB5lm8a6O/aQl9v35PGelF9tRpodqtHxsc3SuSKswsIVWSjLKMa14wgpLa9GV4gnYUyYf0+/s9QR
bIyPwlXo+VbafZJ9D8J7aX1m4Kcsj0Q13uc3AwumJniyK+pf5Puq0IKB0Xy1TnDDf5SEdsmUwWbd
g53dF4IJdwaIN0nsov0wjZjLC5epAqLyZG+wqJBiaunyripTS6apvqKdJjOHRHmRzaWefqbi9WF+
VslVFnfh4/NJBFKtvZVYaBTGUpJjLt0CGYJTh1OqIf5UqddkTHirtRkd4oKdQnIUU2KOFLuDbPgY
1rL+3eEvGTXwBPgQy/LaUKbaap5lFxGgtACEUKBDYBqZwNpUmb+1TExVXqfTVw3NI99OgbUvGdMY
kd69rJtY/j/PbvQeyM6TqJjJxlcE80OPkEQkt6+kpoURCxBOAHpJBtcgVuGWOV0HzChtEjIMBXLJ
ZkIeIuKsFvehaN6Kkd5WQyiJgy09yBRJouvwfjJIB/XQ5y/4tUPUjwKZdKWFSGbk7elpQtm7kAOz
Wd3QY6mAwuWd8Mm/cVGZIANU5opEZjEZraz8/6WogJawNP/Gdf7P4/+IlkiUFSZWDKZ+kdr+gJbg
gQSlTZZVFORTgPK/igrZypQUPEdV5lkTxfl/iwo+DYZE/iC5Gb9k6n9pxEUd+nNR+e3UCX39vaik
Qq095VYkGMPaGkwsGCkIE8pQmw4oG3JkCZbxwlC97ke2NpZyo4f54iG42pO44QFJgEEAPEQlDCMn
+hivxlHdP88a4D+eLgFoC83ZVV1L22Ef/6DWi37ES5Y5YbQdj/1OfyE9Hm8+NVyh/LiKzAYkGBQM
o04ZCkFlpt2W/E8jOv0XPKvxK10CPszETb+jeSYtZhhciVIz0ulzq4l+R45F4zH9xtnLUNcFWRTJ
efIbbLD2qr3bAivoRbhWZ8Wq8XK2kRga4X2GHDFb/5Ia3RZkFN6cpxsWTrtqMu++G8LlV0JkkOwU
jH9YJ53bLF8qC3nDVOZzMjBVvPAbdiuWaCtxIy2gBFvIYtF0vQ2fhrYa2f0KswpqDeQHEm1I+ikc
ATUBW7lum+MHh+HZBcMzBlx36wAZAb80eS1eOnDMoveZAW4ZXSlHhd43mEZK8uikpiucWesiajhY
+GgbxfYORXrXKEER2pfmA5+Jw+0LeehB7RwDTt2uuy8f39XTViQPO70QqcZnBUfLTmcmlQYMQjjg
UQOtkSHPNk4X4fc/Hdpirogg0efSVus34sxiIblGumtk60+1x1jfPou0JDmux7aMfxxesQzr5nyZ
ZrXBVHF8SZZA5PzEDmHZ98+Ebapcw/vBHM+6+U9KWCt/hBjnUJTB+VM7/DK/krfhXT0haIIJVNgX
qJcIq53uAFjhAq8viQYA22ASBprSzqE1wZiqPp9vELze4vVjpi8mQlSxpO7BR0fN6tU1ZiAURZv6
oWirKF1gAQDvyyQ2eDtxghlNvYCcCGwzj/GlXz7fjE21lLE4Xstg/RtVfYuh2VGrJm7b8v5ccki0
H8SzfA2PKuZ0BDzgwDzOUSzVaI9w+OsvsGJerHBZERTmimAz0aqH1LF9WtBKUA03/uPUwyehfZg1
6qZFeaey5wb6Atkov6S1FK6k8SWW3F9zIEAenHv5iPkeVsVtzVen3t1+4rNlmVfJstvIdi339IIv
NUGKzHumISvk7mx5k4MsdeVyz3aDLX4FTiLvYzynpewn3AqwR6KPtnP74lWWX8O6s4mueHorQQpC
pOMxLCQ0QxEjF+cBCDbY6nXww224FfmzXuWyy4mpCegHg4R9JGpzkUFKYcL8QaOHiWgNhwx7o/Z5
aH/IeCleK/RuH+1Pbi5APaQ1dK8e77LQvy8J5gpqDDKP/ANzhm7bLRLN/ptXKYQteApJ0rTj+P9V
KbYi/1Glfj/+D1VKkYnO0H4VG3Y3f6xRmOuZqqroooJK5rcaBb0bb1tZQUwD3/u3GjVZ3hKiC/zO
f/5SNt8/a9BvdO2pRv37xMl1+b1G3QdJq6yuwUwIesO0ck6L57LQX1RPOgHmcS+Pi27DQP4Vex3C
bOcF7qKKL4Szx3w8SkfL/WqTDxwkb06jrGno4vu509+5+6vkkCjwLiEUYww7U971Aw2nL87gDJ6T
lbme6gaMgUMUsxaKexmpBP5fvnR94lC0zX+q83iEYUBvbC2r94dmb4Vi0X/R+rGzkU4q4/AInBDF
oi/lF01bCc+9MP4QmARA2lsfNeBMGgExLHp5VXsm6VgiLryhV5oIWkgfBXwYV/pwKRrmB/n2mW+j
2kfr2msHjIoYLJC+8N7Lz8vt2S2GRHnHVChxpEWxeoyOGMArL38asj1tirrMvcueKipfi/BDUb4l
ToHq3R9Rmgja1ajP4vNglle8zfVZXnzF26qZAcDIkEQW5Q/P1Z47p/XTH8zKwxflmKrnDhSa7sBB
1WojDyb0kBZgG22iTiMD8aVjwwHXJd/Cmz0lmbRU5RcT6AmsjQSyhK1EAftjnPdXhMVaTyQfYAfM
CHcaidCK2wiuJUgsg6fUXlIvTDLIujvjB074EKVHQ3HaAcmoqxaO8TlsrHpR7TL8OxmZpLYwV0s/
/rmvksZ5RUy6vwc/X4+Bkw3XU+SaJxxLb18vI0wF4QpG/uPTsNmNOGAvzA8Y4dubjwDSKfxN1W52
FvvbV8KzujPMvOGrex921ronaMIxmVieYzaC9a7TlqN2tZTAbIKYRD2kkcqT3HLUlL0c7nrsRawo
8ptWJ9PPJJFGOtb+XcXEW6SgXuXKI1pCPUkH6SC/qwxEKm/ECpmYBUf087MBS3+SxTy+gbmZkYwG
89h5qowt0RmbZ2UVYAOOxVgdh3OcWe3OjYfPcYcsWWc+YBCq2EqrsFplAtc5jCJ9QEeML3nIRD/1
4k2vz4XwQsNgBaiDo9dH6EkQFG8OpnriMFcvYncR3jLfgCGvzf3M9QtfBWrM2ocT3r8yDZpdt41N
Jt9SfHfrmLH53XpEDreq9aFXwU3cW1PHR+Jf9MLv/XO0K0KEK9Bc2CjQRAf2QLmAoyUWJKg2I/gY
LTr0uHDyZx8UIISAe2KKBFrMz9iViFaANe/dwON8J+TPVUn0e5H9EPG8CC1gjwbNwe2gyyuoHDj+
TonFFVdhLnRzFWZJfmoIECgc3dhixTinYt0SShtKANFc6zH64LtT4posrSAvhL7KFEqIA8qSyRw6
p9oPc2kNeK/WBAjYmPRZBD8O+iIU3Oe+2zIXr4LcpcpHnnyEtMB8v98z6HKu8ew5cQigLvjidvjq
D807+QpQ3tnIBfJMI4TxFWJMpeweSznnFExSIESmkympTIFSf2jJrFZ2/SzSnKe8aPd1/d4hJjl0
J+VEH0csH9tSxIKWF34Yxbn/Em4r7HbL97DXJyiZq4NxWQgL9wW67jyCYEaQG1QdSA3JQyKj6XCn
+RsY2k/YJPhltYLmAZkhhLIy7AgPQP5l16vREfaYEsYozs8K0ZmBeWPHS7ZhS8qpLWB1H10hT4QM
9fkoh+Q9MgGNXgmigTCErcKiK32WTkZED/ONbYaYzFqaZddnrIj19jRNHWmLHz6spHiYG7dZxe3C
GNOHv8qfwprrqST3AQV3FSjKOSvZMNus8bUYCHCIZYfVOddd/oe/Z4pJdyowxjFgVy/S+WBs+onr
RScOAIN5Ao6RezxebPBgv79EeBxWHkl/bDcQipC0ChfZTq/8ASkoeqGNpyqNzzX7hHoy/4xJ9IR8
C5FLZnXf4hFuLTPgHKNYQJwi2YqX581DktJwykk83WE7tLVIw4ONc3fYIXH4k7wpUkZTvhfwKXs8
QgcbHD7C7iBBpqp5TtqtLxkCEnpAbtlsTk+v3mePb0Zn6ruMSI9Mlq9RDAAH2PyHCFCrg+bxrQjV
JlrXXMvAangI7KJLHNTrCtB/PnxDXULYD6YwLoAq2lNpuv2qgoEGWwgP6gW95OY5j9d049UJiwAU
78x2mpVSfiXzuw50Erv56Jvn/KT694MwS5bjoZhbGRQb8UvDXNpV8caGniNWXuhzx0Ur+dSgiU8Y
6BkTwccgl82/jZqvkMrSztNZO3vRkJw8Hafeat9kr3ODMWoMzGURtLN+1l/CpQojDP7TWoc4l4sn
SkiHXZB4YU8pLPN57pnMK4sznOqjiFUMhTs17Xon3zwj3Dx2GUGYO6I0dHETjn4vLXR1hWGZsAmB
WV7bA0O6fXPMAo29mbwrw8V9mRrf2mtGWHaavmTR9qn3zh1ywfFR2HgfmUt+QYz+zx8VvzAY2smG
raLJGnIavHv0we5XHBYSMid9Hk+SANYqJ31tfnqQvx0QUfxcdssO1zR2Hbf8oKhv4QbnCGElYamz
JHD0rYPenh5DfC9AfCe7I+QBiAKigGAciS0PRh/dCrI/u8mxJlXJltG1uzQt+IAzsIWGtUAUtC7f
7uv6DblvQVKN28wn47kfsERKobwk/xWGf7sHYnWDjw3upeOq374qp/798WZ8/VOddncMjZSgj0b+
qNnTFeztbuzx8PfAAsWOP//m3Tt2f0wEkJnjMfj/697pwv+je//9+D927xYhEiodOrr46an/2L8T
FKGrFsFnMmjTH/t38CWNCAkF7ImQEESQf2TkMLCwJpyJzv6v6S2JBf9/YUz/PnVUob/3731j3e6I
cMFilwz+BXoZQNYAZdaufa9vfpaRQ+Rn909wHNGaJqUtkUeNj/kz9H8HZzjZBofyo0Oxyu4vT4Re
1xF3NMR/8UFMj7k8q5DdBFGxjHu3U94lXw+EbRszXMbc81I9g4k3RvHSqEh2CFFVgDWNbRjDRIg6
rbktsN1r33KsFdN31IDlfX43FgJ1X3LvSLnR9ykX8YLjvbS9rbSjZjNL4NnKH+PYnid9YOsjn8Iz
J53B9ObHvJB4RgEX9/pazHaY9VRnemZzTdwV+klueuYdgXCMERMOy+7NeNfx4WYNX7IBge751QBl
JPpr3zqVhphTYVIOa4RV+CvL1wZW2YXboNavZmnwRD7Y+XE/F6Wzfv8qI4dfH/pGnQCpaaUpWeyY
erufKoK4PYQeTF5CF319W/KZOAt9V3yGXxjJgMrgem2CvETraI2gA5JBsZQX0UzZKJvb20ymQxm+
YCNSyQfIU2fUVNaL+aRQ7aaKssrPqFqUtTLFTUSL8qoeQ1J8aH2yG9Iy/hoqggRu9MDrBXdKu0GE
AjNUXHbvzwEbPK+kQnqkEhkwFeH9EDwBebTft07hKetxrx61tfCCcUpzjRc4wZ6FS0HfckVeDv5E
uoaGvmNq92qiSToXPEZJvTcwxdQLj48FinTr/gaEAX6hmzMGvvq1lFHtiTQObLQCfYu55GWALosy
J51e1VhHi5HtyJ5+BirqntiIqTGs3/XV1G+SN2IdClSbE5cUSquK+TLVnnr2dIG7nuL0AyWTrA3C
HnplbYIGfo5vfPohXdvdnZga5qp+BxsiN4OQXMDFz2ypbNQF1zOYEN3+yXpBrkZu0PcYLrF4oloF
cuIQx2mRIyLNWFwbJ18nvl/yJTjJZ0G36UpB56crZdb40yOmdq2lbxNeSyBRXV0/SCNWuM+8nlxo
dPcTfIrjLss60izGfE932EmbqduFB/RlEVZxbUU2BR5ZIJoCf9RTT7FyaHkDtDLWB6iWtALu4r3L
p2EHBzXaEllev+dXmCjlddhqazI9L79IKNGC7/DJvP0Vl7u9cOnOtQJxGn8G5yZAHnbjSva0HLgN
bcJXz7glheB8fWgIt7o5+0Gb9AZpRq4T2SeQdFkfkFsbaHohNeBLmZAzD8hpi+JJ7rI5jqnplCeD
2peqDJh097oFLTOUeCixum28UuDrZQ25TIYO67I0+GnkTnRSc35ngsneez/xcGJIqhC0A2qpOR8U
19yWTGCF5L6qFzWS3ucd9QIjWUanwGyrzr3pNp/tppPe7paLezAxOMzcvPaijq8ig0eNUoxJ10l0
6wW82/uhm7OdLFbtw53yO4pmJoRBlvjiiDvUmsDqQn0sanxrhEnOHJgCMd5GYZeDN4S7cyjOcjA+
1cMPxKomNDl+i94GXvndWsmb22x8N1wFqrqTvzEAzoxVcSfCHSJO5who39pJv1EsM7FOnUa7DHgY
NtCX+AAhZ8CYQZp9z/1RPpbzNA/q5664XR/q7BfgjUYAC8p6vO3xYi7VvzNQBzeWjFG4rlR7GSTs
v5Z6VEp/Bur+8/h/cRSMf8CuhXSLEfH/VOZ/lXqsb2Rc9XByQKclGb9Z3yj/kEyipEwDXz2Jg/9Q
6jFdIPiUiRZ5HFCFEVP9FY6CPJFrf4Pqfj91689QXdSWBSwLJch1c8cEprMK/1FfZXpck+a9D5c1
xr0mQRfqkK4E6z3TuSdTbpIueFQ/OMQQZLCpo3cTV7YohMSl2YNIOPJNxr3AMPdJycz6KQLoR596
+GXp+l5WtLWSqn6liZ0vxRnbNX28RiQrMAN9LvUh9m5m4suJsSll7QaGMQn21Uus+7EKIW9gZ9Vm
+CWbRDnlcOWVe+lr1CAcwyc3p4ffs9W39NbT5MxL4euGIBqFSdRClFfrsWXJFUScB4pacuATm8Wy
Ie4zTDCHLfonmhiKcCKYL4Y4+rGW/Gjlse0gqhuWgAFgs5QshtH6vmZIUT6LS/1oPc7HCZsh6Khg
Qp14z07ZqdCQwxq67xh99GLEQPwJ4yv1zf5+1MLqYKj1m6oLy2TM9kr28BQlOZSNdczDkCkyCxw2
MOtuvN33ZpStuB7spLtkipuVlJLbXUEKQp6AiBFeTKySIEUry8zIO5Vu0iZT1ec61PnO8hhRc43v
4cNUF1VoysuY6Otn/fSGlD2xyPDhCaSJkruNmtWgjb7YnHqZhDAsNhLEBrcnXsxZ/rRD9baTQuLc
5W45WlAGY/yZk9ErRFbXuiY0qVQTZZvUxP6pIrri8BrXadDFHTKBqF02Se7dBUiJ4+NCZodXZvlL
1dbYYsDUbgVmL0yPHlAmKxxN2bga9dO0ExlX4hGpEWP7uASWe8J4vedrM0xcjYH6c2A6t1MybSaC
u+iwI8qsP+lZEy114bkwMlTC8kKsRVKohXnJGC4ip8UUn0c5P2s31lSdPGxiR5mt23rIi1VGILyK
IXywlBKpHJqHhiMzEvLKYG44QGFE5cL4q1HtBzGPwp1LjA1+XM+zaXFnP689SCi5ozMH9NK67L7N
knCl9dJlrBoUwxpBvuOtX0ktrW3X3tRNokE9DO+zuNNepbzDIOSW+zX+2m2xqzViHcSGaqt3H+MQ
Y9PDe9TL3c18aAsrM3AQELJzYT5vXpKOLWmfSv+mx0hhxuoJSfKJ5fSN41uJ+yeO5mRRLGH34F+N
oZ5ezBJ4qjG2TLEymUDgDiS1lGnT8sYs0/1opLVMuJ3GsnYtvYCFgZ9b3wRKW+z7LiTVNK8+VL1g
2kvzJWVfiQxfXi0zk2yc+0weiT1h86xt8tiCMK30fIo9BotdBnNF7UpgCCLMbZ2WQYOVQ+IuuBs8
pbEzHKMyfROYPL1Bo0ZLL9L4gcIqFsT0G1nA+if+YXSMqG0GJlIjtKGYS7reNNZIomrtD/r4+tTT
xLfu2ni4GUmQVAy2irJahxbGfk/TAuDHwEO8pnwMmbpruv/L3XksN3KuW/ZdetxZkd4MegIgkfCW
IEhOMmjTe59Pf1dKR1KZc9WhqSJKEZKqSAAs4Dff3nttHroBp4fu4HsbpJTNv/oOTMoXp5zCXZT4
7t9vjNw/f70D//z139+BVcUkd2LKU5ki3/r7O7AsW7Jh/n475rf+8llwLTbJEU9PiMKrHzUskU5w
dkZR0iRFN/7JxsjG//PGKE51G3+8dHbAH+/A1RgYaUUz+XYCfLjj0TLXrqNvYhcmDQPqCUwDm7+k
LYp4RE5V2756DU8pFvSEnQvmz8IqF7/9UdekFgortT08lu6MwRydcngcPiSabbztEK9eAhJ0G+sp
PKlfwSW41Dt9M1FQO6ThWS7PwA8gB/GLlSrdacdqYMBKLl8+K0flGu4wGvALDyD4UZL5/PKoo4JA
fVGW7qZ+yCTE73SecUMXt0pjN7DCj/RH7mI+LO+kWhrbkhbca+fCVY42cnYQBzt4JWSSzfDu7Rbq
ZuQyDyzhacCRONpwL4mAcWJ2rDUtRJtUsyHxNOCm1xM3hhf5mj74HwadzjjTMfN7MzqDXzl9Pwpk
Imy/Yx6arKLVhCJq1+oclOUFp2B6Upb9TobxM+V9tHgulrPYX5TI0ztDe5fCHcaVZjOc63vwqZ+C
m3n69B9geKSOOE/X6Gf5bjAWSGEYDZ4E/xJVyw4kLpmDByYPeOWRXGhYrMCasqQyeZzl6jy5xKfs
Ij62D/UJxtJ2kkYQR5ZTwgJT/6ZyGgcOWVlflZUvz2v1Nnq7hkRRPdf1ebMvjxICwh1N5TNd8IWL
ao4chBN8za7WTPkasrRtaVsVbCn3MQLDzuB5jdzIbynB4vffTYYF5e+Ea1xELTg8S2K87iODb/6V
P9Fdokkh5U+xyw2HZCXp9rE9mq+Io+Je3NPjY/tzIpDzyZX99iLCQgK0zzsQVBbObIi6+XrMKB5o
Vy01J4+5+AaqrhNW5inCS/0Ru4seNsTkOfEXCVGWXJrL9dEfdpK5xKjg9Y4pLbvoUPOIcrsuIHMY
Oza7dusuopsJqCduWWYf+tK0M2z3eu9QdGtCPCaC3Ts0rCQCdKfcDjXHOvAI86KlVFJ/5pvn1ZxH
5rGwuVhUysvtKtrzBKiKqYmxcsnLpudAVbOwAgvHqJznWt95Zr669hidFsxBFhBTGJAoXPJXFsPu
Rtp6n5c+Ovu4UzLIR95tAqq0WDvnlCPcQGxw62aqFAI4dxfdFPQJ28843ufai8sLaB/AsDQtmPOn
1odDpFz1UwkrGhu5yN9ulS1rtif0FFyPW/3E/4wVIs2HdmWm84sh3VqKwDhUaHOeRHnXT+pzop0k
4BwmXwm4hVRBFjIZnvPYOdWoz+VdyeY3Cg8mH+54HTmHKvwT6ocMzDGD7fBjlJ78fsV/4uqNIXU4
dTHZQGHrJdl+CqOQGZ97EYIqDq+Yosr6MUHY01557cal3vIjNRgxPff3cRuthyfjHK1xhnRPYKt3
+jXaxV/CrU8PoknWVTw2TIVoLn1qGMhx1BeWMkF1BE7Fsfbho3Ie3on/M9EhqHJmbLevnpm01MoL
cOmo20iQu2JHIaFsONCMJPUp4+4f3GsC+f3RA9mCA+mrRt9bNlO4Dpo8J1EHn4kSbczohcv4+BUe
inVvd/mzTpWfty3WKS+wdUT9EkDOIcXl7Smxlp9H+UHaeCfABGCAZuhnyB5VuJCaZVcvKmEmWQuG
JVn4phnLLN3RotA9K6d6Hm6gyedMOSe8TAqWMvVrku3qvGaeearGN7np7Sxdd5BULMQt8rRKeOii
cyChkD4KxGzlSLcLudu3wmps166/ZNCvc4n3VkG876WlKr9yW4/Vg4kv9CPkrb1F9Z24cFOe5HOF
97sT37JsZZ2M5zOofFCU3PJZXXnfJ5cu2yyQUauVC8baYsi6Cr2N9jzQMBDaUPapE4+hKBdoVbOF
VzGUFD68ZTDsdPWoGXZdHzM8sxghKnNZbc8WaIB2bVLb0trupQ0P7lwCRo2EVEhMS47dHW2owzUd
bQcowvmybTAoUVD7ILFrePMvYjYusgPWQmXJfbHRVrqHzjTSJrivhUewwap0yaub2J3McVcgX1yB
DfdMzDJYACQ2DBb8dAZmQ8RmOyC2Z8aGkI/BJ7bju1IdgilaWVU053r/5uMX/EQZJi+Nk1z3MaT+
/VyCqs2fJIhfv/7P45cI159ooUqOV1Ho0v7u+CV+A+GCNMEB7Dde7/fHL42zIJherLe/c3e/kyAm
VC+cRhVdAxPsPzl9aRbnxp/GEj+8cuOn6AQ30UyAooukXj8K4fBKzyJDdlMBGJawHTIQLCTJmbyi
kerZcXrzKJHuT2o106g8XNBkLYzt2ZLZu/NhTYggLY7CdVADWxGGp0peJ/oDDBErwHnIp6ec6PaN
CHZrYbjhQ5Q4/bgsWvddJIifBIzlXUAeRO9fJZULOHeC1M2cvOScZVCiCWLXZ4gYB+uw59qeDwvX
nfy0cnrwTab7qLiFTj6xuY8MIwtv0QI36SiIlwkxyUbMascu6nKwogIo6ZedDz9dZkvXY7tPJVoK
K/hW0d4dt7KqnLWOM5WfSI8Vxyshp0nlQ1eVCLp/c9OpavNC42V0ASv50a1KRqwPI1bPbuGSE/Pb
RLTN+kGOkdJh/SFO8yfwVxY0HJmLkoMeB9QRAPGiGMJr1L7XeFCABs/bChEorpdB8xBbHmTZteuu
E7ggBowpKmjCc2YiiXAiEheiu2zPaqYe46jfZeyv9QIqMmVpVBGYJBdcRvCdtGk7u+45j0XuLe4N
O3nnpXTzr9BWapAT/kIEiCvjzDWNQ/WRnQaZwe3G92Y1sL0J92W+e8lcJl5MTaUa0xslvRvRQufM
pCynVKZa7xRenWt8JeFTxuvw4poF7sm7dwvBQRm9J8eA+G51pU7HEEjDDhweyOg6Yb3gDeffmu3w
5mqOsG7uPjByM1uRWSRdzOSbVCFJz5g8AQtWvDdt0VHPwormlVn8SVJhiz0CO9GBwtdYZvdbRSfP
daq1Im/uaPfCgQ6ti4J+gDlUepXwRMRf7IvMtp1hx1V0U9/8l2ngxAHkGCwxZEFpwd6AimPLZ4Ls
wGPmaMLbaNnuLY52EX1G8iq6etdm69/0A+3LSxmqMPSFRUu+16x4bbSuz4k0tu0+d+q9xrDv6Ga0
SCwCwFvytjqaq5qYtRXfa9npX/1tuSlfOMNgGLOOxWO6I0S05lnle3lbXGWs0fZom9T+bIj48uqQ
E0Axz5UzNLSdhthCshm0ED96BvkbealXhGhTGwpSfknP/V7epZcBPvLjsFQcHD3yemjPDPlBZs50
Crl3qbkoaEXItwhNtc0xwmGM5zvNCVqFQyJiqx6sBZMP291qKRHd9pFMk/9qYoSCXbbBS8B8Cb/t
qVxh0Xop3o098ArhZSj2LRl8PdzV9c44W3v52OM09vmgj5DWlCu9DpxEGS+IX9Vr/qDCSj4Or9kB
9OmxMOedrY7zct1yb+qA5F2rlfYc7zGlb6JqgVVHee0dpInxMz7Td0gl2xmzDls3iR0H67UyE5bd
5GdIjvkeD/YezgC+jkOzHZ+LNzKv4QuRRrmeSbf6jBFwyVzRUpf+Abg1pRijXcAUhM5x4Z0DcHDq
VS/fcCMbl2opvZSAJJVN/1uGWV5q3KIO4kLTZ0yS+ltCknJmrH0Hy8qAF3sf7oW1eOeoyFxsaW6x
1dEB3j7hShw2dGCA7Gu2AHQvTN84sXLo3Fbj1l81O0Q4BeS1zCGt1ZaUnxkwrYQlxMoOdx1OOsd6
FT8U/NhGtoiPD8Qup6IQ+iJJjecP3Dlvww01NNpMFWtvyc27tRi3aHFXZm3e24pvbTtLmpO3FYt2
4RK8UjQRa2eBHyndTJ9oJaoPrhsuu4zAZw7yztdCW6ql5zCe/4vnNhbIDhoTGYiozEIshhd/k4/h
aIE1+Qfvwq9f/4egoVH4LVuGykYjTRMSvAP/mdtYGph/TaRxUdFV+fc85n/mNnDedDgkdDGSg9Ek
aWKQ/Me7wG8BPlEkzg50gssg6/7JyUH5NR/z01P/KR8jmXEJ7YwW7tEKlI/CbXHIFaaMp0XM/LVn
KXefbRQc++SML2hMHnQ7pjTIShEYK2ue1tytTUayCViwAgnRSOeyW5LFytd6DIQVfdoqxZOllEQu
jEWaEo2k56PtQQZk3mJwYQqXI9X1lr5WZT5BeDL7lPxXrwHOKSP5IQ1fO3nYZpDaDLe5lLV1UFx1
VYoZ1WPjzEsvcZBu+0qYt0p4HMRkaTXDQYIZJHIxTCi8EMv84JYYE2h5zCZwR+7u8RpnOjWrmIgV
eV9nzCFC9ZYSBs2waXpBvh0zcVVJlmAXTQMOYF2RL2xHfIB6TheesO8oSkG5pQ6oKt4GAGdjs/c7
gaAzm0AarT1luCpVgZ2TikPXcsLM2HqpcWtRxTVg8gHFBnqrc/AR0lcM4NSBtccuTTl4VE7U4O8g
VzVplrZZBvcUxEMGYammX4ye7ZbkCRUm5BXVgRSol+JONjRHRiG14uFQ5fQHdPEuQvsIEoqTAtbO
MVQ2wshUomALZTeusZCrGBDy3oQ28ZintW2N/r2xNKfLuF961V43uTe7Yk2StGbM7G66Wt9lrrzL
y4Qs7dT4TMc01sWiXqqV7DQlLknK0vNYvQstHg7dXCvVhEUmOpixSY01u1dHXaQcfEiQOiUJ+GjS
7rTgbspwSYMsffOoJQn1zTBghne/9PKhkqgmSa9Qexy5v1Vjtx91wiSacRIqWG0eDEucpE3RHcU8
QlOnEILUSVG1FFfJwqdLZFZM4lVh1QR3WmUvDRw7dG3dSf1DUnlORCdlldLbS6HTUC86bqRqwICn
zNHoIXIgd38KCo2fhkk3ZH2VjGqSaTBvixnV0BnSWLduk/jW1WgpvXsTomit1Uh3OIHE1H/QmHxl
hrrQClbuatA2tYZLEZJdNM2YKMbMy4cgquywJN6qWpOCIZfPlQ7Aj/fR4EEYi1j4szq0ix6nPe26
WrfB+STQUqQ/TA27hSxvXbV0Cj/eeSFH/yK7S/EjR9bXhiZzDbg2lZuF3Zvetkcg8jWXCObehRHU
6hHi2bC2+mrjdkxQ3ZDbMwytXiAuiiCx1lLLEYRiKXr6sorYjUa1wOvqJyBKKmAh+UEpo4dAGkGR
9mGw0BDNU2SsWICwMKrxg567kIA7vAS1ke0Dn+SyXtByOjbyuGDaETZwNKDA4vPwKWQV/HwDOUNI
CbLW1yiOCWMZZ78ZvkqXnCcYV5WyDF6uLcV8IFV50SfjewZ3RcSZ0KFe6WSBpDosT9kkGAb3UUwt
evsYJsJ3aYWX0kPF764BUy2jcXLC3V208lTHJwSQgDEwsML7iTIPAhm7FC+LCFrSTkh6JB0DvkLq
BSAv6ixaA0QzxXCfdjgAdSM49VW+rL1ikZH77nP3WLfD2pWH12qQmNaQljAFIkD10G3GxG1Wloul
MteG9lglIGG1Jl5WQa3CxhbzYy7ycZddMPyNefYzOtkVgndm6Du1JiyCWKfIpGlWhKHIAgut/a/e
w9llZe7GiiyJyrRF/90ejlHglz3856//Yw/XvxGcpVFcklT2fvG7y78FEMzkPqVOYweICjIX8z/2
cPMbTwVpTZIlVbMsncf7Yw83v01FyiJ6DdwEVfpHEVfpF0uChQFdUWUkHPJNMmGkH7AJFNWLbh4G
DL8adIZ+IcjjusDp1g705VCpBpssmDVdvwgV8ff3xw91Td9XTci/OB+nY4jEoyokgBVdwejxPbJh
jLQyLPvCWsddRzftaN7ZZuVtJ082NwFarBdsuliCNYJxq5JsjQFBAhtUaxZtzNUtgcQ3UQVpl4tx
IEbQujoF8xoMzKS+fvc3/F96MX6Zkfz0XCcF6/31An+s+n//R/q/vddYTYhXc+3L0kFEiBU5G0dS
+HtFyv/6M5lGLT84RH56mJ9GMW4ui72v1ta6rjZywZ1Hg/PIDclFb26ZmyfgHP7+hTGF+m+P+dd7
f3prf//Sap9kW1Nm1rocUY0xAlQi5QYa1THce0fvHGfpVTN77nUe8NUhA83SolcnuwAZYIATJHjS
rPZpPu0pb9XHRdq0ixQQTILVXsGeX3UcffL0VjXAL3OG3mLvDCZTJSXb9bH/ZCrtWQzCTWZYQBRz
EDjKOGvAXrmAezwt4/IHjMhtZ1FosnKqG7pyjnKLjaA3ZBsIsa2ajIvwDmbNRq5qBYUOOWMM34I+
2cXpsMvr5GYYO/bYoDa2hkCQwYqBljbywpjQtkHjlBp+Eg9gv6k9aG2xqunOaXlspWpsypgWWr33
/K/Q/Iqj9lrwSYl0PBFZvMgDmiQVJG7u0l2bbkztjCPm6if9xmrVpwYyU1p0VzphUAKs9COvpUNS
F3dXme5pIZSopNoYuDXYGREuK2nAXtOrb8GEOShDdA4Ykh21MatYFafshlb3QJXidZYz6xEK+JuA
MZ67tMrWpPj7mTQ0uywuKDRsJYJtBRnfnCSZMW4tIckB3SpE04u0o0GykEkFe9JmNFcij9SSDii9
R1kFN0dEKu76Zagcs967mExuqMmCfD5OJUVLS/7S5KNalGtGguumeS14r+Qky5Lywx/Am+VY898S
1CKBm6qJdzkTsyXzUcZ/ibTOGFDgHjKRWxr5XOv+0oRZptf3In8W84cwlJAOt54sLV08gKHaokxy
zR5xrVTZLgMgq3t8K6wYJJjUOfQCx0i6fa3oezdqzlG295XCNtjXam1YiP5JjQZH5vyjZi8hBmQJ
IYkklB2ZRzm6yZ45523hZnRoG9dSsBZmeLPgGyb5rccR0ym1nXQHKUNy6Gdp3iwhncwGiBtm9py1
AuoDRkQU3N63jn7HkYjGhqAf12MurThXTj9Mu0s0wmzZpjbKq9FR45LeafmZlyHLXxU7ef0Sd8LG
qGh0jlLkS/TgMLRF4ehH3lLjWTSCk7rK2nfFVcL5IGyvHWkCP6jmZadu4x4YcIXMm1/VSSymaKxx
m10jcrQXwvZ1iEkZl5IWLqM+eCgsbIwqFQYjNt8G1a9WuABJIU3HobjqjXxYRSkYtEA56q2fgE8d
GGtIjCDosVqVurLKTcTnxGjUncjBWZEVe2i7rWAwoMsM5REnmaNHhjorUbfFxCf3iSlKUR/K7J5b
4bOOoywxMUWSecnMcp6M1CzWe9//rQPLzoxkzqZk+4MO3MRwlBA6mV5ibOowfAXPoes6dQDbjhLv
WkS7DZmuiMabnFAdIvfP6LWEu+re7iXi3GQ8fKDkhRj/Lm/8r6v1f90Upvu0imsQ4960uX63KcSW
GbhexGqdCLSFd03z1LTu1g/r/88aPW2Ef+0K2DaIL0xQ9wnppCMX/Lwr1O5gBHVqreU9YGyd3qBd
9PYvPqzhFmHAYaqkvDVdms5Gf3NYm4IaPx3Wfv36P5Ua7RsmURVHC4oMCBG+9fdGmWkKw9hFJXCt
cVL6wygjf4NxpaDiGBJpkYl/9Z+zmgKPxDI1lcOf9nv65J/MWyTGM9+/ETSJ0sjvX/n0SN+/4bSg
7EMu2cZ22qo5C22FYURTtxpux8OMc0+c0vqRu9xrhY7IsFyyKnm0nIaB+CgJmSWjUxTaUaA78Oha
Bf1yue6DNk37nWe2q9qi4qWHna8mS6BINgrLPJRKut7VkysypggZNmbnqlDLha5H3mfbphCoAFJh
3zrJlJT3R8G85C4Zj+CRiwZjznERSPqnL8nL0jBoXB9thC15G8Fw0nLzWIqfet8bC7H9UFgrIqVe
1UVoVwiccC8WSeVIXWDX0rjIDRNGIOE4Cy53qK5CYEddaMUwkOXjUB9SqXeMEOBcVHsPQ+1iwGmY
uPZ+XMOMNGNxcjv4oh1rOjwfE2G+HkrG/GpLhCtYY+cW3tygxtggxD47l98ntiTH0eeQv+U8GIZQ
D1DSoQ2naIEULCKAVeQAcZnjz4GwmECeFcVilxmOKQjntph++JbyZNTtrjTCtSBZHwnJSkFdFxE5
2FjltixaIOA1iVLGggJhZQOYyR4lhPuoWOYZjVnUtwsmVJeR4o/KfGGqs8zGw4Ad1tO2QwWyWx5X
ps/wg8MF8wjaxeBzG6HJ+yMfHK9q520ER1Edh0M4hHu3oQZWbJiuDCPadNrZRZcgWKQQvtSs0px/
8cKCN47riMGHGZIdC/vfLyyw9n5aWH79+j8XFpmFRcFkTuWrRrUfF8w/FxblmyhNlYDqVOv33SWQ
1YOGWJnbn24oqNIT0+6vhUXjygh7wiTXNgnH/2RhkaXpjP/jDqPz3EURh6BiQnn66XqTRXkkBH2R
b61+mWQnkU52/KrJcatgMsCEUt3ob9bVGWJKg/cppo/8lFDzHq6YeKQ7TgeEZEZnyi9REQCgFY+J
M3wCNyVpM0yODxAES5mBQ3k19715VvWtS7tfALUgolds32UXgkEmslDBYOmKyYu2viQflr2B/3oS
Q9bjllP1Uf6kWVpbVY4lchSYDwTBsifhrddDksq36qk4VsYeqgB5ZoCmM3OqPu5vrrQzCKRD5zRe
Aprep9TSofOmamwZsCoT21nFZM7ZcKlQrwEJLCWfe+PJsM4dLWTFhmfTbo03jTnjEu8H4BU8aZBa
kYJwEY0kRcNlesZMFL+rx6I7uaDvvrrySQlX2Xga3qtnrid+pcz66CqxlGDKCOq7P7k0iJwvtNn2
vHUv7iUj75IcybdEwsKT5y3s1uSs5PuM+EuX2EhIaocXMXY3Ie2dhQaLN/5ql9vK3samQ9G95iE7
1U57G1VQO/aI6uuXNMxiAplyfMcQirFGbm7cjPSo4eZfFaot05BHBoyX7aKXl8ueBN1cMI6FHdER
gWcRSA6Jd2tWv0ckAKa8kE4Ngzf3i533OFDpHc99ZcmvoXaabskD/4tXkWmTxi7L/Aa2pST//SwJ
Hwe7+A960K9f/+cqwjCJsyB5FUuVftCDOA99Y4AFfhOHiSRqKp/gP44n8NKY3nNm4Td1IjD81l/L
iKHJ8GMMg3nFNIL6J8uIOUld3y0j/zmf/PXSJwvz9+eTMm01K9VMfYtllV/yV5rM/ZP8Nf0ztVni
Vs0JgnG4Z/yfATScyV9i6kieg9fVjFaSsvNPYbPRGqcuacC7xA/JobObx+CSPqQP1lPzmlzcTQHM
Nrt42/IUrbrDCJ+gmghoKb0NUA/oL8n23AB8Fo41t5XnyVGG8z6d+lcwgpYEMR74U3g74Q7AfXdL
rAgHrXJkDhfFltsvKVX0XJylFR8IvvOEqoH9xir3WKD7x07/QZ1Lz21pzp/mQflfODWlh+GgLCgN
tqeGTG8r7YrD9GyzQ79jsoID1ty03DodK3gN2ssgO8NrsMqfR+ke4EiFIGkuKnjSTypmrEy4+7uO
EmBaX5h008upghmbbB0gEA7eJXwIH7zLiFWSfAzxB36GyUKBtYgI4BIzBSpcrTDk7nVjoWpLrNPW
kwkLuHstZvUavIT8qNK+GnFxOah01eDm2Wk7wnGU0wDoEZMVRJKj/zT5c4tz8WLcMX3gkzHRhkom
5cAwF/mVhqH8qGxRmK8P9JzOUmjHk5sXsbmfLcNmli60lWLOxJt6JeAqiBt1NnYvEpCNXeHZetTO
xZRxULH2v6plybYR7IxyZ8JhMVCcMwy3sMvfOnvgr4IXOgf6aKhzf/SAtNNYEiu4jKmg9W2iKTMC
eJ8SdjZhp9sUKTkVIFL4oLOWgqHMlp7Fi3hRHqh2ogpKkN/HVqLEEs4LB7BrCm2mJe/gQp+JFYOj
n3lKzl24ULDMwWwLvYWoEJ/ctsV71m0lmOqQPV5Nfw7WkujJsSew7X6OMPxeLd5iT7y7m8vv6B+M
2bNjMXsRZlPTbD8rVxYEf0wob/5ynImso8t6e4F5cqbohbnDjk9DO/+kgXMTncfZSQO2t+FhI/bY
O1NBlIBZe9CitbTX32gECZOFASCQuI1+CZvLQDE4h2axXPjRGu5yU9nYMKaNrpkqhJR941Hcw48/
LpeJalsvEJmLXAeqPIvADkEfspSVJt8SiETWWX1K3QNsHdD52c2fwEV0qO6FF3gLrjS7T+wfAcso
Bb3F03iWr/FX8w4MZEazKCHMd2RF3BSY6VMnPHo6RDQ6s03jzfQvqXA3eFX9to2vsWD34j7M+Pt7
9azbJPY04KUIKuNQfh/e+V7RWmzm0kZeA3yGpSKLz7XbrK24fBn1p1o4EUGaSTX4OUpSlpp1MKyD
JPbzIXoRJqybElHSWBCbVu0pzGMKSzI2FaH5dSNj64cgweqya8k0u+PXGJxdcTf4L8R1oiW7p3ZL
7eHaSL+DTdx8vQkh9T6ZWw7i7JsEem/du7WnK9R/LYYlmph8nKA1kGBge9Dj084j4NThI8VDSxqX
1sZFfQ4c+SGqQO5B2ariCySKdnwepHvFllvvCfbXWOpfPxETz/3FhCTpGKBi2i1tSyi2D6fSWKo7
czXlbcHBX1MbkQ0kNtzUlUism3MKRHRuf7ydpNmORLHSr296uhe0hfcOLIey0fSg7Rn3iGt8y2qw
ELzl8BEmzHSPUGkYDM3ci3WiZJn8uwMMkE7DN3ywOPhkyeZYFn624dY4cfpSunlw4u/hNTpRM/F0
AGYrUzx8EJJFKhwGwq9IhipUDvpAgfDBfOTHO+/f051+TncN5RQsr+cAJ90Xax7FHS5hEAkI8D2u
N6C6HntI37OEnBcx8vmUocCpQ2h5wGs8K9GGLQ6ixRfsgfHdffHXw+a3UHP5JB29RwVEZL0sF9JV
fgF74n62WM4J2HuYrcDOqCjEzK6fiWwUlHZAXW6w681Al+WenZUsrvAKuLDKTmFDGvMeg69uAybF
A8Tlr7cqRWi7ctEPp4op3JPLGfIlwM6UTjkRloSr9LH17vJhamxm+LnNtvLFeBB2ws74MD7w0qD9
9RA0P7I37bRSqBkDPeDNSI5Q3coV8FzclWcygS18ROA3uNixBlWY2rEYi9E51k7Ks3Yq7tikNWo3
sK3lti7dzrgpmpV5iBQFrXmGvRoI8QzEL19WZktjzf+kyrJI19opVK4Ntnv8mnVrjwLI7AdM05n2
EsX7oP2kB4a+J3cR4C5k4DAQAt8LD9qJh+vbFUwG4YEAD8N64C7R+Sx8UIlZ8dDNSgZQRMU2tZLQ
KTGLE8RAg8Uafe9wTuPc9kAJrYwTxlApgwK3ZOsD9ZBRjEwh38qcAgqS7Q07qFQZ13boCs8NsVXW
+tgxD4HmqLkdE3Zwe1J/jhw/GYatSUv+PSUY0RGQMDGZtsBajDVj3UWz5f07ku1WD1KLZ73jqn0w
MJp1Dt+cZ8ZjSZi4Jb5/7PBVJx6Z54pRPJ/s5MYJ43mn7TPxLesemxUa7PpffNgFWDLV1RswUlS4
LZwt/24WJ1M6+eNh99ev/0M4tbgxi98VWf7omtak3+7RE37lz4OuitSq8iVclinOxDj110FXwfg0
+aFwX0tcw/9ZkluaRNsfD7o/PW3O+N8fdMmdiszOw3gbyjUje8XKZeneFDrhTyEx9adSrvP2aAQG
p9jMS6svy2OENRPUNC1ZlZua7jDPje+qmwUEsnvKgZl1g4onClPUnkh3nknRojGwevuqWl3itmGb
t8KPIBFwnpDZ6bLqnsiTOhYW0hJyOieVosWuUb9KPdww9MkwV6rn0cVcmpXVOiJZ0BvmJhLRanA4
pwtJyUAcmmDUJHObKMh4Az0YYhHfC1V/rF12uVRHZ6kVCRaIXNNtpPVAJXo+x8DKl1Iv3rPU6JaG
2oBSaidOZEi1isi5ODcSWGDWpQthfmlVt4ZJ/xWMys6yqH002jNVZS86g4dZotbFnGiQQzD4U6z5
wJcep26mh5uiC46KXnkbVDlt3Xs8jbDDjE0w2XJ3ldKwyEb0v8vJcGwVy9tkmS4HII5rGed6pQrO
EKriRqlVJnDpmOJStqJbMIa1I2P11aCNI7FlmJ/NpllEmnTwx/ixUBlaSJyZguKhGBOVCQaemxbW
29AdcpUU78iQeD5Yxt5Hx6ibFoAUwwBXZCUdcJhq4Zpc7EujJy9Br1yFkVt0WYv3RgyW+iAR7oBE
pSeKE3Q+9MrmGkIYXyHOfRiqjysutD5FQbCbfti2JapiDxZL4PYA1UKcj9iIaiO1jbE/eZ0cL4eM
kaEnRN2rLlB+V/LTFCPuAVqbRDYuwK8O+wzUkPBJ7bWlWE3n4zI6ZAmY6MA8U5Bgl735ErQeoBTl
1okRolZHebxrOOCP6PE2d6E0kjAu4fkaVNoLKHOzuChPAAGgc7nLzPUvvinu00ywR9d7lYLuOS9g
g3ZQtzKzP8lNyuG/CdgeJZTlQo6WSZXzNyE/m76Xl2shTBtxRTS2FZZtLAECE5qksu5hU7kcJXvX
j5he1iKuQrXBkauq5iB9/JvXXU3mVg/oFuEJiMbfr7sTh/bndfeXr/9r3Z2qOkQD86jOIOG7UaVl
faON2GD2MBlPfqRoSN/QRDDQYHBBCkFo/mvtlWj6YHhpYjNhvipp+j8ZMsjT4/+09v741H9ae5HZ
wlAYBW2Tcseta8F2AxnebWwbNaM0g2VzCM5py5BN/Yg9HKkq5xkjAEhNdKTFVhWb3S0ThYvpWvfI
kxZmkZ86MXcpep+c/ZZysLzA8Ym9VQwNdamxDTKXWnDF4kcFOCNNPAcbNdHnuqAB/JlaBlRqm+oM
DrSnrcKE8ydBOTmlEayKCP3SYmkE17BXXjI0aa9/S0xO0Kg5tyjPDvgjdoJL9USHmXwglKIFu6Sr
wR2CxGksD0xfYr01ikci2jCfinYqEZYdAd6PlNCVxvwhGeuDIASvGaK26JcPkvuh+IS+3LdR/owl
iAnuoVUjojLWwgpjIrbVgUVkXokS0bUSu3fjXqsSuGhcwBgfyC92hrmV1L7D2wv53WuVdJnVx5AA
jSq21czLu13dRU5gSdBxJMLIAviorCcqocMde+aYeFK6Dz1zL1JqUjYBoAmp1G4l4eD9D3fnsRy5
tW3bf3l9nIA3jdcBkN4nmUySHQQtvPf4+jtQR3UllW6cE+oqqlRFVRqCmUjstdeac8zkXaqUbBEg
XlzRAS93pWdmq6IkV7YaM6eCLxph0O1z/RgEnV0JHesqPggUCBLYHs306QsXXNzUVVXH4N1p3pRd
ucqscp/V4ocODiwuImGlGcqCjvwWK+OAdlSUxmtQFOFdjkJWqHhR1mRt6MF4T5LpPZGGixV5i8EH
LFl8x5SPaQr5TwouaT04KE4CRw9H2ZX1kViXWLiPcbtJKvhdZLyw5BWpdZKLgdZIqBnPCmrdYkoA
YfkkLbEHU+nBBEp6S4XuQVB0WxKwGTc1BnDjaiSMvjOkml3ebYPEd2F9HHzBugigF8pwOuRxK7mx
rDGr4orNuxN+spldmi0KYj4HbVtuDYWoRQljSivJm7LBiNmPJoG/HZpMtY035Mnt+GDDNxzToxwT
a1U0u8oin05W0nWn0qHS3cIy2p1orERD4NQW3QY3ktwBhcatxGJCEI5w0AEixfSIdPU7jq71jzX8
Xe/D66SRWFs1zigjbQnZJ0wNPBHe+FxnhNdeFOG7MfvXqRB2QoezXgRYLPjfah28BKN/Rnl9H2Q6
c562ywCCqUN7zcg3GePExJegfOEB28Wddm5H0Q6UYMXFy1VF9SEuXzXYKmGIsQwku9B9mYI4OUEd
tQ9qol8FEydu5JuME0ZPcKDbilfJIKVyKDU2AAxTexVBKphjz7z+gxeVWW84B8szqcIH+V8G6yao
xl8Wlb8+/ueiMksdmVSJdNKQGv7gof90MnATpfm/F40/TL9+xNWTKkV/nG0Fg3Vq8J8SSBwOcycb
XTZL4Ny4/jsrivaXYv6Xw/5lQfH7Xpskj8EIyRJa44Bz9gCc4RfLHtm/k9qJNq2VN0qiHU0gfvRg
JTj+ZPRh/gcJdBCipU7ihvfqH9unhO18zhwYBdNuBGxOerL0LYFpRrst0Gw1u130TfvT6FwLG/qI
TenV36TgXRQEWOKiqRxPvgbGg69TVTqpti3l9T/5lGT0qRu6qGsMT/9bopmG+uLXU/Ivj/95SrJb
FGX8OtRRP7JnqJB+npIqvhvg/RZuYIVKaC5mfh+maMYPFpiEYJb6iO3n78MUNCAiKH72pvMM5m9F
9WraX6W5iH50RCUznJTaie/0xz2mmGvxOE6DsMnNgJnpiHaj11eJjO2KNtOc2oSgYlWSFU6X1DQY
rUD4jQVHMW9WC/i4Yy4JdKQfSDFSHmXCPxXpW2NbZtAMaXobLD7gkqcREYLZmtvaejDxg4clJ2Cx
HK3PmPGqGm0mxXTiaNp6U7Dq+3Y9ZjpyimyH1QbZQ7jtaLzJU+sW2mc1ItzvCNbUmf1A4xjHTRXA
9YQeNZA1mhTyMpfgLEWEiErHMvnohY9QZFDj7cZcOg/DSdYewIA3ylkOMQwn32FfLEPwZC1DX3zS
ts/BiH44m2on7dFXtZWWA0SvIJsynQn6Y1S+602PyWibS9GqwR8yeRYhMHSUys+ouXtqs6gskkYG
4j1QyOj1UyNnK6NBXigfDOVKQWgnOG/1XHX0SVtEQKtxvaQTvTKL0Ydl2KUlsjsVoUrXizRmO2cc
W0FeBMIpbp+Esl3o46nH+eLnd7ONnIGgkdT78k0KBw6/p70YaMrOUOn00cIL0pXYpk6vWORrdUsF
fwS+pUXcvzfFcCzjwSnF/Nyy0c/V0Z3a2h7SEEt1u2FPfAhk8dZNw34ScbiyVc0QosT+rZabSwkh
jj2ehJVYF587DXal+B7QpqU8wFNLl1DMXBNjN/VBJt+bluA3yJsj6cThSRw5pKJaWSXzFvMQ99+W
N+PQphHAo9yhE1eXQyyRtELfMyOIxfzoQ1SOQuwGcBB8ooOI/zKVx5FZiJ7cu/Yl8EiJtF5i6+hr
zB+0U6suyEXLZIquk64VK63ajXT4W/ESB8wagrbaGLGubIOiRUNbYNUlk0+oyLqVoxgOptecU0bt
RetRQfg3K/Co0Gm8kwz1YSXdXfLaT8RJi06jGQlUhDqq5EMEXKjA6JwYyMlrBRwHdOBV7XdbDgsR
pBHfrYYJQ0Ftgv/8klvNPCiMzj6GkbT21pWCZSmYjLsVkeSr5G/tkD3XUr9thhbfxTDchrSAbFZf
dbO7ZyKWsUmL3kwcOpmXcKrhtwUundJtHPsmpK1KnDz+1lChB170q6jqFg1bhqLt3iVBdRNV2mnN
tBo4kaNB3xQ8Rigx2nOAdSq7xRh+JtaAKWfE3Sn3dNebFzGigSz41UdYBI9TF11R9lDrEcXcMwJR
S7hDqf+WlG+5dm3GF8YA8hTjb39X8Jd3LQh4FA8mgDCFWFJ7yu5Y0CfGpTqA8xx6WJJfZUDlTCSG
7qv3NobKkAw6r7BrxrcmIiuQ61EcIghj0oZ2qvdwJUuf5EGiZc72FuKysGFiMJ3VEcHUJtaeGqxo
XvocQXNvDZRfaYoCg/2W8SpTPEfCSys+CEK/sIp54lnIui203d7Mta03XqMKrULGSLgnH6AHXdQv
Cp4otF41uHAljYdGWYnkUkRxs6rDNz98QixKWgb5WuYHRrDVmNOYw0OGacYV0Xf3bFoGEZJB19io
c1Xym1KDVLvoKxM+DVKdG7E6llHsRv7dVE6C+tLHxPRGF7h2XBpo8GD694bnLlZ4O8VXk+jEKffB
KpN/jVY2TQHTkMvQyP1Jr+OFyvfywvTVivpbZupbq44ObCbcVg6huWX7mKFuQm9/NKxVoyT7Vvaf
BkBCKOvsNnxOzJscdyd+cKKPyKrAIN99KANt7erqGeMuwWQWlj2fve2kqhcRaksreSur+yhpS9md
zGaoMxdCVTldbS5iC/c3015ZIq28SZu1URcbuQTZoAaHfIidvKXZXhVrk0nyEBkMootDZNSGbdQe
yjqZ635aZ+4oR/nCiHS3L/QtHkEynEtvHbf6YhyaozRVtlWe/AATOpJsCblLlLA4JFCx/Pg0RccA
f3OK4CYOlFMCbaXlg9FAPEimYRdqG5UUaQXzcqIkqwmbiJYx5iberA1Lu5OeA904BvFTV5H9Hh4T
wgKV9iPhaqtqNUEB8g7t8cpj5aijOafz2ghLAb0/L1vU0PwKpKdoKndNQXJK9CSCkyhqNIhm+jSl
Y+yU5nidxLFz9AG1YcohMZ7oj31xjnGJN8icoOzNprX2IueBz4fFuxekgtoRF+EgpI0wkTkmxAuT
JoQPk0lL46vBMKIILlNeLnpJJCAcO3+IdiGKMMQxlgq1VyMlN8QybqE/f2SR9gXI0q0avzb2bV2N
Tkj9Lv/gkhFoHa2rWZANGxTa3Y8f9d+ibveteftt/nB8S7/+//8z0Nb9Kg/+6+N/loz6v6DLKuxH
VB4GmIVhxs+S0UDEx2ZFpC9GaOGPrtnvJSOuHkQ2VJKaznCCA/q9ZEQfjPYPTTdQXLzcf2cjY/2l
YpyPXJGB3LLbNRhR/LliVJNEED21a2B93FX1RUxgu6Ej6HBZiwg1lMBzBJh2E/mCs0FGFN2AhJuA
Kapu7nsNbJH8LnMpIv3EzSQfz6I/ac81LMjWko+j1IvIXxCjFPlyxASaUnfq06nuIddJBx+kkW4U
dqO/ghwto68oi9xC4bPVfQiV70hId1vj3iL8qwBMhrcifUyZUsfpMWOmSg1nC/o6V+H5jZG3880i
hPTmIWArNH9YxhJQj2zaGF28VSZpcqa8ZmY60v2CZBvngNQxlUYJRHVlKEhiKc/pJH1Y/afmk27a
6Tkm1cOo+e9Fqb02fQeqJcuiTyutd6Oqq4xZk6Nq6R/eMNAlqLxNOYwAl2roErLy2XQQdiOcEogx
Sa9CtWiPWJL+yR8zZGoyCjfdUhmrwVv+jx8z7vLrx+yvj//tYzZr2WS2X/QK/j3j+/1jNt8EBZQP
Cm4Law5k++POzCTLgZBpmEj/zmX448eMzoOKpVIUaXAwGPwbHGdwUL92oP986Ao/+h93ZiZSobA3
Sn1H6LP1gW5Brz5MDItYYkqcNtRNriJsEWW9FgB/31mSkU/MKgrtmQE3nd9ZRoG1OZonzsY50Bk1
a8BnEMQS6qIeq2AxmZsydYNHS96zMYAuZzUrVLZtxfJmo471Cemas9PoKITUFMjMos9m4yMmIsSq
dXzip6g1lGyDB2+u0+ObhN2mqbOV9qw271ZXuipns9iDjyGMQdyAK+DI6dlaN34Mv56fKPgc62V4
hcZMc/ppnJz8CKmXTRFcR+aItW1+I5bC2yyqLxHJaiOxYwv06ebgZvROqW8RXaF7Wc/qOWsZPfPR
4Xe5nR4R35F8uWbOp9SrmuS6S1dt4113YiNG3k/yAW7xyxcf+6uGvJ1KiotHyKtQu3IGQWfjhQ5/
YvvJMsLjpo2ynzY/gpAyxnh2uibKiNw1VmFUeggBea7RES2akHbr7YeNlI9OhmwBNZ9VPKv4Ej8b
ARxRZfGNxI2/z7+G6qTvRwIjyBt26C+HFMMPBOg89NcMR1K9Al6N9LBw2CwfAU/13r5fqQu+O7sD
hIOlzl/eEwCmPYE1iI+/BkRpC9iUzITTtbY3lsVLQmLWk9/vi2xJFhNRS0qwo1YdglcUiWgYq4zp
8CJOeWG6AhbhkrcchfFgd5/8gc8S4SP/NL++gQOEAq4MmUyojBUXSsbZMj8p37DJyqegvagNGeby
ynyDg1kJl6TdTAT/AC3eGP0xJsUBvfGZd4QXqQeqzQRwubR2w+e0scgG5EHmm2+QvvXOD8AXIXw8
NNBO1q75plFwZsdPZhMoTWv5QzepWOC9p1lB6aOV0TcjQRq+k72QvdnyVmDbIlauo91vLSn9xa/i
pLVLhdJSWRJ+tG+i7cQ6xE4sY3bxXI2iW8AxV5exsAS+lQn7nsgxpuLaTntlINk0bxAOU4RB4Ayc
HP0h8iW03lypfbd+oA3XvoYBPMmA73onlkMycKAAFUNPadx6tOfDqRFXvvQ0RjnBG3MaB/dtQLwC
Upz7deJ2EC8aaUQr6zYr3RC6cyz8g3bgaPgSJyffS1Y+wn3M91eH44hW2jr08ZIvxFMnXqBO5UxX
SHyzcc7ZEhm3FSJ05Rp9j8PSqK7Sar5dr0BDw1JaquvztMIZvSOI3X/mBkLVIjvaiY/Qq9/ST1RV
tFP8F/9F+NYcJGuP0dp3bt0xf6m20LNegTCwy2a/+SGh4Do145zF1oO7XIIgasQt7R7Bnbx9lrgQ
pvjCFPcNCeWGk1pb9G7cm3/XyeMi6cGO7Bufmoy3iYsLz45SzQz2ID6gsQBTQ4nWP3BSuNpXN6/G
ZOPRqF+iR/cdqIRGvIrAJ6F3hDXoIE6jLtDvyUXmv/ikS0DHtxTAuWkHixge2rEJ1mt2ltUXIANg
iCTcQRC9DD+Ebc0hbpzugEAqWlQOe19LtfNlRxJWwHXxud7dQZi5xEF+jA0Rc+a6QkYA/tzJ3eGV
w5XSM6EdgI8Yh4lu/Jx+8ELwasFBs76c+Lm5ALX74kUkj9hYGZTY5NbNP6bvWgoMpMOoLLj7+FCW
LnI89dHcW47+qLslADbH4380wrtwNB9Is3Xv6DYlR3TNJRFgvEg3fUdE7GDXD957deEKyxMx2iLW
jMYXpbyt3yrXIxbeFna8+PPR8xffO37mjai2E/pLkC5QHBztxiGba94Y6ZC71Tb9ABJFINUHysU5
9it+tp4c44nhiA6D91p+qktxDzt5XT5CtnmGJqlh8QQO8Y1bsoBTGvBzuR3rh0a7ylrxoo33HqRY
ju/Mme/zpn+oH8VT9108WRf5ud5r296FqgY81AO7QvOxcpOb/2ACcJ0VtQA3MTItoE5a6t23lj2k
N7hmUQuerN+g20hkVFkfvboZmQz5W0ZHtGJacquT9mQQrOKXC59FT3CS+jVJ3xnqCoQBV3dfO/Uz
wIu5UA8gtH+kX2IJ65Znwa5usft1eAYQXD3P5eeb7IvjyXSYrY4vLxgp9u8Ot87/G/D+7uZkMHo3
3PTS3xO2w2f2ydlNeOEA+t18Eyd4sc3kHd8/o52J3JNGWQgBj/5GuYAdjKoSW/YGAUYEWKzkk/xg
CN+kDHgpiSk3jnSWQQQsskK044AbN2wcda2CAWHcOD/eV278sFa0ohVi9/k6GbdGRDdmuhrw13pH
Fe0HXlOTrLGSbgiZzQuh4PJCUayiOWxRrpV2q25qfpsXUz39c/eCcxde1kxqPkmHljX7mv6DPI1y
klLuj16M/+PxP/eCsLlwTJm0/CUGZtr8yJ97QW4yJFlk1GVJoDoQPPwcH8xsLkMh9UTBQKrgEvzz
UAvxGl4MQCAyxpG/xeYineSXIvXPhw5G5M9Faks8R+I32MsFgr/muFjphBz3ufnwn6STsD4oD96N
BPo9WV876aGjOERTXq6VxhGAO96QLJGyLikLNnwepazYkUeL+GYpl0tOMqSxfrrwn7QHg0nXQ7JP
9tjAtpCx3DkjYt9+Kx/pTDWXpVXjr1TDjYRD/BRseuepcE1H20BCtBjXovaM7Et7t14CLJcYkvIl
XqLcad+5iXwo2SasciORSIUMF5UvhKNts/dWM3Mb8rdTbvk0xcbDbF8IHIouhV/jK/Vl8BygtdO5
aJcVCPGFnNHjearbbC09EgiFIYCk+cramjeykSsfHZdt3sRXsKbVUqHfaEsbUBCPQHOVDUT3J5+I
vjUT/G5h1sf4HqjuOLoYzfeg/VKSte7mbSaIP1ABUjFSoIJf19/ikU3w7Dkhh5mgY8VbSo+lwYpC
1cjdqhdmAPj3uzNl3ARyFePb9JKu+2u/AuH+NpeUPNIiAY7qdBEMc1XI49CeDGRcUpQ259lwcmL+
4GChpejT9v3V/KJl9KMe/uGNiXfWUnHf3w0KM5q2DBbtYWY/gmtUgXMbV3S7EKdJrfKSl+nSfwi8
jepV9BfWhpzDBDiycSbHUrhZ8gbmGIJ37SKC5RwXxkUSD0b2PZhO9iZczI/uu8f6R8ZYsCBYopyW
PS6f5/5ZPpXPJjPN7+zbSFc9TgbiOPex+TRcMX4g7Jg2AKip3ZE5ACQ+Few/xA2uAWatQCuFVbkh
87Kzc8hwOBAgS27HJTOBeM9kDFo1f4KV7hbM+KmRSebcpPtyL6zajZ4uW1iZxioTD4jSEvEw1ltR
tm1tpWx19SmrbWNLyi0nKzMYplkxHftt8z0yJPNlRBd29w2orcaYAkacbMs9cVvha+o/ELlTqWu0
jzEaffR5ziyY10Fn8gFBc+PKzxS5tuIQK0Aabm1sOSEz/2F8r75GYsgcFU6EdxolN3iDJsG8pqPJ
sdfLNUVrMTI3cehn0jxvSY1/ka6dQ4WzJwWsWWCeTI9YqBC1lE/VXlMcvgL6ZnzwS3Fi5D5ulDok
dGSP7ODoqaSuz4ouLfFbNc0z3V6nF8/10V8j6d6IyQ/aZVWciXXl49psFcM1Vj2d8BXJyqGTfdev
2rqFyyJsybEfxbOCEZC1kU2h7FZPWrzGbiJRjvf+Sog2DZtXQpahUe1Jv9WWRqI6XQq3h8AvHsb5
UbGbGxfTN3+LSxDffLvqiYcJl1QhgHkzUv5YdvFW7uTkFcthF79eyl20qtfSS01WaXDzn0iBwf+J
TDsaqBTc/j03GG3lOJX4OM61ICUPpS/l38Xc+c/G13SQ+6N2BnE80mnm8HGrWgtpevSmp3yR4gT3
0NkLOz8EaM6FR6Rra54FXnYW/0XBWn2XNgzwYmO+Orak0vp3jAKa2+MCekIW/89dakWT/ifdTwnG
NfA8+T+3XTU0439eav+Px/9cavV/zfIPWFn4shESzliEn0strke8jnAxRBnn+w+RyM+2q/wvDIlz
SCfLP1/Mq/DPtqv8L1mUaB+hnwQ7Bfnv7/SD+Al/WWp/OXT1l0l9mtWxKBdkdSvWIYuMnYJkD80t
BBfONyXBGPVUIL5OOXHE7iNtps9QGzYCwEDMkq86EzdLv2mBtMu7p8LYtBjvRsYjS7/sV8XYbGJE
gACv2XZPGcF/nrLzdCSN9V3SwPHUlttoktMUsT0ZAOXqdJmlpCdKmzB4KOj9lNEt7E/BBODpw8f2
1PbRJjcSl8tAXl47/V5DK/YBxQb1I+ZBoR25qi31ImI3SNoCbdXWuKYasY/5seDqoyJT82kakw7F
TG+yA+lSa/di9FwJmyW75g7EnjiH2pIWajXs9bg+DIi5H8aa/nDwou2pLkKaSHW49UHzXlE5uHJ8
rMN9YIwY0FATqrUzqVx0/ZeO6Mj8nE0QHwnr5XWU1cjttJtY4HQ2uQopt6SjiybhnOrship7MtZN
/+iTRRbMPDz6ZpMJ5pO2S7tpAhasq64Rr4Y3NWTjpb+MibrWERyUWbi0uBtDVILW+FvggqlUi75v
ltO4VquPSn+TmbBbYJaS/CKhOzC98FGYpaBxfRFoA0Ud72aLbqD4KsdD15IKXxvLXk/wNMoQpshq
9M6d9o0AE0leLu2ydpOmHcfcrxLxguLPIiKply+MVoPw1YjPOVErObN11YtphQcI4UpXIGe+Pkus
KaSelr7kCMqN6S7D5ZUnfJdCsPCUs5+fQ//U8BLIRG15VrIUgueUkS9hAmXxCmRqQwt8o5HsJuHP
l9nhoQXR5c/al1YDuv/EF+0qExbh4C/JEHOHaFw3jblpSoOpf6LsakmyzYg46r5oCYVRbwLCC8Oa
CFjlokhhJ5ArolQ1tv5dQxJCH5X7EOaQlodPmocxs4yKaV2Psb7qOSh90PGrhaTEyMo+Vz5MBgwF
AZe8UIo3MIRo7AC3QmoMC5175X680oPoJRTfAAQBJviOWTSD9q6OGAE7xcmryjWC95xAOkltl5G6
7wWME6S6+nguVVbFykSMqiwSvGSScuQOYkCk2uMYHZky24L1EQ+RU7EHFNt12b6OsXZRgsJFZx+z
KPvFtxZK0DaJF7Ee4zmq3vhu2Ir18YPcnvqRJqVyx42cGdOyGhZedImsD4MzLCFDqB3fEoqkxjw0
qmzn5ZusPIpl9KTHAvHwJawFydvo2VDDzpLf2yzvVuNYLtRYvglyNYNSF4pEQCsTUG96GaRsGXv5
tYx80OfxsiJ3L1HpvoVb0zxEySlqlwWvSZy9qGyvA4JVLOli1FC2CHxFFeN7+2qk4fJSGYz3Gcxo
ggyyunCYsxG2+1XLJSV/bqPtYLz91onrmE1oID1azUanUaBF955dqlo8xtaeSWel85YMD558V+pb
hQ8TyAzhv9dKuqfhmbEpzYxkaxXpoSzejahaFxIGQG9yxhBBAfj7/HssBqBUoJ0QDYFYWupK5MQ6
GtIM5UMHD5+dc5saZz+hoA3a1xpPih6NB6ur9QJ5C61n88ObwwHj5KMeHkSmUeGME0f2efFaBU9X
ku9bYWxPZqjGBwBXTt3KpM2E9T4JkMUY0VMsZ4eCEXMTItiJ869qShmEyzB2g3VfkDyUlcYiFIs1
MibT9dP2W24FC8tClD7oenJuhYx+W0facZZyIRLES00hH05iRCBaJ22UNKD17w/brg1XbYoewSsc
bdKw+aawX/QOqbJBlkKIe30y9X1RvJeewfQutD1NOclBv+jFbDtExXUKx9VAlAfrnq3RAMjwrdYS
gnemDnL67MdvYcOWRjXu0vTazla80lwJ+O5N7VOeg/osFDHCh9iQwVdcgv4qcAFU22k5auKR0Yqt
I3AZkMMoGvr36Qt23hKjsZORx2CC9xXzCRUVLV7ku0CS0/olzJ6HEs0LGcGj8OZ7+rKtQ9JTWoT6
q8kQnc4/jVn4OF/jDO04KjmJOpPrkR0VqcGKARE9kXIXdOYqYxM6ztyhYST7j2wX0p+N6lXJkDnT
yBGKfCsy1Tfl3MlFKFl4XirLWxlxjqZSc1XrRZ6IsTS6oxLtPPAd2NmeiyZxS8k7yXrtDMwE5PIj
hFUcxujlQNILs45lL+sTQwFRWshAMkpAvL6aAu5pjcdO3IUeu+FOHg96ydhEJ9Z9ChmYpOixW7U+
55qF7z26j02+6mDFWq2x1IePIhVB2V1amuzTtJqsfFupFinNd8+HK+JHkBLGI6zShRa3R095qUtl
lWOyzSfhrTe1XVo8SxM1MKgxFXd9n3qLCgVglN/kAo9rSV40+1fzySjLZTc9iCmz3KE+ZhPRC42/
7PDWytKt8Fh3FM48mvBWkF9MzpVK6CknFLRWsIYJLYxwQvtheBbowULHjaV6mcsVUY1Qe9VwU2IL
iOKQFmsHqqA7xK2wGTQTmxZhOwiVCmR0SloumJoDtWNAQPRmN2pIvuJt37I/9PRVXeEjboh38AkN
mn39VnjhNHEGZhOdbNCtJx/ENPaRajqD+T6UdA7SVxINC6RwRA94yPMC9dCrya3RzsZ0jvOenAmZ
S4LvZnm7iSEtqu1Xag1MyxS8BCZ2zumlSdlNqiWXjWGR+fpa6YGhYBgginFVm/1SKyZOneS54ePU
j5EbzjtgqzpXE+92Lq+7LPomUXI7CjgPfIXNa0nasSStZfk2sAkdB/IHOFO0kTHAdwVGcU7DJHXS
D0QnIsGueEtT7cFE2D/RRRkMGqO6vvYL5dg3V7P/kAX/jYr71OaHIiHtINnlSCX1sVkMivRUysI1
D+tDYg7/ZIHwPItVVZnaHzjbf1N74Cj9VSD818f/cQwNUIV9xQ8Er8iO5rdtx48xNHmFikI2zw9s
0/92+Gbkm8au4g9Ilf/ddsxGKAkPlCqi+eBxf2sMjRj4123Hnw4d4QG3/wE/GHmQyPMBQQX7UZsP
+ZZmVr3tliIJgp0LO3NlbkVQJBGGDHBDi3ZFyt5LgvzPiV4ECz/IMaI/sQ3XZAZqS87CfV8sBPU8
KHfYZsRqqUdESZt8cUmeW4htdhHZiBAt+lCboHVGlPCNeiXOl4+53QgwLdD9rrqJOc7Tk7pT5vHg
bmBdqm7Rpltmp3zaQmsqX4t+OYBfqJahdAmGaJmPNmQzcsqIPFsZmF/wgNYL1kHoUtNzmDwgGp3B
djh4vHuygVFlOsbJOFn+ItR32V54IATcwrNfA71Ak7Jhke8Ij53WvbQixpBQQ6boETaZ7/yNy+5o
99MaZgCiOR5VWKdujJbNM03NIaMoOOgn4ZXCVPEWxIDwu0EtScAJKbUby/Xdi3v5NJnTNMtxC8Ug
nRwFYg2gz542EUtVAnX9VTux7/Dqq3EaUxbvg5YwLDwTUXgkpbjXd2W2gvbfrvJkK5zwqFgK26oK
1WbBf6kXoQd9yTPS/QhvXSnmJhLeDP1DE89NvQYSA0EneWz2wkfqPyv1utlLS9y6j3q8TjFWndnH
5beYQcfFUk+NeWnUTadu0lkV58DosSWGBX5JCdvzMtsRcwS0Qb79iAjI6x0iGazpSmVvp+N2yNcx
2xYScwPmcsptaHD0M6OytTVet8bxW1d98mNWQraE82ij2eU3gW2Y4Dmm8A3vdNbv5UimbX/bTC6P
xyZdLjpGJgMbroCQYJpIS6r5XOZ02aLUpcYedtzHf81vE92zS2ouhrv/GtDmLAALczS7+W7MbWJ7
Obz7jBS5idmx7rAZy7+CfDPMIx9+gvY0r6nW0mdqLkAdW/ua6/WPg/TjSBF5vgfaqWOWFK94yjR9
T+vXQGCRIKgdpabo8Awdz8W/zTziYDsJO7ZOXvSRAs3Hc9yzQdeYopKqwkFbS0+9p/IS8+0Aooz3
UnesbBM8pDfv3Ih2KC9N5H8nU7CTYqvyJQM+qOx4uO+mN5BBeA+BdQlXPVqwGKoCQQ70ps/WEU0s
UZHxgR4JYkfW4oNB+/e9Qpl+C3hPy/5SwugH75+MH/NN7dl8QT6oFCxpcy4Xum6eWkozp5Bv8A/B
sXXZpg4+aV6S3LnSRmKDjG25GV3FURhWiu7x9kZZw8hUtpMF4faH6cDIl+rxtGX8OaykA5NgsMFw
Saptd2EayRSYMasGZsTmy2qrWQvGw8m45l4thS/NW9TfPip0ZpZEhzNf1m6zeuu3W7mpBx8DrUEh
k8dmcO3mS+gtX/nSvIumXZ6IUuLEbpwGtou/r9WbLzvyumweNH/TrKpVso1d7N8LGJb8Atuyiezh
WF3rx/xcHNMzpz40tTjZd7pNOjSnYUB9R8bVObgWfNy4yiTLSr5kT5yY4zKUXWmLLh2qI1uWFXPm
yyfthpt2Dr7q+3jy1vRECq7C5Ye0FbxFYTo1HLzAuZMBZLdLazstqmNLLNn5jf7AWlkoC3M5EIkl
1Xa2qERHfCQE4kV5yz+Z4fN+cVl9i676cwZChQ7KirEgLKRoziFCtrfJV9J3VzrAkIkV57L0lG/8
c7fIN7ayLfcv3ff4LNaLlgIcsepFh5szsMUjFJ6opuJ72oYb40CWgdouanEHzRjHZUFqbXFFELLQ
rpXHB8MGbMfvBl4zk0b4MoHdbaeLMSc3EX6JY8S2DjwVM+xx/p3LcKfnhnDvWqt8U260bXgOz/5n
dhye6k2pOsfQ41K8LdL78ObPbXFdhhZul4+itsjTZao6vAWjyyiarrgc4o5cVLqdHc3n+GARcEXk
1pLZs+IMC5DO810LHr2Rl4OICueE+NDWmpLeM/iSL4l0bevFwvVX4/vtL2FWOqOyrlW04MijSKZY
e0Xj9DGrAvOJnjz7UiPJtuLOjzGcIpThj3HFBWFbFm6cXmTAu0CpXIa04ax9qG6xUQ72BBsLuuHE
xROk6RjgDAPTXOe+U/v7OFr+g9vBBp5nwgkplfjqv3kJdXB5v7SD//r4n+1g818I/HD9WQxR55Ht
H4xbxCZABQZ1h3frL+3gGZPJLBgp7m8OxN/bwZI8HynT3B9ur79FwYPH/Gtd9suh/yLDFRKlSrXG
UrY5BloyasPZdBM0xq6pLHAdBHyUZUWggroerMnNRf2W5DMtaQDVMI1bFOitYw5maktEeSDoqvSr
NM5S19At6VuZQCNj3WRcpAGyJBba4CopsfXFrYKcLSiztemD+FD/h7vzWG4czbbuu9w5OuDN4E4I
Q0+KpCg3QUhKJbz3ePp/IburOivrj7pR04rKzlaKDgRB4Hzn7L12SSp8yNE+DLKyTvrWmXTyqRda
ry/FsLUAgdDiTRNgnybX50LV/degQcLDSrNbaXlhHKxGPfimFO4NOXtuMhodsb5NTGETm8dK6u0u
lo/ZXH5F+B2qMNspJYFrZeVUGpoYqdyl83U2i2ODczqzTNeoDhNXvKQcHEUX4KEEnpBUj2Ht1cCp
hCVTWr7L5r2uxdNyx1BTnZmZUlahItHIODL6g2FG5W6QmcV1SwxZGFTfwyZwu5G8vVSMe4AWxCLW
wWsK5Zx6kWFpImiPUly6PcYtic6aJNE6nvFFpSiIZxaFajZupCx606oPyX8sWhPNGZZ1rvidGbwb
xMnCJJZdhg3kPgZE8iqs4s3xrrfmbpCmNUnRSefbYHZ3UtrdUgDdhsIlVc/n1wJzxyoai72mQPpq
Bq7Olf6qljXbFttytp/yDm9PRin1JKAwCf123aoWzRxMBHN3KIPgqsYiVlN1P2YoC61xV8cvSjdo
dHEj0wEEw3xQLg4iRC/FmtJtVfaUcRh7ytIiyYfCKxNEBqiTWN0CUywO/+DTEtxwS0d7QQrrDxzm
XwpClpDVX05Lf378z8vFH3MqPNT/AYT/vFxUOF/pkMCXkw8ryd+mVCwXEZBw7pElvqj6z1Mqlouc
jlhmgjLSF9DR3xAtq7zEH6kZP2+4Ckj8j4tFUAIZ7XxaR4E41B5Qp5cBhV5P30ErxNzGN+e2TDJ1
phkQ2xKD41OJcbykFM5a1Jx0RSXREA5G6Y1z/ihjWVGbEZoY0oyqeuZ0Xd4rUaTyaaWRdDQDUDiB
Erl2pkWk0VLaDcJ8qwaqtFCYHexEFKw1Qe0DQgARcnZIrJHWMl0Nk11JTyuKy4zurukTJKohTktb
MlrDqdvMdcT8h+ywimaSXXZm5/6Dj2eZiSsaJ66DS4TQYvn4C4ETTsZfBE4cdr8+/vfjmUMTyD65
xFCzuJj/3P6Q/8X4FB29DArm39b8345nkQdZpshNMoYXBFD/nbqKGP0Xb7QlY1OhsfK3XPuy/Ce3
yy+b/ovASZPov+VUboT5WkxaxgTJXzxypnOjqkkR1k/RtlMmDFilotXQ37OynFylxlnHfK8A+Rz2
IxX9vKaPzlyEyFBF8UoJnIVsFiBJucyq8mHOtVU9LAwL1QknFTuveVfpfKaFtA2h0NT4+eI6eO/K
j2aqNhXkKUN748e9zjWqp0DvmVWVBdpFQeKSU8WbCO1TDlllCMkPjCKvl56nUfFmgSVYxNndBKcq
AxWIbl0QOYoh7uJJ3dY1UR8lI8Y8YYDVS1drbrcp1OfQmHdKBomunZwMMt5UxQ/RBJFQIQKRsa45
t64+UrXOS1vRrz7HXnOFLNiMYE5p4qz9WbC1STmY+PuirPA6/a7AWGqHiSxR4zq0/S4zucjU83Ne
FE4xqhEEVpQuestsEAujzgJFpROLykxUGtog04ZovvdaSx210k9RX7p1QjvJiqFJ4TgwBxIiw+o2
5w8D8e7xwAJurjfJJJxb0FAgFm51Km1UJb/7gu75Tb0rR9bLCoof1WchO6Hi7dHqq+2xzDgJ9IGn
svFjY2BkmD2V3SaUxqqUsqsca1eh1beaOL8Pg/7Jih6p5pA/SrR3szhnUddtwyKjR1tLXm8a9ywL
dnH3XRSFbasaq7w1cSuz3mHKMMXJphWjYzfM577oHvyk2oxx/zFI6l7GoUe31muMZ00qXVMvniZw
OCa8RGZIpzaz9lGtZ2BsUZl2JmPWmilbP8RfnWpg2486GI+OFQJsjHErFeJ4I9xn24giY3ZG0rYK
rauOxFOl4CQBDY84h+pvXnzuutRgUywsRxImkgeFxumGMnIJzwN4qBlHLZ4oWAavTOtt50/YoxpW
dziyXV01NlOWqLA0g41qsqaRqSkHDakzDa0oCTjGWmQM5vTdzCo0Vor1MSk9LMRpI/sMQXEhQtkt
0Mj0BuNhVQTT+w8+H3O1xh6I/5CQVU1X/vp8TArrryqYPz/+t2WPRmPZkE1dNNCxInn5SQWj/Yu+
NtZE9T8xsayl/nM+RnCK34lLw3JxkClBfj8dL3wVU5OZW0kW+QPa38NVLEraP9YXf9zwXzNqZkUc
RwEqHxMhWk5GgU7M59RaxS9RMqOnehtVIPntu2+R0dQ9l8oI4e05K02GinvYQytDfDA4Szfw7eEW
nvRArWx/GZnm3XAXDdzZhG6urJmyugkKsM+hhEspiBvSfebmrA2GM4/1tR5YiUwdxUQtRB+sAVIS
JqOIYVqoebU5a2sREWHGoGDTRWPpdjqQlYze4QT+VEtpbDcKkovykLbZKcmVtV6WjjR/WFZ7aSBm
KX3/ooS90wIn1TL61SRrBiatFTmBc14WaB/oJSa1Pz5XytDQ1azFOxDBllyF0NwylkJUGN+iMidG
JJm2jY6Sgo6aojF0Zz5Phvo/+etj4M6m+FR1ZjpLssVfljMaC65fyvM/P/6/Xx9zcQCCdBFJTgSe
//s0hxxGaUHa/fiCLKU2C/rfyhn5XyZOQzAwfEkskHcc9v/tGmAnXNRlJHT82/H7N+rz/w/uZdl0
Ep4UU2FExOrkjwV6JRmMXFW52QGLgIPG12g1ig9lBHioVhtbEUhxSP30KcGTBFKEbG/atRA4iQxP
n2W6rZZ/TqWXGUmOmDzWLclY0oOElqigQAbEtRaGbWk8xUvkzSSfWwgaoeLmUFyqxeMWnQ2CIPQc
NeQS2BGMDGDLQjnWGt/J9DUi1k5VtXddFAA5q7c6OISWtImK8ijRQ4XFAbz+QUdGroc7vfLm+bmv
DWfBnhlDtTIWRZzxkbDkMJeGoRw9FdAFktb/bAT5ajafJYvXqNaqtaz5H2GdFh7SICKUi88MeLhm
XYu0nlwfUUCS3+JBxyNHQBmDK582CES8KZdBIXxK2jVHBpvDOx979UBY8KlipRH4squzhi47HEhh
zoh6etMHGp34MkZhaX/39BHFdR1Hhi2VZXnwsReRzcsHsvDCmCrx7ZXsIC42htklttmXT7HYQa+n
x9qKgzNi8FfVjslOsbNUMcJQskA0/K2aq0xcQhX9B+DLCd0aST7qTF9oIHrAiD8r2gu9fqyL+amc
OzwlQnsnWN2rIyn2uCKc6QKInhT2EpY7eTdXZbyXlY6zkL/LS/VxRhcwlhL8DZm+o4zmRxhiIDvN
eiynw6geWhlURs+HgDFH1rAAlZcWRU1aXqRKsfPs0Zexm5SQOucPFStp9KybjWvKWBuFe5siSS+S
mzRwaDWenoOnj5Aahdu4Mni60RmriDNy73WlZmcDGPURAbxverqUkY8y2EWM504gyLthbh1DIh1n
JBCnUlNXDYquEhS1Gn5Oer0Z8nuRrlkvOkIiOIqIgsk3IR88V34br0BTvma9uisaSG/YZsYaDAIj
dONjMXfXcGO78HERn+XhQeUsGhankKBOo2jtEtINPnGYfSAcrNILpOCUNmu9kDgaFlHIUK4MEk0m
DFlmSNymNKDkea3D0C3S6NDml6ZmUCRfuz6muGTwZOiroI5sjQZSRcSVFkAp7AGl0Lrr2nNYh/sB
VmSZkA/AWLQKnWBQv6gOdyJsvzo0oYwhyxNAmgvojpUXEanTYNyTiumQ+L3GnTgMMQaFbcJFrmES
apYijXGQjqB1qpAZbnAy03GT1vVGb+hNW7iEU/Uax7En0Cw05HfUek4zdU5N8LCKlDrI+s00oOYr
A6eXWRaEowPsj8MBv2ieMlizCNSbMX3RaOsiMhrwU8jPDRc4bImN3AEsA9A+ZJtglJ5l+JJOI9Tv
6ZwATEse1PY1MlKvF5jKdP1JTQ2PPG2nUq59/qrX34ThM2f7LQIIrLzf96Rd+uDWcV2EFSLBMXHF
vHQmpic19iW1UK+qL+xn7SAXl0AjPUx4ldAZ1VQEIIHJjCUcS1Luk4Y5C+ILbS5vbB9UQhFaggO4
tK8m+SmWtz5Mp4GzUyO7vWm5k/AtDhgKWAA2glS0rRq85tw4FfM4gUiDoXmUsXcM9OCWcU//yTUB
1FC1mv1mZ4X1NjMXWm13H7V0m1bETbe0dcE3hZghp4jYRhk2p66UGxLfodVbNPBgMAQ63HsUpznT
z1qSAjeXsvA0+ujUjKLeW2V0N4jyCmf1UBlShgEvE7DetAKLro41yCgqWyvx59XU0tXMWE25YtkB
X5BPFTNcWJcsiEqNRa7hvwpxuSfr7Swp1UYQMxTD43MXBA+t0OsHtvGpzk+ihEVbCHx4oTIBPqWS
bOQx3WmR4mpMdWqkLHnWHvv4Lpm1s3C3UFV6MxTqRlmklwOazoKROoGx7LV+Rt7E+jsZH8hoDQCt
QG/im/4c1CXQ0cFJrJ5AbqvbkHHtNrpbELEuTxMBlpbCNHr2XyaDNLpkIJcbQc51nO/q5G8G/JmB
0bHBhl3G7c6Xcy8aQadi6Oh63AeUcuK7lX9V4gd6KkuuMNK/KS1gqxmnOv1t4jqx43xrhHezY1ZN
8KjUPs0TM2/a6D5ta2ncyph2hbnkS/SgNjXQ/oPE9DH65s/zY1Bx+sgy1q8j6B3YNK2B+eJQdqUd
9aSl0CmXUEhH2V2SbwJCXll55zuOQPocQehvpxkvZoplNqI1j6Gwoh41cYdbm7kvbQVAW124dL6R
KGPsj+5xcE8Wx7FkvAWAofN3ZINeQ1CB2e0LGftTWDAKi3KBSX5OEZxcfZplHTKppGg4H6MaN5tj
0hNJWst+72URnTLkZpUdq5Kw8VPlKjblP7ljxkKJJZGIbMekafl/4GE0Uf21Y/bnx/9WYuo0bGUY
FCL9VXAv+k+DKW5aIBmgxxbjwY+Z1U8lJuYGbaFZmhgKf8bDUH2ykBSJ/8YpyPP9rRYwXe5f12h/
2HQI+b+UmKMgTFlJhwkvnfJCfJATnBsMVoKbklVDFUeM7Tk6EaaL+IbAmJ26azKnPtDiTRpPldYE
MsaP03ce7l/Qe4cuenEuPMYnYhaeCNkrNxHHQ/dsjYCI7ysIrnQ3fQ9yl3XdgMgI1Uzo8HLmmqcM
/FMNAZgW3YQIdXJlSsPaKcqHqYUTvwq1ZcOOiCeQ6mvunHp5s+H5uBuvXQu77F04l6HLO9HBty4W
KB9dzyG21iNRtbnLkykvPIy/vI51I3rDysbIKC9bwHam5N486TGeCY97BT0k4fktfiSTePpOlCtv
1r90mse7jB+5G2+OJ+UtmGuejVdjz9WHfBtTkBBAvZ7BRr0QCMQ7Yw/yajwprcXQWkc6RsQtbzIG
kush/oxxePGqY+oNWL4gRs129s6TRqdaXsk7pToK5xhYfr1FoRsTebwXbXajvuI+IjHo75OBKGQd
+Dftk91ByRud8i2aj6V1uGIThTNB0om45c5syGhuFfTwlc0t3M7P8o4f2S18pHTVJjpRfLKIpdod
qi5BQuy4hz5yduTJ5V965oKNNy+Aoi/i1jx03WZEGEPDNQaJ7ESobhhQfrPaJ62Cy2VXwSdos4Y+
FbSObGvkjgiRonDLck1SzlNEJ030xitS2tbJuXgrS/YMUTliDYLBxsugOzNrbJT5r6CJiR7ReBk3
3fekXgYQrt+KT6gjisOrqYv5PhmYXLi82CiCaLTlR/6VCGteLjaWp8Zq2DhhtuWu3Im/+QQMNL3e
fOKvReJw0A9hyCaNtR35m+kb949Dz3pPjdXwAOlOc8crm0ayt2XZHcrTK4pvUm9IEDO8CuYrHvNh
Lchvn9a7krrcQw/uvu9F1mo+cQvvYPA/i2iN+qZ5/fFOeKJyw0MN1C6xvFkigvBCvo5XfnIZjZa0
9Ow23/HUIPSr9Mp2GuqOtzalrw1+UNFO91Suw4N+4D12r8v2keTDz/qBxh/vl9eryzV/83TiDd7x
lQ1jB6mP7Dy05FwCUZbj79OAIEA7IaBw+sbj2Xc8Io9fChztLB9Fz4fJ4ZPgyIfAm4JSwOuWy84U
s8N8Ep7YXyRvD+2RG6z5zntbPrPgyXpne5Eq4xPik5tF14Qu4aEMt/2z4kQ276lTHnhQQ7pE86oC
tRPdoXll0/iwefc8kA0Wt2yD9Q7gcnJkh52k8ww8lrvh7hPtCr1PBSzD3Kt7jLauvh+P5ma4ER+e
SFxGn6wv6TitcfymePpw5EzKEcv8m74hdEmt3IiGcf19VMRNyEJUQO6ilKnLgOwiRDdG4uAfAj9a
0UTXeGdI+cBFTDf4Gkf62vOCkwCbMZx7mBHpBjIeJogV3a9PFtABpcaq8sg3vye4dz7Vo4U9eITq
xtSNEfHyJ45f0D1V4BrSCRflSuIIIpXyZppe13swAdIvVTvG6srqtywXWf0gRyc9ZwmTQLe80q/B
zLltnReeSDIUf0Lky6sUkmTr4HjWviUr65FFZ1QQZXnM2gdt2JUD9AU+Xi9es2BsB3tuHUJ9iFR3
zNAjGWgGBdnDvLSnkpSRJeGJ4blurDTYoc/GEtnjrySoFgZT7908pttWcwC67MJ7tQmi7Vwcrc20
ns/+FdpR5Qecsr8y8UNikPLVFqSG3vzaJo1H9e02/UiLd2j2XfdQIporrFet33R7ksdML77H9yyC
wepwzyTyIgyaTnpsPvCLQ5//53abF48//kcJ5JVliODn/rJdZogUEH/CG/zy+N9qGe1fhFjSFqY7
vDD0fm6XcRNlEwIbpnlgwi06Vf/tNhuUKYifKYAkg1bW7+2yhXygMUeknbZsrST+LZENnbtfaplf
3rr5S/Y63aC2iyDrbZXAPbZOAyRpkc0+I7ptHbmozqOPMtNRM2Js7fIVP1nustJQ16M3oo2ONu1D
ijvYApUFOMYeZr6DK6jCB3/n78zdeBje04fsCuSqyW5CysHnMrZhZaoJm6LcGa/NBwod2bfl2KYt
rPFdhB8lsFJbyzBOucKIdtJ5Y+diK2HNOkeHStvHuuqahF490G3JuwfKmplvMkXClgCH4KuITx3j
t/dA3M7ECAzY2bisV+gvi/1x+q4kb9QJkTxR0BjIXQqVjNelFDlSgdTjXh+cKvLdJMbVvO8jT0ml
VXGMzzOnkreCqJuHFiHn93rbHkYYL3Z2wj4psT/k70y+uAbjKHukcY7K+4tIQ1hjm+mK1Zmx3g/o
1LAudufUyR1lk/I/5XlQWfHZyG77Z2izpy1y01PXXVvhKCmHcrvsM9zndDDIaNBqx6QDz5lqdHR+
0Mj4tkVo1C/dU/cEg3j5IVT5ftvltnsCRlZVrMDO+vyG70Mv9pA/M2PPR1HoZFyveAxoGs0TFNvg
H8FVw5eGgAot9ko4WxCMV+EjfxXyDt34MDhHEwQY+hmqJ8y0q/6FHCLicAGCuTC7zsrZfGstHIEr
+pXZuIod6aP6ItYIufI6vsXn0AudcXboYWRf2TE7+tvs2O+v5iuaWt8xDRedru8QR9I6YbkzudWC
NPScffmUSbd5E3vV12NzNN7gcpP6aJ3pS1LR3oAp7RPE+aSIbBqbGe+59Ppz5uq2eDTfzwu5wsXf
phyS/UB1A60nWjhb4bCjbwsSDEPLoj8i92RLjawcDahOLCzd5QofOf6GkgBuc+Hmmx6LwOtEROm8
Ha6Qu9LPorS32HAvGeqwAVflPRGXayTI344K7DGNdxQDVEpdt0ohVu/k2qIS4heRTQ3CBTrfyPnj
UpXRFn5tXrnFGpe7UlJQQCgEqso2v6TAy/AkBpRNkd3k3nQWniTtIgxn406Y+Tdu0Q/GnWs992Tz
6ZhQ0lE7wWITVmazZggPiw3HmnTI66v8yD259H+yAP5OCCL/4r78bUUb7kS1lO6t93raUi3wzo2l
hgkO+HZR7J9Vh/KQf0w3YJoIWLyS7toP8lN/4V9xhg17n1g7EeKSeACCxc+1uJvqHcQl7jtWnvHF
XayQ8fAeDf3CWrJ2Fh7FgBYdHYL7pH6w4AFVtap37WU4Bzhkzxzh4Tbr9zWGUABb1B3GV38Z1/OR
MCfFq4SLMD8uUq6SkZnHFiU6SCfioKGXdauGqK61vy/Er3tRXMY3qFRskUnah+x7lYdkmlJHbtCw
OjIPIrqLjVObtWK5pFQKTrzkyMffo/HE/agw+hldOVYzZL/4Ud91+FM92nO7ehwOCHDzk7VWvgec
GBeBsbYLHlLEeavokcBnulhP1aF8B/Dwz730oqDiImaxiDZl3fy/JlXIXX6dVP358f+59C7mInIv
JLAGislQd1GL/SQkWwZUzMZMeYFc/jSpQi2GiozfM12AMfTTpXfJkSdgXjWxcP8Q7Eh/R0mm/zkv
Y9l0zFZsIQHXmEn/2EYQjI6+ZZhpewPfURUcFxfO07QbULvMkiNLUIbUdQRc/DEc9xWEbcnYyN+T
5LludwU+E2oOO8rXclXYLat9fuP7bt+FboiwXIUoolvFZUk6oMuQxfWaEAKF6a5YRCoCDJtQWqYK
pdVd4oiyGlOx6WJBMoONTmGZXjojeZsE7V6BbFXxALfWdK7a8qxTc2N9Zt1CU1xC/W1CIcwXfQwL
FSpaUsiya3cCIyRCdUvX7Vnac/J/hIadQjqU3WAjeazAc9J11W/xlinDhcSlym6qp4QvDlKPoxiY
D4yY/UHE0nvELVDi+S/Q5ddSBfex8cJm3gCqt5u0PERvfbzr6ysxx8UjvUJkPbl+YWEH1QGGnPxN
4PTZcAFYi1jn+y3xS3N2l/mlCyjoB/+HICRV3VX5Tmd1+TKd8ITHDY16KCjGTSpj11T3UnYm764b
3GVUrWKRMOlKewC/VzEVjAVBpZNecFEb8FkE2p9yuDOy4/LTiCEKrUhSvSO+ZQi0ivqzkqqeasBe
YiDPSKAzGkctCfTbBfOO4VpKTJ+JVJ/UpFWqbQYubQfGE4w2lKWUguHXgbvJaRXXMdf+6JFxLcFZ
L2W3l78AP8YzNrCpfslv0qZg1qRg0Wie0gnmWtPZ8XcWK63BLE5bNw3RoTx1/t1UMqfRP/TbM+2R
BCEhYwumHBv1GbbgW3scnsGuiZ8pasXkBEiwXICUTnZuQF8mboNdyUQQ5CksD/UHAwtSADrt3Wxu
ofQilO/q/Fn1Jx0fgW5Lw3EwONLXjfxhgrlk7fnGepEbE87C+roSKNo24/SYF6rTmKsc4Km5atcG
iDogrLFHDzpPTwUc9gWnDv3CSXfFIt91eTqh9HQkx6XDumidGja4+ZB5LGsu4hC8BjpjuOmPXEy4
udSc8T6A5GFYg2ZHsEvmj5t+AKtvWxVjFnIc3QTcKVAixcOsWtjpgnMEvriZ6nXnex1HnMOWh+jb
RlsrFoRicZYleyExEC7CU8GZcHxjFb9FiZ3i4GKHP2vjevH6BpviY36QMQ7SjQd39Eq2arkK741v
Gw/c19jykzSwVrQrQoQRswuronST2eGgq27Wg35igUorn/swJ+Gp8aPrzA3UlQHbhIoa8/hKexAe
lccCOli18EAcE8E60D5jZXyD3sqDRHB7JOsKXBiXF0m/zKtKdcJE7lvMBw9NDNbu8hCMjGC00F5w
7hH5GtAWWFh7bClps4l67vH3YvN9Zj1J0iuBx8uAdsXSGlmU33ncLF+L5w3vQq3WfXvWWof7sRE8
rXkqCOhVr8jR4y/eDOMlfsvm8DLFR/FhXofnADBfybjAFq/qiQlife8YWL3y9nj/sc0ITNR30fDU
YEWZmgUcGOKUplYhUXcGvbYChxZ/ASdib/JcbPqyH0GuLNb3lXoFmTZ8AHaQYSmsmg/eMiv2GHqi
4bJij87pZYSxynFabPmCxKYb37Wt9pqcs1t2E59VADKL6wxKw0r/GI/dDdImP4e7/li+lVjnKIpv
4xf/QW+9GU/zV3Eb7/VbvCvvxFTeF0sWGLW35KV8i24+VuZvDFphK0Y3XjiB1PkOnHTLswJsvPfH
5lweI+LEwLAmDvOS6taRNjK4gm63F7hwD/Km7Tid4+LiyAaSDx+8Psq+U5zR9oxf5W7i9dUPypr5
zjT5lLspTvrSw3U6f0mFzQapwDcDhrAr/TmjavcUt78ApngDUnsf7+ZzeDFP06a/d+gdPqWjteOK
s4Lbj07gHh7TN8icGN2qB9MrL3A+qnzFDhZA9tuqYCev46l9K9h7xdn8qG7DsiH/4HrIgkcCgNsC
By4rmszU5C+EyIb6Jx/2nx//31aEbiAaxkQkIkP+kfj7n3rIQhNn6AhwAOgvYCgkxX9oRZBlRgdD
WwYnv8l2lj4EWh9GQPq/sY1/qw8hEUL1SyNC/OOGm78I6wvNj0DVz9Y2sNpn4IHDtW+PE3jBbPXR
Fm/9t2wDkHkhKIeu/sbVGiRyoT/Wr/TMaVxvzgBOwDVnG9oR5lP8AjhQxBfIKibwErqbD5GxCukZ
K0Bcrueh2k8nEC7IS8EG7kYAeaxfaH6DGuyuNR3VfXeFpPeOx5hhMYPG2kap/w6g6L3VXXoklch6
UjuUr2/zY12ueEgAcglWi7rjiabcYTv4e2hW3VU6yO/Nqbni7+WBJwDjm+pUP2ZXxZNkGqbOlGwr
8a3eWi9MKRPTUUIEdStZ3MS9PT2hfAHy1CMOZqCMjp8hp9O9E2RbP+YP7ZZIGIvl9zXY9w8s6LXn
ZqXvenqjT+odfCG6EyKNUUxDiDbWAJvQodBxsU3F69R9xlqMjb42XOw+0pFeNSUSU4tkAS0mNL8X
ADarvuS7Gd16UfDmSqLvi4LHXpCQqotTme5P7vjRrdrBVQQd2SObtlEWIb5468/nsHI89YsAqlXu
QDXpCUO8FTuzWhU77szie+HRTPknP7UhZ9Y92Kni2CGuWTZl4VCCbKHMmogqBvTshtWWxbyh0T+y
LY8Fe7JnwpEZ6KLBitia4fXPwmnx+Lb7dtPucdq75R4wDv8Fa1J2c5uufjocWC2b/pY1bfbC0hth
+Z4A0Xf1MX4WX/Pn/KPmv+SLdti9+Jr31ZGh+Idoay8kNCydG+3DXH9wvHHcXegC1Awn0FVwHHUb
Ggm8k/Eb+1g5LJVm7vBWYbKPmH2/5aBbWE7u61ew4xIRSjkNnI16lx4pRrkrnxBH8vhNsOCp54HD
u1XAsCPQ/IFqVxgEbPly8LEALL8TqtI42oHPlI3wn+hMFDz3vOUX1dKoMJ848rsL/115ogVwDi88
27C3uwt7jonBSr0rb4bH12jewtq0l7p4uKq8yvI9KD2+RGfuvvDLS3zxizsOBemPPzNoQ/9I8jMi
LDN9HTDTZogvRWLDsLpzsaA7Ag1EOhCFMZE71uz4ZRLTb2BEeQm/a73TlzZkbmqlH+5YfhBv81o5
+oxJ8lxBqB7bPvocUqcOxFThx0qA65AMmJ35peaKAsMXwB7iZRpPPPl8gmfDnGO8zOt2x/NHkoN4
FdZKCZmHwx4Gf+XEMTU1wMyCZ6qAW3NWIJRUcQtqlArXLNW5iDe4nzYRXTsQ6sX00PU3azpCupnh
jhKxIR3IHGs8hquw1bVVuxNvn+nqEwHZbbwEhwclfwKcQhAn2vVLCyE94qUUUDGE97w0vEg3ekN/
4x2z5cFhFRxKZkjsjjb9yqjipDd2UiJ9+Ru2rfoM8wfxPJ3n02phd72wK6ezzBCGDZKy2injnYiI
/oocI3z+nPF7+xv1MXyGE8Qeo++Df1AAwlNtpGnLFmfWatluN6JvxbKpRkrCFugs5wDN7YIDa4Rb
d853Bk7JwUuhbiV2d24v0SeyNwY6X/0XWqsMPzMk6MRpKje8iM9YGGnXJBwU5Gkx+2K8+cLPKsAA
H3DfPoa2arKCYwpup5TNz6N5CN8iQJhLCVrqdnzh/7nXtBGf67v4wUqHBYckI4MDzYeHait/qHy1
VMqoniBTu3zLLwyeqH6Al2/INr3M0Q76y0sPjwPsxbllpIUSk0Q1YBFnaJbH8qLu87fiLG76L6jo
1DQyFWyyLodj+RUGdiTYAK+1YLMUoMIyqZmqdaOem4/Cd0T17NPM4feEUTSNXTEwamydcp1hkvaW
yfch3wZUn+lalmgebqjEGff416A7EdsWf/lXhjEa5BuHWjPKXvRqTYnKnzbGi5VeWCjg76CyFDjP
gNlOh01cXI3ga+hBBDlRc0PponxPS0/8UHsPbs4qfAsv0ya8CA/TPmERsbWGxxwENzI3YGM/mpBi
QeXnsXQvncIl8fx7AZyAVeuqoN1FG1dNvoMmpncJieDud8usztzQ72Ity3jre2gsM7vkOeI/cIvU
2kQqTyzS1sYh28fCylfWmuglq73uziWYT2ZkEkogw0uUM3IlTT6Nmq0pTsGUTkUuNK2LRY71wkMb
KnXDk92ZDGqBDyMR6Ujs1e/RtdzOHtPzW/VdXL+woWpDNwRu7bp/yIsLlwQUkzbop1Vlp1617r5i
j+m2kzrLb1km25QR8Plx0QM9eR3CrRRpGED3ftKe1KWywGLL31xHGGlwidQIV7j8OM4XMLy5yT6N
9+xzZqbbONM2eVn6fRyffHd2Cacf+p2i0wxriaHgFw7+CunDTTTOBm1ebSDBgdHqdOyqjRZtZPGw
mwwwYwvvH6Ufe5MMAI4BUifoDmyhOrBnohftzrONa26mAzm+JZ9L31O7Fx70+S/lvkw3+/24nnLc
voyNsdAfySNgm3U6lyvSrwm4I6cnUU13dV1tvTO1STyt2uW6LkEAOQwVY2QMz9sC+vHe3LdwqL/Q
c7bNKkquGZmQp+aD6z5KvWCHZo/vgFkSPeYQ4ca6DAjHEqN3/hHA4qDE8iUXQDzmIb5DUCi+pmdW
tOIMJXcbeMMHSHi+D5G61VgYsobunFvk9CorD04zx/oUdUwW7Mb3dE4yrPTA2zYo+BHurYXcTdBE
lCvpSUo3771yIRJ7pppaosqvpXLRwmPSOAZ0S2mVX/QPmhZyQ1adN0g230ztxyEIULER1z7ZZmtD
2rMeLPOzQsEhHfks2PXzsWfXa/fx3JjPE/UGtoJN7QniIWWwXO/qF+VWfvZJxgi22cUMJWKIn04G
4edb1ewlyZviRxOm5BQRZxJ90k0x9NhZPhk8ymq95ifNdKVgKyUufZLlz7Q2I0/vvUbdFMW2ntb1
tAvBthUbNh4Z7NDQUb7l/WMmuWW0/gevhgxJ1SXEYwxOMfBqLBr+YjWEIOzX7vCfH//bagjbDuss
Q7RAz/+xO2zh9VnsE3RlSeJenAS/r4YU5V/L+ujHnJiJLnaH3xdEy00SFk8axCLLouWmv+Fj+KEh
K9IpKPLtt//9H4i7f9zyRQP3M5SqNopgrMc83v8/7s6juY2z7dJ/ZWrW06rOYfFtADQaORAESGLT
xdg55/71c7XekS1ZU37LW5dVki0TIkgBTzj3Odep+mhZtSzUSpB9aSGKX6Tn2dEToRjQzMUUiH6X
rCjASLZT3Zc8vvmZx5bv0T2IWR8d0Bqf5P5oGpwPgtxAjyD/uhxb7iJZVI6rYbCinUeGYCkOoDIj
RfpUIiAjYmnyNrDu5pD4D5mszlLimzXO4KNaKRSQFRSm+IWpvnipj2Ca1XUt2rFRI86ERB42kd7F
i1JUOe39m1/BBH8JuJg6/VeEw5jk/80rmH5mPuDn5gTR+O3xP17BVOUpBGYMgzeG/GuQzfgmy4pE
kASHJHf2Py2SOmFfkvtgoyUaFbhj/5TC4YU7RdgQCCTJ+GfX+e8vz19fvr88bZ33yc8vXz0oidjW
Qr8RI7o3JVFYUDnKOJ/DcSi+CQPn1gkWG/s3bdy2GAfa6KExlVUkHvsgW/bpeYI/uyh6XcBxWxP0
U5N5V7WhBbYI6J0hVuNTcqy3q0qpiSJby9q7+BEmgjCleETeyCYGmwqDlfTe0GEMR/85kFsnG7Wj
WZThxWjImdI25ojSc0YHSIclO84zbvHNvNen7r9ul45cg3p54nvlsrkSpeoJqDR0mhgucDSd8kj8
SOqhkHplHyfVyvAEkMm0DIDarWpta2m0CEEgrnth4demXU1U97aUZkOTvKkgMarM1uUJmitdY4kW
GoNrXXd1gdk2A1D+uqEDJk5WVhEwfY5tq8YEacl05mgUmqmcwzLlkmbBxH3cJzFNf7WIN0zQSwCs
xmJqi426XR8Pdm0w6tcEG5DiwvUZ15ut/GkIj75mIk1DKDNC9Z6auDtqvOjpAKZjjFG32yHfFzVD
5EqYJhxTODzgrB+WxYOrA/IBXuMurAyzpYI9QErrZRljDhfr/CWqTMSMJnOMhAaikDNbzX01ADE7
Fhep0IgecU5Lo62egxNKn1sZJ8RkNedSWXD5Go3xfTS4ayXqtagrjt5owin2BLPrX8epOrCAqVbR
kqSiG7DmTEI3FCKlPEWWQHfRGL0EXdAuYJswomirVZRwQOQ7mMr5v7jMRWRvMWUWFpZ5dqz/IjGi
Cf51Sfr98X+MXLVv1pS/U5AYyQiKPPKnkSujUzxNEoQFZq7s1D+WJekbZe8onlTT62zzFnvdj2VJ
+qaY5HQZueJ0EvmAf7KpThv3r+FanvnEsAf4yBqniX+ZuAaVBJ64KhSwuu3cRXba5zIzM0X2DjBc
tbmpp+ktHUOdYaSRP+slB1U9EKuHKqq1faebyVtUMlKx6g+1qF4zGTyQNGILSvx23DWuvq1oAC1V
etpBoZdQuge3fOqk/lOF1bMfk2g1BDFEAMF/EwO0eVdMvhr/JYkT6m7dFdQrUOi+JHKq5nbx7901
v7vSDGbw7JqSxv72t7umgWT+6675/3n8j11T+/Z9OxY53E373E+uAFRwTnYqB87vL8KfXQGT2g3U
anot0n855b3/eIlO/4tiBJO3iQGXYyLP/INznz4daX95jf7lqU8xhp93Tl8dAisaM5PWAajnc9OY
V4l986ELkJ2ERsWt7914lm/NQ948FRsU7I1/StcY5TZ1uEvqB3FjHSFi7oqHANZksO134Ul6ti56
sJb6pXmX3sdn8YuMI4LdVDEYb6Xhy39WX8MX8wumQw/Q49F7VS54mB35IcQ+Cr3uvX0nhMdONTyl
OXv0LHp172wjtflq3vvn7BY+hqd+J5vP8Yn2y2eeJ/u7b7ypZ/kcfOnNxcyf3a155R5FV5roxK2D
KR8b0LP/OGUlOlvfxKcSfJ09vOpfgLk0d1/yCWBVHLVjuJOO6l7seQPOFsM5SGzlqNY53nauiztQ
o069MzdStdI30SFeh7tmIyC9nDomq48oDMR5aSM06l1+14cH7ZSG6BW0UCLL6mfVLkpsYSj2/WO0
8ra84Q/etngoW44fe1d2whdw8BBfpZ237dfdgQk2rZTdYVz3H+gGw6F88UraKJPVpN1+IH+juSJj
n6jEtOBpAENeo+2mBY9S5wwvFH9XF6txTYKvFs7UayJxc/W7J8kW0BY/TzWfKW4oHEeMT1Hv+yXq
bXtC7kaktXnazfQwWi9FB7Wc/3Zv/YX/MF/5uEkU19AXbXRm5bE/0XV0wqbMYLU1b2a0Nse5xoCX
Pzw56sHKfOXJUTlQviBcm7f21DxQjJkupEdtp17HNWrhCp1kXEerZumtc1xoXxmnt8qWz+Nyv1wO
WC6oaZqCXE5R73RhDZlEOcgf3cvwId05MkGiL8tZh0DaEppxKOyZT6ZjzXYIjM52QfrSLYPGkWg0
Km3zgo3AUZwnwpxLY4+dJSBywLFmQTCwkxb8Rv6VI46ioVqzprv44RMgbA39wYaVkn/xYf1H7LoH
hpZEp8vEJhWXmQ7/YjVXfBHGvlIfLOupIvaJwK6/+QYnvyXZsfQrTbcES4tua8KKxilhXpQzrvwd
a/0eGLoNBmRHhdDRug+1w6OD3XgOIqjuM5UkMo9Jt670VUkLRyAEXe28fcrzuKRTsxya30mXbrtW
2pQERFCh3w0TEgk0xoiipd1EmdTO+tE495tkZ0HQFRf0Kg30DHY78q90Oc0kT1q7Rr/38/yG2awV
DsBFRtvCv3IT/F3ZrGIGEd2wx37ofiqKrca2QYORCgVev0pg5LDmJVuciYCD+Vt8VtEqZCi83Vm6
8LbZckUczhjbSP0O6yFYGK/qDrdbRt0lIb6NdNXhxT4XGHdWzIWVTx8hbJssmCDl5/E6RaJRw/Hx
jPd80xxREq34w/ps/PtVd6ehxCc2QJx6IhW1H2Q/qMsi/jL5DdPZOyZHAulSssJ8qMXOO/EVtGt+
IO0rdw2FN9wU5HT9mRPsvJ26IHAyOuqj/Cjc9F3/wOBguRMvzB2yZ5iik1dSug8frTEnMNIYpKKZ
ak0Pxz/5zpzhrl5cxfalTfglX0R8HjSM8aWCeqPjhILqBT9wCkg74cZvlvmcIIvw1R/7Y0JzbGzh
evKo7fYXOq7GgN8Sxq3M1y5dxvilRifkdl7aEuP5MHBMMkNyb4us6elNdJq5drLiF/ezR2sO4zmt
cFSoGQzYIFDLd1+1pXW2JcDLCApR3DFt38mobKrbPZp0/aIVtdNdiicMI90KYg++/tzWujO6b3lt
P4PKKS7heXiLP7F8BCQMXrSFsubqha0aFYsaJn3kUo+s+q++oMOQ+H745FzMSeLvJSYwPhwaf72g
//b4H0cN85tqaNj3fwor/hi4m9+mKbvEeZfIIswZzi8/TsMydHONiz0JAHAzeCP/OGoo8reJWyOh
JEDLhML5jyQmZYJ8/HLUEBEkfv7S/3LUGMCOyoPRK5sUQkORlo5CX2bl791iOCZxSfm0f6mKPFkk
fr6NVBoGgpMcKku1g0MZGgoJlfDeaD2wFWMhBHTOkfGZ5j96xe5acSQx1XhuwOOOR//YgbKWg5gM
dxUdLXzr2eh3jkEeDrMalIbmoJaMDGj0OMUY1WYx+64mlU9WWh4kb/hUTMKGec1CNihMyq1mqZr9
MQyrt0pUX30GBwUWftmEr10Qqe7F4dCrdAJ0rXaS1cb7KAuVa7hQyyGF1+Tp9awgdlYZ7s6QcnJX
Skc83YBvmY4WX0QTrga9YNcaTomRrurKXxiUDgwmee+8zK+GNl6SsjxUrX4TZeu5COKt6F8k/bmP
orlBkqGulIeYcZbWMnMdB9LlJSV39VIJVpV5GzEW5DAFYj4ylWgcrJJjVlLrFul30tyPkUmReRJz
InNhnlp+fLA076pgm3S95KJG3j6G7VUHUJG1cq2M7HRtNytUdyMUOX4t6mcljgVihQlfrsSvCKq8
Un1Kjb6Pi+ytjMTXnrm5Rvud4sb7GOS3KnuE+lAErWyVmrF4Mkn0m6265SYPvEfghNSzw3XrAiTw
LI+i/FXuDe5Ifbww8a3qirLxvMHuDbuIWYSskx83b+CUNp2IWzGzTm7DEcmgh1f5TOlVHTq2GAFH
t/4sUDQR0aZjYEvqgmspTjam6Wtie7aMRUnJncRGRakFL0dr34omzC266OCKxLq4DHKUlIYgSEp3
TdBX7GhZgcBuG/hGPcV1pIoJ5IAHTBGo30uHAhtErlBrbexI4mzK3ttIIQ4miAm7OGLb6LPunGgj
fb8WgRgW/6xnOwHSYrjAUABZ63H0apUqcFQBJrqRUjFVu0DbZMenLMPTGHW2L01sPoUiQVwQZaP0
ONbRXdOrEXFUwp2vgfYA0iSGagfFgdaQDr9IG+Y+AHZitXVhVyYhjC6QTvoI1FQOiN3I4jk3zSct
xBMXNoQsqxUIi+pTYEjhWLn15GsQSuJGXYl6ZGvGk4pyB16e4tBcV5xw8N7qRly5NTz90n/gmvQ0
COW6KDKn7F6pj3FdnG1g+4IEwohEtIVeFXgV003EQgzSjpLWU32ljHQ6qZd6IAFkMWCTmGV6L30A
TYOkyUjCwgUtYiQfbXFA7GMHihZD0m88rhy5l+4yP/1U1XTTKqfaZ98boTnEmh10H/pQLjOrvBSi
vKAoRpv5pkGOUUzmoeetIiyzfl7ZVgReurlbE4VQpmax1jCSokT1CWD5cHxUfP/eVfgwzWbu6xR6
J92q6msmU4BiRXURuyerIBQwKOuyJnQHxy40/L3IX3E0uJxBBKxq5GDUfKWBzKr4ZjYYbQIWRI3H
Rb7hhM09C5mhNiOpTRDaWsuBjzl0Yi1cXB2J29x4lywG7TPgLBjLzAV9AiHYDxs5tytcuTLYeQUm
yUi2d1Q7gCNQdrhwDX6Cb3hyud7GGEyc7u3VgHG3MSLDTVpWVeBK7VTrkhqkIBhJ3ysVb2MmCq9Z
Wd2Vvpk6wEiRVKJCL0sffv175YRpZ1dBCWi6KYPb/C+dikyEOAT8ssf//vg/FC/1G2MnEc7UH0mC
PxQvxDCIVshNFoQEuFg/7/EikyWFjZ9feT58vj8VL0IHBukDFDE0aukf7fHfMwS/6PC/PnNODL+o
CbEeS3U7auK2LAZ516D+1kdTq2tbK7XxSSh0fZlnbDFKEz72WLt2pTwGl9IwaPjSNKxbbOAsi5Id
u+wqs1Qv5Sfdbzdh7xq8G3NzZ+gtp/zMAoCT9L1/9nSQc/k8GmU1L+iZD3T9MtLw201GnaKHUzlv
LZ0cf63Aj/TpQ++1RpnJLcPPAdOQNfTvIy2Jy1GmL45FrrL9IMZyZ1pOGHnmXB6Cdzr8YlDx2Zc0
vgJzlkkAaz53MbYSJccbWyRM9kchOVsm5+pU8M1ZLMCTjOUnI4m36MAjVX/UvzamPjckvBKxjmlX
iILSKS0sMVKW31DJIUoNfpGRAFRaqQfjr4jee+m3lrcyCpF59b/4PWViGYWjiD4nKpo+5XL+ZrDF
G4AP+OU99fvj/zw3K4ZBdIc51X8oH3+oyBZHapPWb/E/6LmfZ1sAc/HLaijF6IXfS3x+vKPECSfC
ZGvqLecn6x/RP9AC/3pq/vWJG2iTPwt0bMOtqgpys+nBaZSphGcBnLMxzI1C2zU+Me7OXxQh9EbX
JYI/0g/Sq+gOnY7bK11kQJbKjE4SLPyTDnls3Omqrfo2rKNeEg8dTac0cM4BkhK0SzdVMGzjHMO6
GTgSB40ybbbSyEmlMP2tSJ9WXuBfMx5NzHdT/5UmHjUrvldRKBxCnO+Zv5GLD4OTsIsFp42I371o
GSHI+iUn8zcG/mvXVnYJI5q4m5TMY94TRVW0C4GirgAYko/ByRN5OomULsrAe0jK/CHWHqzwOHB3
rOt0WfW2Gb4V0UppCA7zbE2tmkGy3FYyw6A0o6AFA54/UOJDOVAJKUuDFjeOtpqEe78z9gOzqxZu
a82pMLZGaE/ZRexLIE/swIJ68VqKcSSnCZR5Q5trs6I9bFbg8ogV2AFUeZU1JGK3eiyaFL4CTL9S
w5ok4e95bOkzUrSADzXsBqpaKSTLwo12hkaxWk6NW0rBU6Ld3MR/gVoZe3sh5ojXp0/uaO7NZjz1
xtAhl0ovKc0pSlZtDBXaZq4O3BfGmHMzzv66+mxd76mgjtMS65vpU19kipseLSZggYs4hYShOzpW
Ij4oKdGiNFt37avVr3S8L60Sb9zGgGRX2WlJya20qepuUwO0N4roUdOJaap5bRdQSjypP+tJcSjK
vl2FIkfGsC7af/G4gB4wfAyQgbg2A9meLrp/txYxK//rWvTb43+sRcY3GNssRLL+ve1ierf/eYcX
JbZqYECmruET+TO/r4jfVHDSyjS20pn9TyL+n6sR+z45fJlpuyTzr/9kXDD1L/+2HP383Hkivy5H
baAHlCBAdg46YO8MpJOv0N0Qxpa7a54s9zg92HtJxuJZQo7sDhJCVZOoK3ejAUlLbe25L8+Zv1So
xpo1Ibk6ed4UBz+w6UdyHT3e8DI3nQnDU1BScfQE0tFz7UjvVwSVkigUtj/omTblLQth7W+6lbVG
55scWPyBOFcsYzf92wob4IJjwqJcPD/j+10w6jqZjnu2jrw/j7wvF6KjX60VHQ8f4Df8q3mw1t2q
2+aY9k4WCOcZhPyX0HEP1gsUgShfpHuiSjiZn4Jj7jA7xxL4niy5xW2jRY3xkrvkW7w31vG+eMJR
tutfkCW4f+q0MKGRf5XPIjaymbL2HX9vnKwFecp2KaxFYetTr7Yvr/59+mwAKWcN/1C3tQR4M79z
G13AwgzmVrWnCn3Z7+p1w9xi6pIHZYRWwkfC4XN8LlUwQ4Qd62fxxp+zRSHB8PpWqgT25nXkJEeO
S4vYxsP+Is+SRWiLPHu4AbPkER/5Q4qCb0s2VMhFOv+gFXc+tcDR/DtLbiiN2Ad0h2/pDTlxYX1U
W7AjD+EAPuhuRvlWEjawzHWLIrQCO4AMqXOsTMp/wZ+E7DiFjG3i2omZg5Kgyf1MG54a4o1qtawm
5255ojNTaTD31+WmcEUH1OlMSB75SMETZ6GSHGr1jRyArz+YOFNHA0P/gPciR5pGG1326he3uqxa
AqNK4G6W4N7RR2WoAXTLZS057FNR7YLbKH+J6daj5LNvZu5eQsZU5I9cuGv+1X/kcepgd/mDge+T
leChHMebxROgcS6K7TRJzgMhSokbcnZ3EQeGSQxI162cbkTfm3FI9LVXRaWvzcDyCoYyX7To2GX9
qJf3PBf3cfSou18mNt6eFHq9zU13HxiBE3YW/t4lEQGiAmAw4bV7W9EcThXVt7BWEdbTdUTZUr2p
+TYTiV0JcrB87YFlKpEdZcYiIkmhDOjcRCZBwWRBcY7pEm3GnYLE1Hd2qGyVRMZbOUVHKKhtxEXP
eyan8CnoB0zhwM9bpxUD5nV3IIK5trSqHVMFTdxg4y6jLwpL5vUmJQyYdBs2365/LsnmjS7+rwCq
Rt9+7zGGuoPkPhYGLvKPft4nbFpca2d0Z89bqJtdw/98Z/9Rbpl4avV2KvGKzJU2HqfrZ67PDPeS
4d7u4edBEA29Z8sZaATUZPK2mV2IBXdWDOCcKpRbI0t86/ZetHNVWmVeI+q/rKeUeqv3UDq3k70x
2iQokEricOIRQDDw+fklNHKkLNKnj3yfY+aelbYW8rnYbQ3zkhVnKgmWwq15zsnU60uLuRHzFh1q
Lj8zmhvnuHPW2P/3koP4FkdspDbjIYK2S3IiC2i4z5DDPGUe3vgpFc8BUKVDsAZitS+dcCO/uQ/G
C5ScZUydF9wy3pPVtlwiyHyFu/qd6o+18dE9od9VK++YXsO9e/D30kne10tGdB/6oZsNXOPPlEbv
0p3xbr0zPWXkI1BrMwt3FCsuw8fn/XZ73eyEMy/JIZvK02pxhdIlPhcMnABmerN02yw150DL3ooU
wzbe+580cp3ic3ap772jsQRvNkQSV94F/wt1bhEcogIUh7qHmC8d3bu4yXeNbS2w2LOauEfmS5do
59843YnLZl1uqos4QZJqR7umhFVRdRaNrb2XO/1srXRbwZa+NQ/NW35tr/W9u1Sn4pEGYRw2C2Gh
H1iJcQZPhtdmUR0pB18f3OciwahMR96iWvvb9gAvdpYHqykrkL9KwHqbj/ZlbFaoedEbIU+CmQNk
IuLPR75CcrcfkUFp4iqibJfaPkags4AVbFjnJkSM7mvknRRlwVxSd2bixBQCz/RVdURh0p+iJQy0
YymgyUEMKWbi+EDXT7ethp2AOBxth+ZQYlKkSoL4Qkyfg0pgN1l2F2nkZQShdFd4V0hVHYe/rb6d
U4K34bW3yve5I7BDWItuGzux02w1BM2lCxdKo4FoxrB8XqxAoy2qDQxkrMRMjtfxTqWccua9hpyE
6f6kS/1onrOb8lzdqBZlCt4vStB5RAr2MlX2Ohvbg/Xsf7Q7l6F2zl4y7SfeIXglLL8u7G4j7zO2
Ui68B+XkK5eK50HJ5VPyNs2HxpOwHc7DuXyObu5+2IjtFXLOjdZOxZrBGKh5kw+zcE23OsaVY7wx
iGpdTYozZwmtbC75FGGViA5ruFqfeB+O0ZtL7NqG/eyy4+KkzufyrH0gbSo+9gdGhOv2oTo1J+7D
xuu1+eDX4VF8BEo6LA6sPT471MrdStfWSWi/OLNL893mxUkHx6a81w4ZVUfe5g5ok6uSfyr6Eje6
2mm8S8Rm6a+K4thRwhF3XCU2fBuhcfcyf08z91pKC01bUzjuP5PSg1FUHSDZlIBj0LJ58izXU0me
NFeXyrw99HtxNWyFdbon3iuchJPvfzYCPXggaeb+VuMQMpDHn8f+2WjeKryJ4xw9kJFnsGz4+pmR
hFRdbQRM4EC6oguCRARPGxfBJyP+ufg62BbNfUi/GPc4AwF2mBWb6ozEJ4NdKLDc7mXbgCYwr9fi
zX+xKEN+Dk/ZodKZn8z54Z+E1RhMfxmcda7NFiDkQnwKmE+sxhHI8naUtgFKnzzrLOiPC0+hYsQW
LdY/9nhOeXu53na838dl3u/r6xid3GydBxD5lr17S1kNgnXSu8j+/b9ZwJjEN8QLVAEIIP+tWQ8+
2F8FjN8f/+PSoH/Dia4C9Zig90Rt8aH9uDTo3zCI43Iz1Il1/z2E+2Pwp2Akor9vwtdzY8BN9Oel
Qfmm6hq9e2C//jP5+yeXBpzAf70z/OWp85X9LGHEadcYxqCMm9yvvbmustoz7YpcXWAR4iTEKb9I
gZUadDGCU858y5j1Up8+atUQnoqiU22xY6SeQ09QW3rlFNaCSC9WhhHeffpO0Gn2IkXoI02hXv/l
4saMreGWMGiby0VzsTIqehi8paqA4KeAwKiYKOhpcxghg+KihZFQvullea7bpprl3sg6TXJJ/9Ab
3hrNhNcvXHpkgWTrgzpPkChnmuKCTmkhOBqQd2I4WFZC0ERt3gzAvWSdzBYFz3WQJTgLFYW2H7uq
XpiSeBT15g4dTqEGS7nqHnqgOcZcCxjRJd7bIDHFNKKFDGYL8C8HWe+Q6fJKgC7ipRzT4we/Ficg
vr4y8NDOJVK1Xp5TRN9sMjefezhmyvJJHLnhgDOXzW7ditD6X/xuXFqA1UXt3Eft3DIfNIrvGL5I
7BMkuULT+5DV4StLB89hNN3aCSx6P4huifhRqxmhyQGVCJpZX31ULdnBlk+vCHG+0CLOhX4EP8zX
iPClEsdx0P8zmU2RV2S3kKF4JO5g2t6QQj/ikOtJ9SKDftwjKqEvzGuTGqbXVGvOWnVMkgNFI4V2
kUsicy0qxAC7lSddRfGDIEbW1kJBtQgu9X1xDtVxuPQxJl8CX7Uz6JVDaDOBizVsSktjQ8IOQbPi
NqEUUZaElVbFJ1PJykWUE5oVGx6pirDGfc1FTGKxTuonTtG23um2zNUiE+5Tj3wMmiExAQnItM/S
MCJmmtN34k5hmOTRHcuADDAZ1CkAX03ThGtXAH9W+8s6DQ6uAZfJMN4KTwXnrdteXkCPsLZUCFB+
LS1NTskCL11LezerLwFPOQEL6WyWl0zcl/2eIP88E2HuEAse330qIABjJVpjnvUiJgJnPuSxtRsl
q1zE2rDzvHZcyuwHYcYKHrlktV3TvPYlF4Z8APRfSpSuFhr3y+qplFMmrHpwHocC5Aw+styl8pjk
RWI3/tBu/8XKM8sj7AG+uzAXJ0bT36o9xHV+m+b89vifpjki+QcZPIE6RX+QdH6a5rBX4FNG8Z74
CayZPxZu+ZsoTpLOn61BP8SeiRiFZsMyj9Aj0ZnyT9bt34RnvlZDnOBTJqr0f5yj768PQepV//O/
pf+TJq5cFposb8VbfSKYYDpJu/zpe3P6z2Dof6VNcsqCtJ4epf7+SX795vxF3S4jOpAiPe63HrWA
4G9cEWZrSmA4ipZNR5N7o+aujYv66mn5tSm7Q6nHuV0og11J0b2qcwKzSpLedcXdR3oETFCxeAuJ
veDIWdOcFUFzGj0EfGeJ2YruoQ/NGO9NjS+tC1ta0dIWRnLDhaH2nC4xAyrVpyr7bmieVVPI8Wj6
UrzNIg/7haboKy1s08+0bWjvqJiLz1KV+0OTRy/ywD115lFjSfaiyO1E0j0wAf2twf8/qzA7rFjF
u32T9CQwhaEnnR/Eq0FWbpFGa1geYBLAfZfqRNq7iLOcEPXdWyIKfX1par1qLloiclOd96E7RDfF
RKMlwJpvhF7fpZhiEgiALfW1DM1ylafACtwTl5yGaoOhHKtpzFZMA7duGr0Zmf8IpJJEdy1+RlZE
StAlrWJM4zrZyMWaaplW3LtCS/5aGCNIXc33gVRYu+lSdsFWwiDFRyqgPy8Mk4eJcqM5eRA/VIrw
ECf4DMcxFldKoOpPw1Dpy7IvIp4uIc5xqLW1HknrIuoPSmjthWEai3lcOwPpgWHCZ6CO/G03HguQ
roEBK9K3yJP1o6v1yqfXgGGkXe1C3QiZT8WgNi7O6KPS26Jgma7AGoRmALNBJKHedvU6kGEIdaEB
7nNAteD4k81R+8NFFnZkYKMwOBVl0OAxrWuwnJ6VsPILZp8s6IUlKwMAa1j2ptolYCZTpI6Cd/Uh
azKTZj2/rBZd2XSrIvTZLXpOK6t/8YppKAaCM0R90oz89F9WTL7Vf9HHf3/8Hysm0zUM9cpk1tem
OsqfVkwR7ZxDEz2W34/Bv6yYU9cmSQ9ZxTdP/9SfR10WU36Lcil4vHwA/vx/YKenfvq3o+6vX/oU
Cflp0Yy6rvWMUPa2XpTDctdKC85IPZd7MWCJ0fV0X3O6KOe5G2OG8muy0EGL2JA24osrCQilrgcB
XF6OJS/joU9XTSVBRtPC4tHrGHhR/mRE3bLBHrJsPdmOu7FOV2rvfmpDpi0zz9KevKHV12Unag5n
rWHfJe7kyUrCJxXSpKonzlB2+V7x71abbwW1Chdi0VOlHLQRa0BerGIfbANFigtD1swPuUVQa8YW
aEfi2hnwsKR5apKBYHdw9AVEbLCxLeymrLEey0Fe5PIIg6LYJT3acJiuK622u+9mZXHWysDC0FEb
nTqSSF6HtJtcLH/6zGUfOEzBgGrFn6WuH2jIuIYybTi+IRK3U421iXdGbYyJaa1sB9XFs0uInF4b
jOT5qU7K8+CxrKYTlacG3lvhaBOGGF7/kH+EftK+6A1nUklorQdGGykWb6gfVX1tut7JsX+ZHZYw
kZldHnZT1HVRKSHe7Z74dQR9PB4QpCOlnDdpRAwMWroVfTVJaBJab8FSNWFhp4HpvbHgvZqGsJQy
3cn7ehW0wyVgNysyOiRD70H0KakOa563GN81mCxpUpREA0E5qEl8TUfMNp6f7jToWnGkPDTQBGOC
GbnqbQQpnEcc1g3seKlS0UwuuUu+3vMQhvusFpZxmyy9hOaSQdQ+hlZ1Kl0Fvm7FT904/f2Btsm0
lWFRK5VqkEdxpk/zXUPyNoMXngu/etCglae40zutBL2bWpByJLsamo3clNe6q6DygxUxmhFooIJH
LEYaA3soCpKTCtmu6On7MuXH1EVal6vxo7FOEh3oYS5Gi2jU1n4cf3EvXcocgQdFufZcUxmvolgZ
1V6rW6crEVbcCl+kkj9ncXOqu2bLyJlIYnoKGnoNwLpb1EVIAbyGbpj3TXmJOvB+3fhQp4ITJe2x
kY2V1Zsg1YA50VKkyyHjci48In1NpSw4sUTTJxPUZeaSUGgV2yy6l5bIKNIoJWF+Lt10YwCTzrCW
xj+rROPvmoUr5IuG1zeNyVSQxk4oPgdcbNmcn2tTcTCbblQj3KuNeO378S12y+BuSiWs4DK3FllM
AtKtzv/i/YH0kkjdCrwxUnjKf/FHsZqzXv/q5fjt8T+kEOanrEk6cLH/l0f+Y3/Ay/GLB+rnE7X4
jUgV8gkyCAlFXWXV/nGk5n/JEodQDWsV24f+j/xREmf7v24Qv37tKnvjzxtEUsu8AEez2Mg+1+CK
+jNqfYD2y3gWWNy+wwe9gkt+Nec/QOZHmsNkBivrAdPsHl7ZslulTrAUFrkDroLh44XGN/4BYTyH
zWLX/Vlh2vXOEYSILD+SW3IjlfxVcSR1VNeuGX92W0SGQeViywQxmlqiqFL+HOaC/qZXO3fkcAwV
bWeoD7J7whKFZ7ZBeICiOCVclu2zceQX/iR+rxvXSX5rn313PyL5Noi9nPJ4W/K1keqd86f28E6X
FqMyRhosQSyEtuzU7wN0l5omLic1rm67aNRljc8KVxa/dPiKn/lNfy33R5XwiPmqXcRz/d5D+yi4
FyxbsOCyk+bn3FgXiSM7fNv0u9CTbYxmfmXX+b5+N4lwREsI4UqxsCCSlNWGccp7is8MzoZ5/R5H
iYZ5Ts5y4akOm3FKSVM6Nx7L9qz9X+7Oa7lxLNu2X4QKePMKEKAXnShRekHIJbz3+Po7UH2qTlf1
vX2jXztSkamURIoG2NhrrTnH3Cq5E4OaVHiB5ryzBfJGpL31bT2TgYC1YWmMwodU18b3DHCG3m/t
zG80gvlG9inljp9tAVQu99JvA+OiJkf1GkWn5LMFYmN47CatQx67/BtKnvRNC0DJPfEpAJoiGh7K
zCo8Zfvp2ip2CJOTqGAmBTTkXfEJNToc1dRhgXTjA7jE43TReAWwSoV4zQGKWzaS46b2GAHxHlu3
snOYJ4GJrlcyzjAaNr2daN4Qb0f/OCoLDFe48Vd5EG40vctDdh25p+KsqK5wCz5AsS+zD5rqUJzc
srCnHZa6IUTTZsuqx5swiGtjJtok/MzJce48UaGH7mS9m79maxNUqOFCSHsyriHQ9WwdqLb85p+z
IwYt+Le+w7DWCZKVN79GO7pKCUMzuyucJtzxaVUyv8XGtW+LrSDsB0ib7Z4w+RS5HX/z44EDrA5y
KKGIDpxiPrjghihm7z5ynbBeh/pxNC8j7xozx5+YgSy2/xsJNtumI3Zlr8gw26za0XnQ63GP/2+t
bn2v8WzoX8lgy9uresb/dgRM/MPLsWTr9KtHYb8DjvPMXb8lBM9dOH6w8kEH2dHdyjfmVpDuUwRk
Rzsn6pNFqmRoOPMSz+FyNTc16iS05v2PThsq/6hfo3t0zxyB1yo5Lp8vf1vX5JgczTfz3L8mR5IC
Nv4W7txxtEHcg7kfN8ufYu2v6EW5fL6HPb4P3NCLT776mhF24hMx4Mcvgr4rjvN0GOvXrAGa5r/E
yLvuwU6B71HZ0SW5TItUwOFqDXHqXdlIYHWO0zHV7i0mPvHQYzLs9kLFZMFP1tanCv0pdWv99Kxt
ZO330cNP6jUkIDDghxQMoNRpZVf5LHBw8X7K4Y+svQ7Jua7cUd3ow6bE0HwXlHt+m5K1qHM+2nVC
n81r2DHslFcFuF7iJLuxcgWMR6bb/URwmJjE8N/s0gsOww7ttVn3pm18DnfIozfrU/gU7/1Nvid7
9R4/ACUouAqjPWZUpBTwGsE7AGtcvKm6LVrO/Mz/CEJQOBTtmvEu/CoavWiwOMJaBxQbEaLRT9zt
Z8Tx3fLBUzMaJyMUeERCx7R748crsvyu/SfogSD9uE9b4wxhxxJs9A0jOF5EBC4MVe2nYZkAWvVg
FEuDM/9VPAaGYgREQK3lR2AfFVSxjvAk+XjJDiUzsc71iRvC+sV5zZrG6BdfKB1cBqnEdCLmyF0I
71eZYLBvkK/tCLIbupytSQSzell+jLOneiRSY8XUyxCYh2/1xmWGDYU/hqJ0D+SGriYLnZtFjIdw
jGkIxVwU5JCTFOfgSzZ2wdpjwG7Nm7cmxL4CU4Lv2RHcCnhuSzSGM+3zbsUAs3BUsLy8dxP7a7co
V2zhgCPTVW3Ofr82iCvU7RoloAROEJIc5kwd3FTMqbyJYtI+9+RuxAwJ863aHzMQZdqSIxi/hHxH
WEcG4y/H6omAZlfm5WRPk5GFME8mcdNmOiVy5HHYyC5Zs2Znv/Xld9BXtsjweU1Hi3BIjYlfsSOm
CO5HE6y0+BZKF8QNhraPzDV33U4granAluCqlmAChIrQdAlEAu/NQlMzSHiT8G9YqyAGoYExwRGu
yoKBdkRz3WcuWg2LqwdQPcUhU3A0VtqwQjFIAHvz3F+SN7FZcawoKkDn5QNcWd+t4rtw6N/SJZoE
WNM58Bd+G0PTWnxo065HPETnvbLJGAjOI/LDjEvtAh8kXoqyp8g++HssSBHCoLsmr0T2K6cTaI8R
SegmOZSOFaXm0K0N0xHEjUmJ5tuWvI6aVY43AOoh7s9xY3H65Y6keznew2ZTzV79ot6qwMUbSXow
OgezAsvu0GNKfvR25Uv7sHJTgRXty6TmTW/ZPRoXCrnyKQHSKzf+sPGnNQ2sXsCkUgJ8o6BMlhiO
rPCCcU1QMh8qyorJG1oX0abC2yrj53GXwQFiqgqq+F35MX3YLKsRAw5Wk+cCfTiP3tzU8kVX3ZxA
UlZsi+gkmu9brXo1eVe6J5YW4nZRqPnT3a8Y+0onGJrUJkLCGHe5gmTaqurQzWJidYNutUDcoZEN
DmD3O0mm4uRl9ZH5SHLGIGJkKx4dDJjJ94CllaID9CWVcHh4yoy0xI0ocyGAQMdv19hZOuvBIS6s
i21xCDKWQts4Vo/eQdYzr4UP6QoBLVh9mc/q1oI2j4NqOS9GXPiaHR37DU9y1UCgI2WWUJhCWw4o
QbMPAe+dsQIJk1kk57gGr2HlBN9LD/AiHasT8VquucD64IExh4d/6BcLlluEaQ9a7CA/tV/KMzsf
lRQc30G9B7AapRs/iIKW6jD5qnfyIXjLnqVfM1XevI0nl8MgasGrrVPTy0hDA2uzTJKwOy1zbcJ1
518ZTuIMtDkBXg4a5f6pQHAm7xXdaW7RY/7JWid2czx0drMnO23dJjAAwUevSidfY7B24r32knyj
O+HFDMOjTDJ2s32K051AJ/Fo3uYLjtzf8+Uk6zxDJaAuBd/e2QhxeNGQ7dL1RPvPUtN8c5otvz0j
1ktcIXldkVMKmi350n781981zogQbMQeDRUerMlreVV+NeyiZ06QNZaGdiJjwGEvYQHTsYX2m8i1
4DDu6l+T4uhoXRqPCV0ieMkh2pon+aGtk610UdY8DhGUzCl+GRDwwgB9aMf2ydxLtHkSLLFOUq+5
SpBXDNCbGZQC1lDmvG6oAgiRrSKMEwsbfuJK/E04NDJl4lmFnYZ6WLON9+GsnkXDHcFW4nOTPP+Z
fViXQBpVLu2v9KNHi5c5nDKaw4XMHX9lCKhqHlBxaFYWRnMFVSDWvAvL1hk/+gG/O8cWApFDVa+s
i/4VPIMqMk8zxyJucWn9Gh2KL/Esb+Vzu9GeytfgWL5KyFLeJML3oDjCjy9t/BckJTFMWwcA8d/a
TwN+Kqsssq91if2OZ0cUYH3LKd+PkuQyofUJrwt2GvpOV9TdKu5c8TkmEy15pAF5yFLnRtlWVcSP
infJ/6i96VKuwsN4alGUJpQIXufg/XCzep3wgkUeoLsgtPN7+iPFLVl8K2twwF5CbFqiwmMnkxwS
oSwIQY1q83oX1XrKuJaBchjRo5ysTf4waRH/Qlst3PZAL1DVkCKBysZYjV/GrX3AYJFwc6dLdU/Y
3sAMeSWdykfHhYMqj0huLyVP4fcAudrm3qOGrO+VOoEeelG1nSXug/6FZtd0lUg0kuPXHMpE76Hr
8TC3leR8LoBLSoCiIHrRRkZ6G7/SrWFTuF3hVoBfokiTeE9qTy+dvYxM6dC4jcvCtQ4PlbvvnMJd
Sdtv0+EO35rputxTRFT9OfnE7w3Q/wJMMCogpTI0bvSdRAvsVSE8Q90Wi8wT9bevHjMi58mbE755
oUzYot0rBHxi3vCCRxGPtXjVEYizN2ErkK96IBYURTMRHs8DaE5h7RNs8IocCoT+WyIHX834jaIp
rt//e/shDPgUuGr0UhethiT9+345zfG/TRj/L7f/ox+i/QZinZRa2OkwDeV/kpPDYF+63iTRa+I/
ODJ/DhjF34ANLv41bvmPnscf7RDoMxZuKShOjBfF3/vv/0G7XFpoc3+xhP/1kWOW+2s3RMgHVatr
3982M8RYdWQ403a72VrOluAjj6iHBv9nWlgzVfPdszrKAnHcRurGluT2hLnFQDnlb1aDjRG2FLjA
tilwO5wvuXkqfQb8cbbrJsJg1XXQ6M9oPmIDffBiQ/dF+h7Al1TkrYEgHcN5eFboGyezsSuphYTa
NAF4FNu2oMKWVmb+hVPmKYzNcsUrLgAZpdMwKzx8/yqkpraKNAOzqJp4mgU0jfM+G2PGfCqPolsF
7O0U/Dl5yt4vTrYii47Z1gcz+qhEsto0TJ6xv8ch4+QLQEL7ERQwNTXRdEG/Gbv8FIsIfv3gF34y
u2nB4aRLS4LdVxUYX4GgvRiisLbUwJV0ZvxDT5JuvBfL4t3QdXw75XkQCTgvoZLPIVRRxcunyWvJ
uJmV9ziZXozmqR/o2Yzzly4mt1kQkb0xPXEjgQlCV5Cd2kZ4vA2jAmg+okmtK4AaLdSXsXT0Cqmf
1LDXQn4HL7hSu5eGciYlGy5BPIGNRAqK3eirla30fvo0V/RkZ9OrFKR1VggypNHOqqm8dU0duFYI
ZzkdjN41ZmqEAjgwADhE4NduRFExN2WyThKEhJZR7PWQLO4G1NaUoxkuzPZhBBYNaU1dm6a0yXL1
OYqJNjfaj4YQ4t4SnRFtSfuhRcNhaVu3QGREozslSBZjn2JebOf/ZrUaHhdWI0NXTPhUos7C8W8s
LhaL199atP96+z9HeMpvWFHgWkn/EKUxp/tT9KD+BneNVed3mBuai7+JHjDWAr9C66YtGrM/WrQS
IzwZRyDuln/c7j8Z4ZGE9bc1SfzbQ1++/08jvG6U/EAOueL5xkQgSzvcK8VahF86Ym6NQOtGJu2g
SfytUqkZp5GK39kslEuetQQ/hMzHWLhI1q7j0tFUst9zGaZOVfYthm/lKmcSycTkRRVRm7h6BarA
1DgCo8BCpGXSDKyx6eIFX/JrEgKvdJlythkYVRCCG9vqJD20xfOm+YingpTLbWqMq7jFumrVXPv7
ZCAAUEGVHhYKWdO18Rx1AdZ+kXNN8sPZFpo0zbZmP1yzthpoMtSGfMlqK/XKWhtcE77cQUBWsY+1
yj9ZyAJI6U7Cz14RqUYKkfzque8E4RhlVlweM78PhJfUipLu3JjRJ2NhRlgyy9JMxa9E8loVfAD2
7JoSMBFySUN2IljLlAg8bF/S2nAVgWaEP0o8R338VkPlLGl0lJDHxLBiK91OZX/LNY40GLklByIO
b5M1QH3XRI2s4UI+oIaAES6B3DQH3EZq/QQpb/LUrDmHRXZStfxl1jNGfBOJlgmoI83Q7ZAiGlve
RhNICyi4q7IJNlooveSFzj4GdlTS0Neq4TgiMOtJh5J9mnlxBLhJoaY3xPMgp5um8HcNQgUlRSeP
Kk+LxrUg1V7Wkd08VZ7WQftTQv971JQXvSpgeQc0u+DFN4y63VIhCCmM1+2AYETX3+AdMv9VDrqf
nhYQhYlfUhGLo0J0OKy21NYxfDiTyR373cEnVmPKhpcp6TcSNCxT6W7xaJysGOZBhtQtTmBGVOa2
NkSuNfNe6KsfvZoQdagtdaDar9sgvagz+RApxoM8f551kn9VKygdX+0eaWq8WDqIo9nCARrLW62R
9uNgbbN89kTDP1fC8KK1ylNc01xC8x5UeDXmcl3qySeDVAgI6TpI4Q3qVMVjdNa74CkbxHMo17+G
VqJvTpOpFXH2mMKRtZ/SMl/PAFC0ILuEgnKVpIy2ZJLtInhWmdFsWlHeiU2CtNukdu+PpmSdxiI6
Z0LxFs00FBSRuEfRfJaDMHTm0XqBnLNtkdMIcX0SSuOSizW9P3PaZWJHC9J0mSSfhlH8gWOZOz0z
CYULrR+rTA5Dd8BS6utUGkq4r6bskLBfFwzrWQ6lY+AL5zw0POaxBJP5OyXPd3PXeioA/AqBrePn
ZKoKgOEn42Jm1d0cp0896E5hX7hyRxuhGbzZQthtUpGO03Eqh01tVIfOiE55RVtvHD1tzA9SSe0e
lUcidN8kmLL09dS7z5Q/g/wodkRjGP1GTRi7Sou0Bt+PpK2SaNpUZv/VJsxPY3Vv9mhnUY2+TJp6
FgzlRez9Q23Ouyih681uhSz0UgHyUqB3n3Wyq2UStQtJPWoa53JNY609EIHYMjsAF1WT6zBnAy0Q
Tmbr96Ez7D1rHBAqWJ6a1J+RhXdPTC9zkJCJB+0jl49ZNR71Xr34FaYr1UjOeWfuq9I4jIa2Ewv9
R/OlSy6wRVOSHyUnYFsi3y0FdyIHwaFmtFto6X5s54fcQaMKUDdv5UBzTbl/CXPG9+ipck+dmT5r
WcJ8TROIw6iiH0NjZFzo0W4q2mtXBtcwSU/pbD5LA6l1Qh8C/op9HDxpgBaZme6YSh+J3LLmSz9T
EDzBOPrVNdND6LLKBQZ4imR6lX78KEOal5rJNMwkWSRXpIKBTv5a+SQqSvVX2FcZI6jwJvbqve8U
EFoJrfnJfwsEQPwFRalR9zTLlegqZOmrIRRnYcaWAFvmcyrTD3pV+ipXSTDoA9rDCbqtyrdo0KTw
B5Q413d1obHNbWCNVXl5NhJUZqiqCVc1u2+zky5qTIexb0rVC/L5SZojgslnhGVJtJYtejUVWDHX
qFpYCbiSO4bcdin3P4E1fnVGFR4n3d/Vnc/RUgogSzIhx+znV147Sz8ljBE64Ij2zKqLWBdly4ui
2VoRDLBm9EIiUKV/SqPx1Um0Z7OCoVA10P8eqwylVjc2u7RfmqSNEVF561zY6kSQ5gcXDT+8p+NU
mquwCQf9Cjh81HZmXrP4RCP7zvUsyL3137xXg9pF3DfmYFWEAAIJ/t/u1XAK/22v9q+3/3OvJv6m
IaYijktXl00Xu7w/92rSbxJlK7tEtBmG9c/jdJwFTN9l7MqoVBdk+P/u1Rag/QLYZbv2O+xe/U/2
aoqM3Osv9SOA3b889b9N030rDkYhmoo9JJ4FqzfW2arw22c6QYYdmH0nulqjYqWcq1A+GgEN07ia
CAGMxohiMvUHRxREN5n0ZzNrVq2Z7tMUt54RX+raeO9ha3fy+9iRTa31buBHXgUHWuzlq9Q3r5YG
JoHApKEZP+Sm2yTtW0FyRQ95zDehA7ayF1Tm2Z+Lrajif6mWdnSuv1Q+VwlTvg2RfzW76aOsycZG
aup14biqTLJIaanUizi1ZMhTR9VNFZqzTuQVct3VVDaHpmg2BfNhQU+dvqK0GpYJ1Ww9WVnrBrVe
cDYLa+j6c6c992F4mPGpBsHsqcH8o5shsxUDteZ0TmJxFaV4+EB49w3sxCT0V5FOjEgkPI0pnio1
wdf0mvH0x8i4yy2RSy2q1zD2pkE6pznEcZncxjzbQjI6h928xtu5EaAJmnOPZOBzDk2vmYqTEYbr
rhW9MqzwulpnKo9V2RgviOC2InOOLqQxKUvbrFHIEJyeg75a10a6MefkUBQ9ec4izlFhAzDFaQWi
zAL5oQYMzApafVbFgAIjeWkdiijaakSmRAMa3MBcpYTaoBICZRQhuc/JJrmoubcIvRTlQ6BbG2Ip
SUMm6CKBHsI1wFqn52xKonI9DQQPgIxhuoHnY5UR3zQOLz1T7DEBjlDT8xUw3VWWM9FJr2Lz6Ock
P8LOVTV/p9JArwYRzMV0mCiCa/nJAL7RWS9stjAxnhYx2lAx16CsD1Imm1IHrXxrqO1TE6Mpo1ng
01fOkHPA0phFyRUUxojM4YZk9KLmkbPtM8/loGIp2/lYyUWgsilGDaUWvCy8C0WNQ/oUmnetfq1j
yaPE8IUvNeDCMmGDyyWGJp9irjgJOumgQfgU0h6FqmlGtjGqvETB1mdUU+DTxNsQdGDl6E0gZsZ2
KxzqgVB31H2GL191pim5ckqDypOtU2B9m4BtFnyULyAQMUwuyjdzYoCH2ladCAMKBdxscY3rBvhm
EdNoWCkN7rJOry8ooyWvIXpFydgGVpBPA3F8E/sSeZjeSivBqiOWf5mxYT++Wyqcvx4/8bnDVHEx
g4zWgWIxDWGsBd7KoQZBXE6QWRxerWhb+7AL0hk4gJxcTKw2QpLcanm4BbW6E6WOzfv0XNJtD/0J
yggIews1Aq7jYZ04ZJzjxBx4p/DCxD0Hb3SNwRd2hn5pCxLDIoav1nCPu+a9nxFvTiVSZyNTlv5G
7LHpfq6RaNs+ffGwWpSSNJcSSo00N6+AmlZTn10xSWG3C15q8i1WfVSsoTtqWCXrd6PKGBoPPWmu
VliAFmelE8I4f42l/iWb6cNoyc/cpdnHf29DVaQRIJmiSSuVXiWInv/PFXGxJfxFYPavt//ziggv
E2i3So429/47ZevPKyKNDaRnmM0gei3t1v/tXii/0UahPLXouf5PdsYf3QuuiCYsL8LBF6n0ok3+
Dzqq/xc/xV+f+d+aF6NgJlMTKuMeUWpKVrxMpEVaYF32BpqZsmtlhHbX+CTcVk70p2hCyulP0fSm
TpT69Bat1p3mQXoxOwX8YVrF4iaJXk0zCPuz1RBEswrDRPjViH2FRmrCngpnETW/rzLJKCEdIhuF
PdCyMBjZJD4Cy09xuHdzfuk0Ujf6xqd8N+tTKQsBXu8sflIFBBh5bZY3GgDyJRlLenlpUFjfYQ7E
IEjEMnWaVkyR4PhVWqPLT+kYRpI147ZFVlse/osP9eXgsYC/gJLXJPZc//ZQXwCwfzvU//X2/3Oo
W8b/c3Zg/LbA4mQ2hAb7FHPZFv5hTlo2jDLnhaYbGkgtkx3ZH0c6lBptQc1y/iDp5Gf+kyOdfuHf
hwf06f7pqavSsjn8p0bdkPVw24yh2gkoehuv+1DCzo7Ed+uRXYPNe/jNrirT7Z4r2ZeCVxkjSucI
1vKF7iU8i796mRC0tfVQf9Xb5Ak4LbOqTV+SRhn9MvYv6OiCX+UXNBnGZglx1dbBdFGfLNZ7ImAl
2BoewCtSQqpXXdkWZMnIiMAkCyAnosqrQtcsBnjwmo3bJlNsIvCGC6NBwotGdEjnZB8+wgeU7OY9
RO4NHVp2RelhNa8wLZN5J9ImB9L+g/xp3x35grInZm4d62606aRNfcbk0uCHuiYMd6fZiZQLIExm
iyFo6fCUItEZeA5d5+moNW68RL25ic9hv06uHSCe8o0XTv01zKChmPKDiXguqhfGCJxsXiSQIeb2
0V4GVsPeJWr3dfNAQJTVEfoNJ3hCL9iAwURxYmyEm/pkjjayS2QurV7dk7pdN9WeBFwgobP2yW/o
tumOE5goGPQw+RrJeF9tiok5hX/LYhqkHfRNpEkrKgCXBuIZjWy2q5qfEBSNcUuBR2DTMlOiazc5
0ksY4jDFI3EdcOMZijvKmS/CQScY2k70CzHo+BW96Jf5C7VicY5d4ySiBPgi9h7Ll3wg0Lc/C7fo
ozywl8LyVbvyZkRTGLvV5PjHCuwJpSqoWIRg7wOJlpZLyN/1gQ2DjcNhMnzGzEnxjR6SyXmhfxrs
bqyU7bLDJEQcNslwzA7STv3C6Wus7Tf/dAjY1triF5B4FArMQYZjsRvWmbsQ/kELoCCsnsxduzV3
6J/4U56Jcbx2V/NF/5DU/deIHjKyqaTPFjWIcSqLi6owRlpiym0NclIq9+y9zsNaKeC4TAhpok3c
PoTgrqWnBj5/1InbpIBWAjMpeGcMpNkAzhPrJEq/QJQi6Dn3AWz5iuhHl2EY0oIv/kFN0eUrMOTT
IgMWOVXYZD7acKUoTshhrzjBLixXuJinbmWI9LwdE1LvD7nIgBLkl+LKYH9HcT8/k1kQQmdrpV/w
y6uddmjjjWrtigeti6mzR1S0KjwZryRjtfr9i9Vq4f+2HxKa1p1prGmCLaQMcToH+YldpnqTLpK4
Dgf0b3sA/mjAWAkOCOBqJ92FMN13+Y6erS443xqJ66Gdwd2AVTqeyx01pE2jtWuPRB3Si9EgTosH
XVwRR0lmn77pL+UuKy5gJQpjXaym1qk8rMpexogftMRX6/Rr0zP3/h5ort1JC7d/hw5vVyyxi6LM
znRFrOMxzl+ko7lp1T3Uj+EU83NI3ciHPd37C3eWPJBrSRxxd5PfSS1GSGPy1Z2TR+XVOy60rr8H
a8fjULKzGh6451JfhROME0e7Z1/mPoLJc/GFFTmDULeGk0zT1OtOi+unWaOMMhzlHnMgb5Y/3M+d
vEH+9Be0oRTJaeycNVfefsWv5oHEBwD06AsU2z+IZ+kavwbryOEXvgZUzdvpPD/VpF0Q5XSvvurJ
YS9O0O2ElNEZml2e0du0X6sHA4PeqR7SJTqAwEF1RrqscgQUK7z4nu+hnwHAnz3mJ1S2b0uO7tn6
QPXU2lb2RG4ygiJCkydGd+19vI7XitwBNuPTotUjilYmIcAdrwuZn3PA7FG4bCMCeUdx90UUxIy8
2UGsh1OS43CJ8tXvefEKmJ9iYDiPLL4j0MQzTwTELhJHiTBja1W+GeIqQCGCAnIzvZOKIeZfQ/OR
bViLiFOmVVqT1fHRW5/MkkERVVdSIkSSKVnUiTH2MQoehRdEhWQK5BvxRhk/a2zw95xhaLNQa03T
jcKy8Df9NrlGV8zt1pf2aGXbNCGWc4GqwXpNu6N5lC/qRSEmADjii/nuv0skoxy1B9ru5xFC+WJT
scUP4roXHpj8CwfsLt12rJwrgxTdFmYkCK5DsUkzsD+nWGbc7Y3GMVD3gn9h7qwh6uV4D7cdNTRh
2sP7wGCYJUC4M6g+M4SCobDSjj1O+ldpjfYJhVfzJdSH6GCSA2h+4PyfcaWSg/oFEqAgYtZuLj0I
L2svHsE7EJGKhPB5mn/Pdc67Tb5daGb1t9LbzVNxzdEyIuxj40ntZ/P5hGTFuMbNSnhoJvZR29B+
8vkGroavBRGQufQMWVu2w7f8XFyrq+Yti6XhRfvhaQJhCOB4S9BINb9p7fO8Remr0d35DuJjh2am
t4cnrp3FcIXiyiRFaJ7rs+Tbqm6j2gZE16+DPZntbFRfIFauSGKxZFvW7cpuoUwTFXYIWo+GPBIq
z4eoUzyFoKSQd7HE2OsxW6tLDIiI0OvUfVnHKD4ooJjKeauloKIOAiL5o7SMuMX1yOvCwi8QZtF9
0OhAjBusFNVjB4ECa542df60yCF1MrMjg+bIztxK62oVMCRBSuogcUO7dZkvhJOMO9W2jslhYI8T
Onxh+LK7r97RkBgKdyATEL/u4o0Q2sd5vowXGQL8gxAKejgEV3P+tpMTvvCvDmWUoBG4NMvzIAFl
EjweE9yu5U6pvvOnisUcwu8Dahagq2g7MboCQ4Pm7pIdzBu6Tb5vG5dkO3kJR/WpQjN3acXcBpDe
/8pfkm2yRfVcdDDRgI/ZjadyrSkeIfS4JSqdp7bwqAwn/tSfe+BAJKUe1TPxcaXdEgRCr2GD9xCh
WYx7hqXqFaCuQ4ZkwSBtg5rT2JD/PtrMuaqLAXvJJdOIzgOJ8PqH1t3MHzJq8cIlm5przjdS7wLl
4EZZEXMDzRdGCAk52qabjnyfyHP/hSB06Zm8G0CYjuWVKJXZFsXHprjxeYxhQCRJZwHwIMm++i/D
lRydyvBYPfg1fB4/+puEfDVBzWxbr8InDwc1hUZLitsjGWP5HNiTQPTO3BHLI9qzZ8L4OKqXiBzz
BXG66nDnrI7KSi4IAnYW3eBhOhLQfvuMWA7vESH1JNo3zvQk+gcyh0wMNMpa0Dj/TxwUe4WePGp0
j0WKpOKIBf5pZsfbrxqi75hicYBHO1FZf2Ki/FJPeMG/OjJyON6QkvYEfKPw1FdcMLT+PSU2m/zh
nxKBTr9Ks/1ysbuI9Y72W9HvA/9dmy8WklouXvXBGE7mZly3jkbId8mC8S4G90lxp3pnbnC1tNNR
1LecCdq9lE9EjDYdslF8lqCbkGii/dO7V9KRSUGe2SFy7QaDhKL1nZtYP9EjJI1oT7IE9hQDmMzH
cPL3pBojfy0uyp3PlLsqrLRoV3hcIHmRF5XzeOSQHI+VSLrMnO67/DJkz0g/BYM8mCfpx0BytOt6
9NPlJt/JM9q2XF8F4kHANYntKvtC9j7/BHApeTdp2jQ600K7OgHOQt58ZKaD2YsoNrsMt5gZ+Q6v
8Cdwq/LSj0c2JaK+BsU30R/Dy4Ag4JVEdpJUOKqgSWrbRFyBUxLLlalu4IKxXpPRrRNvvVIwuICe
fE3QyiYr4H78T9xoC6Kw20cDan8e1DvD8DIBo2Xr8ALZ+xi8ORciFdVPxKHhhhBj3yCOwE6gNy1S
VH6yMMlDD3fI9+9iuQNqifS0vGckGJh2cpNkL7vl76HLrJsDfLGdDXC63v3G6UwGzW4NXEveJMLy
AMdkBdKhPaqQTJaX3NNfu1vqdrdxPb9Pz9qH9oFInDzoeicdy13wIDo9dbkFZ+p+EeTeePMrRvMr
8xNBOr8N+0T7Q5qC/pmd8neZTraHlgC7FL80fR4rW+oIF7GLW7TQ7Pf89ogbizZGF3px8w+30Dbj
z64PnOqGinqtc+s796Kye8XCIzrarV4XpwiVZbqD8DaOjsij4ocVrz/mF8S5+YU09/aWU2XcwmiX
tOwxkGlAU+Gpmp9Wwu7b4WFza+61XvPO+pzGtaNyIdpGLwz+99QnAppMsEc2GLV98Wp9V5sebXz2
QFFRuTrvXpu+MOFeBV/5kZc2v8jL28VUEk9He9e1LW/bPLj4GdrhbZNobC3dyHoK69UeVOqSP8b2
1Z1v8OzqwTGoOQHtIPh+Nc7h3SAwREAwugd2ro7Egayaa3lG74oL8el7gb1R05rSvXr1mUDvpuTS
QrObH6q/p0G/cOj6F+zd+ab6xCRCG1470gJXYheKWH/8L27IwBnAMApLHxcqvF66Fv9GOUU/hubk
X3qP/3r7Pxoy+sL+1+mtqCLqTOScf07j6NUoZPmi2frHxO2fp3Hyb5ICghipm6Zr6t/g/ybWVhXf
I6EBivEfsYF/Hwb+bRj312f+t35MPNSTLrR+txP1hy+W3ozPrKuxlvUVuh6Z0k5F4piJA5F9+bOP
Oc8f+8V3PtiqEKzjqHCnaiMPzJBhzdFJ7wmTLhA+F3mw1zrMdtgNp4htIqd3f0DcCZmLdClMPARp
enMSMYcScAqICe6bikV+vBYNIlAUAHlwT4TgktSRBDLJIp+WTV0654eYkjSZ1eisQHdBUoX8quoC
zUvRwDIbtOj2T5+FWdyVYLGBlqZAllXb3OsCjmGd+CvFWIQHESKRINVoGcztOwOP59GU0H4vvzpM
Qxa2Zp/hQ0WoRZ9mwa7ObWEesmQ+EV70mXEFZxje5iBczOHbL9SvWfo/3J1Xb+PYmkV/ERvM4VWk
cpYsObwQjsw589fPYt2pua4qoAf92uhGN6ps2bJF8Zyzv73XPhl5DZsxZgsP/oE7IiN2o+1rKrd8
Ox9EARFHDaksiLR9iVHlXjESnxUaqaom0o+5EL+Vqjk+UPGhPmG0wOgp3ouW5vhBULmlg/6T/RaX
O0bJc57xreMQpSRVi9HuiubgFQkcBJNwFEkQiF/TB82w22mj+qyTqTStIF+rZRA8iV06nP1B5JWu
xT08+scmF+9DMwyMpca1IPvLutVBDvQjCbyeUzGb2+ocjuQQKbXp9AAff8GRUCH4VQXVIad2x869
urnpyn0koCTlhBomQIMCmTYvGVEqxI6ipLzIFbKdHEi72k9eRhxazJV6rhGQLaRxUjLF4kLUe0eI
93IzqOsu0zBxTPRF9oyVNi4zWG0KtdEMYI1qdAw/okjRIBUNpJsEQ5dn1w7LcQXCky7l0N8wO9il
ufGVWd42lzpUAb1Z+awwgpkKL93Qywuts1xHn75cSvvQHOpWJDK0qrnnKk1OI4VBli/IDbJhcot/
meBI81Aib9eoYoVGe7AZvfgDyIX2K+ze1OpYdOlSIfCqmvkijz9cdtkcmAL1NkC09UtSr+YV/D3D
ctwTEoYXjHQ+JUfHcnjxBZdI0ks8VnY2XOvwXsjvMI2OfjXAZCQaTN5w7N4acmo9A8lc3eMzma4w
WiJ3IczSPn53S1KW5Dnl+KnyiMJJBfLkXmv2evrSkkHTvO488KJNI08FY617iYuviPSd2RRrOQ5X
SWjNDS1a+Eoyi/MvbXjChPRVdy6elwpLklkGIokokl6Mi3uCjaJB7CTHVujBrszbOJ23LSg4wXWV
RQkZWdGh0AaMHpiZ5hy8YCrM255DUTBcLOmghqsRJUpRa9KkrNhU+0jymxYVpGl2co14S7ZElb+q
8TOniYdGIvAQr9FXKH+lnKlk8RD5THclDAB5jgmcHVe9T3sL6zDHnEqzSxRdmpjmxXR2MeNVWb6H
1v1fvO5ZBugEGfoOQwgmEkye/mbd0yz595nbn4//ue6pf5nEDTCM/CDYq9Pi9r8zNzp0KXUj1yCr
6P+siN8cw1OXM4UWE9+SMYEof5tEYF2Z3CxTfmHqmyZ28A9mbkQ1fnehYGnRscHIU4uepU+4/++D
iKEO1SGRap/8tG8H3ciBP2w3ljVqCIgvU2uZYGx1K16Xsf4cjyHW1X5ZyQqggvG9nzJrAhJ2OIRI
uCMRqJheeXymljP23a1VnlIDtx5piEM1yHsdiAPrzi1WKieTCHRJuYCrhDNpqat3V6Sd3mPYweGK
iHw8wGkYi3OVjQuJjXHZkz6EKobZgxa8TRUHC0tODxKaluQ1+36QHluhIWQKxCWuevgyjO+NE97N
cTAcKc7miqdjGxhnJcXUsEMXWk5elDNox1u2wJEahiXybXHqSSa0ymfTD47rFk4JzzGwhKWovhvh
A918+1yv1kp/kiacs2/MNffYMSxJvR2G5L2W9gda42ZjzkBDzambOwVaNMdpslC7aBXI3cnQvUWS
m0t+vfook92MF2WEsaURXzKG8kaZLSr10cfOHEvSOmTYjn0VibjZlfVnkhPpFIR1aUYfiv6gN0hN
7B7UMlk1wb1MdShwgt1lAYkSeSbI0YJ51iLUrJUqRtsiCSmIkzgioBxUBNNaxRkMeSGAdIoJULop
MXsLiUH1YM+1iy7gcR4KL7jKc1YImIauFvdEf0gBGkSrmOZvtvDtOhfS54IG5GBIryMRdGsgJlnd
i+acayuFwhXZQ2bgbuky5XHpDjfNNQakV7Ox3jwNENlAcrfjU0FOZ3n8GPf9a9khFnmweoHBzseg
XIjdRFIVUTDbeUkgsinuovnYFR+ZQgJa15BG6Q90idgkoJ3EEAtG8WaguI4cb3Py9IJTefKxG+IH
UTIWgPG2LiOdDL9gkA3L1lIfJe+E8QlQfmSnQ+sY2Lb9SHOyAnuVIYID6akykDaNErA5oEyY6CPo
fhcBQGJyYtYVJDvlocL6UeMmNLLJl85pJtwXCTlgXwPoRgukPjXOQf1o4+UoLlXPfcCLvVQTOEMK
6nVvLHpcgpjdQ6cH96epex21STPXkQzs24U7Xo8Yn7i7S69dLm4Llme35sA72XpcwxYn5UJamfL0
Q+JuRT6OlAiIEaG9CJUqjw9NXNhFi1zRL1oKczlfR+MJn+46nuYkwsV3e6cqelsuK/z9EIRMzKje
5PuQHI+aZowEttRbFFXNuaBwTsWErCMnpLvKZ33PhF2c9QRs2lngwxrHFplC98yA62vtuBxpzygn
4wjJbY15Opvk2gJ5H0pV4EghhbdCoC5oOWzuRTW+tAJHeUOAdiWXJ3Zo03XH6h4ME5A1lFnTqrJa
WUl+a/zykAz6WtTdVY8CK+hXurtgBqgT1tVN96XubgevXLaMWCTswswivNGOLeurdNV1kRkMytyC
8l/CovI4Hz26OD+yHLi0iiRfSM9YZVd54T3UFjOXIQCuWi1kKdmm5ng2uAYpa1q1tBanvLJiH/2b
3Z3sJznsgfv84WoR/z8vi8Hq+Mt58s/Hf/OyaJYKcBjykan8CtOT/zJBKPEyUHDzK3504kZzXhSp
xRINZv88oZ8T/h9eFpC1kkZRl4wn4R+tq1gXfj1P/vbM2TB8X1bbFsBgFbrdNpHxE7NV5YynewHu
v4x1tkq9NFiwsjbewtXlfDth1JK+pNc7VPA+j5OLRZj8LFXQi06VFcZzXyXuSpjsLmU7EBd234C/
7YwkATajVgYCUYdli3CxZDSOOnLKp05jMs9Ik48m9JRUtaVIe+7YA13/xVs9E8Qs16SiYPIlm/H3
EgeXFq/sL5fkn4//udXT2OrpuDaoT/uhcHBx/dzq6X/xzaCcTxs2Sfttq4eMgpKBA1qxrB9OkJ+X
JLtATFmGpcj/G4H9J5ck3+33a5KnLk0sdXZ7Il6v3/iObZfWVIWpyablfuZmMYj8Pib4rKnzzKqL
neUTZy+KYC2HGrdS/ZZR4VlSadOEKN8cRuhiWRjR5+Cn846hEcfiZU/abOahtNKO/JBjzWpZxuoc
tsPUEsx0UTWrM04OiyWfRVUdoSmIZn6o28EJPCSSksXTZ+eH5LgXrC+9etLrU0/9EvZYh6wBwHSP
4xrJLWROUY7PXREvZKMiEcSsTPAXWulOwgXnp2rp1ToCesjNPQnoSYtYbTUxoos0/aTad56JrEc9
Zx6cBwliAmZfR6iSlZIweDDk3vZ8esOT7tFr3b0b0SWeecFWtfqHkFW/1vJ10KtzmdKZpHguKO9l
j7sUeu0YuMeJkxvEKW0u47YOkqVR107IwGZohXheiVv41PDTe9EmRrpuo/ApYWjd6vV2yFFTvYmJ
UIREyeVFKvtzofEXkUFKKTLukd++9r386tfGWdXCN2C2Tj3CVmz0cxLqh4LGHok6NLiMoG4z22NI
JbCDqUgn1DWMElSoLr2Memcrg2WrQF+GcEOb5Uinm1+iszOUCREfBu+1sgqnA9szUHshjVeDecRo
fgzFu9o/5HGGyPwiZP6t8jnMkrFRCPc1ZsURl4sADd0EmG7FVCwcW0qqmFzGEXOSkjDyuiofw3hn
hijGzT3D6VuFqpMqObgVEBDG1xCI606HWEOGv6aPIuMaGiACawOctpwLKWFvRAuOE2QPWLd2Y/cR
yHePiRvX7sxMNkbzUXrsuj1+m0y9ZO2hNMnABCOmDO64cQrCxF9V4FvGED9Q1AQzCWv0AH+gzYRg
5nX6Xq58OLs4Z2ID+mKS3FSsFD2jVezAdp6BFxHyp9KEoYnT2EdEq9uKUN4NSrkTGYcyTciG6beY
N4jcZa9mJS6qMVCp5vMsp6yS/RDU9OnK80EX53LBbrssykVuDo+i6Z7KscYrkJWMT0cjPCiJcB3L
8lNPWiRFAygD7nmcFpVFk5/P4UIXAHnV0imo6COzLAWcEPwP+C9CBKcswXkkADUR6HgZjHlgZHvR
6JxEl2+x5u9IW26MsrCFAk3c0ldFCQdZgylTfVVtdPcideVhpF5pWKxalc4WadiTzcGbUcwS4HWe
WV0KSdiHta6SOyrhm0JD8ZHMujIHW6nAlnLxpVv84JAfYqJO+jDZzrKL2LC1EqoRYEsaXvoU4AcK
hkc0yIzrbUKBgiA2j20cvVNZarXiWp+YIayKYm5XYQhrHxwDyXflmDOTqoy3mCFRkmLSfxJA2Viu
NVPV7sEIo00p1BigGrJ7FUYhErArL7TOUUEMM/WyNzZ73tovQzbmTaQg4QmfCV1ntW6+Z2aszlX6
1c2CONfoCavBYBQYif0n93hg+RioomDt5k+54OMeaMOFR4XkFuYmTx9vCG79IkX4SkYo+90uILXu
W+VCk8vF6PK2GlZJ3J4rWTq4rQ+KCdyVn5NbkHXQW83E1NL0XRVKmwQalS5/NHgvjPCel599ytQG
WAVuLCPoNqr+1lhTLpbSV5IMBgTbADKV7H2WhbzJM5BB0Uh9la8atGiF0HEMebxkPNtZFjIYCyv9
EvfRxQdnGPQfEsaTmOZlSizQvEsisO5X2FOQziHZqxNHHuq9z29sqLpbT/Iv10InzrJtklcvUS++
VV26MHwGY2qrARHEH17RDA+Wifi+h9lP0G+yUjMdrM8ltB6CymuK5GFw70dgACkoHrfuryJyZw+8
hv6zeU/nfeROEKTO1nHoCOhuzAZs1FanSwacNlCrg8+qVeFAHuoihvq0D7KPAt8PzpMilK5+mMwl
8aVJ7wlNU0oAzGQclzRFADO+V4N2rDTOACNjL9jAx7HgIh/TysGWP9pDrKxhqx+VjFYlSDepKV4y
q+MwXDxp3cZXOzhraWG+x5zBIu2V2O9ayi9i+/5v3mWZSGJT7gq/7P9L0Z5i+r/vsv54/M9dlvGX
SlUkbnT0KuY43zZZOHv5SmzpDOU/26zvzl62/BJ2ej6s4XNna/S/myyoIIY28bUhbwP+nrJg/0RP
M9k//rrxpwHz208+Bdq+b/wFRPVBMdhkFXq18WPpXVGw3dYVvbC1oT+lxcSVxFREC7wM2rIct1kZ
4GLAlDGA2yie1KFZJJiX2k55UplSZCPzJ5WosAv7KSo+qXrCvcwk1HrJxHDBjeekM9sWx97Jw2rZ
qR+x1c0MvQk3mWnhD0JySVOIWXqOe13pjKWZ+gc9GQ91TdHU2LKR45A6itp12j2Ycjev2DpA3ce9
Zmq4jtWI1QMLEFb2mW4gHPTk90NMRBYulNCFJt8CzjAs4FanAQdQ27tnlehQXfpbtWzWvtk5g6/b
4WSyiZ/VqFqErblsxHDNWexJkLVVAYaur1/TuLkqebqPIg12CEAkGWQIjL5c7Hc5q0qSIkaZRFSA
F5qNvtc7c5MWsItS+h6ZLUdJsqnZr228dLioktYf9QKoSR68DuJo7LxPz5XfB/rxIvphcVQalMgN
0yguZj4fBMQEVDZbwpgPnwxqulmQwNSshZTSSN+1tnleHkvgfXn3GfMTk1/T1K86tnBYxrY1RGgY
8VxjQ1sxgvFdRLLEXGddjcO3WNWVOTcj7oVqB9E5U5Ee5eAUmIR2smrfBWAdrUuuJ3anqU4A3ow4
xr72X0LjPmbpXvQbCLpxhQsi6AyHZ6w4xM7L7ViqHiWKrCjRcE5ApusxRhGErUqYbAOs7TMFa46p
JHeL5hfeH6UjDGrtEFEFnghPDoOeXMFVUVOGYAb4Pk0la25irhiVhSe0mzynlLAsHUlHg0nMc+Vn
jlcEq5RZpZzTBVcbS2tw1xHbxS5VzrLQ7P1WOLeGGq87LVskoegxZ2ly92WI6tJGgsKLF4G/rOma
ycn/SYFA795gHbMGlaYqj4PHJdfKIy+Cho5WxzWWs9CFqTowsQIDV6XCWs8lJ2UalLo4lEZlY+Cj
Ft3BsQooU/h8yxjCLMZbFKSCuiO+scjvxIBLdtUHmo77NjpEOj+xrOjWRmru41hAFifNPOPiAW/Y
ouDJjGMNDxgVh49EJFLmpeuyWks64a5KWfYQApxCeW3rt7pEIH5vO5VAMIV2dUp/pgdgEg++2tp5
QzGpzi6XeliDOkehxVCMmacCuoh7t7dyW2IffbYNVpN+JdeQK0V/pzM4qpkvanpx0HM8GO0jdc1L
UYTGLhKrxh0VBVTUlcM905Sl3OV7v3pyNWVepVQ9Qsz3hB4/8y1unjtAg03NNIwaKynTfGw7vIoj
KjaplVbZpmG+VUq+h+peBomoQYUjJ4BVWj4kssuoEp182gqw3KeBwUx04G2IVTJbpBEOwyrBCR+k
KI4uRxDL4kk9GgayrlXTBEfE0vZk70Mr/LUWlE+BL0nLzpPuhiviJ/bPuk+3W+Ox/Cpzmgp26gCD
U7ooA1efQb4eRK+bYTbXMmaLLka/ehPmVn9VYzquzLDNTn3RkgWPhIOnF7sOJ5VZPlKDzhJurENP
PVngAIzgSWmIosnNVU73YxM9hFNnUqlW3Yw6UKxbMdk85nelBe6oinWAYO5rQe1H3CIqCyljdT1o
z3okLt02nY/cj4T4vSywxlmCN/NSeaUatY5VtViJnYe5GxfuiFhO+jGNP1pXa/7NkiDqG2EfEmWi
qFNB/fejtknA+21n8Ofjf5UEWd0VVZMROljkv8fbmHJIzLp+NMbxoZ+hnx+6HwQzRSalM9F5/m9r
oJCJI4enG7Ku05/EduOfbA1UHC6/7gx+e+a/yS9y5KdKOPrdVnQtc1fUYH+rJD8VUiuJdg4nZefB
my19faTVpgDk4bl5lzod9/O7EXILH4rx4mGJsdssw+ZQVt5OkGm1gPBlzYY2uHStcKmG+tAGnFSG
EJJJalafoA2eoSVAEhQPpURTZhk/yHSc7SPaimaJoRKZZmX1MHpFrcfEyg5/pNNKzw9oVM5HIzmN
CZwluIBywzalYnBVKPJ7R/GD5PyLN7mSKJElYzrLGmDQi/i3U2OLiOQfl/Lvj/92KfN1dSbRk37+
Qy/85VJWLS5zXfuhM/73UpbxWHEFI28aCBOW8q0KQP4LGh5gPP72h8j4j9Rtkyf++6X8/ZlbyPbf
N7mKXIlU5VUN2lgUUGJFSUt3tETCKBoKVzIYYXWP5LEUHuoR3eZiqSmG7LyIzTcVekF4HfMpuNKV
NdlxrYNMa3UVATc5MiO8gqMMOy7jGEAGVLwLIwpD33rzuLRey354j6tqQwuMZUeucKYj5BbXwcmU
AU0PlXIXynYutcKtyDuqs0uNRb8xwboWmLkaQwMVrQJ4CcYb3SSrXGuOdZntXIxSFKBcY7CldiEV
730rfFCnt2lTF5pCYczT2PQgexdxS4pciZRFzbp0ThjfLtLAM8GapEa2YKmQWbUjpmReQtEHdp51
oGnb3Iepb/VUzTdB6eP4pEZAziWy9+3052jivWkixPykwnnem7Eyq+Sa/Ekp0VWqtmYzE7VExaNi
dEJ/p8uGBdDXSx3PI2PGyrr8i9+GHHd02dDgcgCF/AGY/BvzhqWL3Jh/UfT/fPzPs6b1F1q9iktD
ZQ34j2z/U9Gfjo0kojF34MVQeNt9fxty7JUtZkwo97pk8P1+KvoycwA+mfctlkcd08c/WVEk5Y/D
5m9P/bf3YaerOLKExtzkA6PVoR+2FhcEuxI6hOJNRtAy0upFjbxt4iFA6rbjekD6NXYodfjaE2Ne
YlcH1kQy+i6zK6YeUxe1owDnXCs41eTUzYsEP2Q/WqOcX2RUbBXpnK+xEePHLNMvSShB3kA3LmRr
VyujiG5UYs0bLbKjPnFpGibjueIOYO7ZYAkK7Ut5MtEjoJm1nvg2KgAIctrjtWIre9BM6slqpRZT
fV2xdfXUd3KK6VrTcHRzePNhhTXQZi2v2rQ4NrNwykaZ0WKIU3zBkhTvXQq4zpo4kvfpA3ybbYZp
PIhSnRKK6lFO6s9Q6vq1oaBhe4OO5pskEvAtlzvBMNLJXCpYI3J9nin+mzv0bKuz0CSr+0Zd2i4Y
pAc9lXd5KMJ3BPOPxRJ+mv9o9Fl/ztlGB4V59WVcpIOHqWSlmz2pBKRvKR0WOiDzoWgRJGmtLLuN
MfKF836i+jLAdiWyRXrb2f1AvqghDCG9SQWaFalxR2prhtXNxmjNTWbFLQe7EaeKGt05CH/B/HBq
WVhoEpFETnptrirnkoHhcoDJlovVNGNRHa2m2EH3N8KYBva/+a5hsLhOiW62fqhUf58914HK/n7X
+OPxP+8axvQmZy5t0BPE+Pl7pTFWZwkIJB/TGFKQPv9+12AXIU9zaVb+/+xe/3vXgKwrGhb3i/9k
1v/RXUObcvW/Lt889W8/u/W7RtUZtLXhboXc7NQrztuzy5TNfQiI5/o2tp1y54tfVMrryYFPkSZz
rHKSsPBKxHda+Mwr/eZ9tdRL4Ght1tSQENQt1gaytxEs2uwcvrNWldamMR+LfMkYwahIi82Gs7zP
36Wjv1P3+ROH+eRLITQKl5wZkMQSh2V41lD0+GVhOCI3SJfL+MSEhqqhZj7Y8KJnT7TUzphrzL6+
kgU2E/44l95HhZKaGRZMDUMKIjUn33Qp1rusuzX1rolnyWuN2kbqLrF7ANgEZ1SGIa/WUXv3H4ID
LfOJo0NQ2xtHMtNluBs20z8wYXbmXt+HO31fPuVP6L0796Zche14TJ/aZlYXjhrTG7nEYmKtOBsK
gtN2tGXNrFUGEekQbOtreWU8kIKd823SYcJn/JjsMxIwHdQcuD870d8UL93S2PpOYUu7Ya5uuCcO
83bNr7EwtwJ55UW/q3nu/rx4pRs5GW3jvV+Im+KL0uSMVN3deteZq3rbDm/tJV/rZMhxDpCX1xZ4
orjbGfuheSF3Nex7gGerHxUv8G9GlCgHiW9Dial5wlnMMEFPF0A+xzMRb47oK1QrHjcSYLnL4Gwr
pzkoO5x7XDmkagkEO61dz95knveP4iT2ek/wBcjNk8C79zvxlQGbzwnmpRec1HtJ5tMXrrf+oljG
DvkiUpcKtYOzzE5ulxxKuUMokDHYku3TMrMDPlew4wUlJk5D/5IgnNN374tBEZrEyiVCtWXsR/Gf
3x2s6JiK7663ZvhKDLZWbZFxdYhBu1qj5rMpfNIJ/E5iy6NWAlqflUzsYhLiG/WlfFKp+pHOIHGy
Yc5BXTn6JP6PeTtDmoLfvlQofCpXRXpyGT8zYiO/x+UhQVb9Av78HL6kN2Pt7yt67gx65wkAUOzk
ziNpn0nY7xNap5dB9oUN+s5gRhg5YDkDVvmXbB9y0w61pUuy5Y3+mGlOS/GLbjKGsOPAKXT6ZNZi
uqTWyG1IXSXLWiE+zXq4EAt3F6TLwoRKZ2lvedXPkjokWMuIB2V0JmP0IzJeTAH3OJ1ahdA/Kd6R
5zTcaMRPVQYzJEJXIfUxC+acG+HKhL8j30Zyl9PlHLefHdnNM31GMxA/X1PgP5gLKFdz8scb5Ot1
Ny/JoqaBA9LgjGwS2OF9+IiW/WqddMBB7WzpvYCuap7la+VQLWBjRlPmgjNs/U1KUmtpOcZOuhpr
XHoyk/qV94Rbk6jxwFNbos+Uq+hWv/lH7VHaZvZAqm/Frj4vUB8dmiQn55YwoyePy2iZr5S9f6d+
0jHm0We/YnyM8gW237pk6vX0qOPK8ekEkOwbOa2v2pjzWhofHTyyGQ1joSMIM2+hrYtt4AyzG/Un
B2vpnaxNfWBqNFXD0Ga2LbYYTp2JVW+tpFPxKDyXKLz8wutZFD3QCqtXW79xAqe9UXCDPjvLjvVy
s5GdGwed2WOw9g/h4ZUOiIW1lg/ZnG6efj6mtnkJpjQZtbMHYT9utGDNuM89ZkCtQT0QE13kTwqd
YvBpz5D8h9hRrppDQx9J0nAeqkwAbWZV842wERfhgeFhA4yrsbkQHHLUNTJo+m4aR2KD0KAq4sI2
hZOr5kyYVBEx+814s83G1biNj9E5kO6h9QjjQC65JMh3pbPAulDnw7Cwv2j7vuSotRBerD0h67V1
M2yS4+t4y7TWsOayPm8ZB4i2ye2xXhBfn40HvXsq8yUpeb4QszwZNDll8KsKo9RF5Rp6bv0HxhDd
KSHLtu2e85W+Ntf1I9USYDiyWf2q2K+1TRfdFsIwxW0zOkyIW6YxA4g5hR8wBwjJTryB3IBBOqvl
NfTToD+Qu5RdWjT0+sFF3C531qf1ydPRUTy7+DWRrjC/yeNKmSOlDm558B80jdOczhs435ClgOs6
93g/kMmcyT/+NS7efvqHLoktc05gA9j4HdVpnqvn8eC/GaAJjDl1XDvlkj8O3UyhYqy8SvnBtG75
LHlwp0a6Re3vIWIEN4qD6NZS+fHpczOmq5oyMmgGHSSWlED1PIKdd0ITUuek+vFZUDTEH0C5PYuk
4ERbOXhLNpD+e5Xg4F5q+RLnJn+PhwN8cLfko8A4Opv2EXyt8ireotNar+8XbsrJuk7hEs/oezSn
F8Jbjge4aaAOIt4amFmn+GnidNdiMRaLyYVL2g8v6H4KrTZHXgaFkFJpK9qZkndAAoG4lR8ED4/x
go6KWTxj0SH+RzCVczMeyvroLqWjJn8k3gLG60ya8e67yw/W63jgkjlVz03hnECTwjmQWgf/J2uo
oiwLZUYudDVyycVf2p42Gocctl0tpktP324iZ0OWc1F/ppjZ33hXrujTWa3XEkXdGGH8LWiFmN7L
dNNVz4q7KxrgvOy89/wlv+AsWGL7GdZcL0mwbIRzbbvb6EmetcD8hLMxnrEtjS/+Br6hv5NnlEas
ZK5D8Ggwb5TH5jZSZOYvuOevor3uqGu+H+8Fnn7zbI1nOnOwq7PaDs/QRit4xkK6MR8C2nP0D+Wi
Pk9daijK4UN0qO7GE8t/sBXe2y1oxMeQd2WxjAiG97KNgV6uFyS162ND8JaauUflsXgh63MyBx6f
74ovAzoIE8LlyOuVOcmjeLFW7i25c4+fe1t1Xh6lbXKTsx0tdsSMX2hiPIAEoR0nAsnTbTwOfg+C
Q5UjVuIFpMDyEJxGIHj37sm4hXTtLNVulr5pF+GesWPLZjooE5mg2qw6lfuKpNIzyyFpMHkl3XQm
LDooIntgEwGWLt1W3jr79K/RLWdFOlh2TpJpoWlnz7qoD1wBOD2o6cKzy4U04uXn5bc2vNAWDoVz
9k7FUyIZTuIux1dxYrwabMDCfQ8cwAvWrO8AGrPHmBt3d2A/6z2BEMF1zvpCSVP9Kiu7FrzBh3SP
npuP3JuRzmJz4y6Lh+hUF/a0wwnsXr61K7zuwS37jPKFe+In1tddB8xg5t0S9cCshpEsRX4dE8Ol
FL42S91WHHEONskRbX2pK8wsyO0PexKETvnY+hwhhUMMGtFIF3nyOpRbBsA1b3huEMpVAvejtAtT
w1QNm4Y5BQaqOTf4Gf4t5KAd7Bo7W5R2ageLeO9d86XIBZjOvafsWZor9/5VfTKPvBoC9hFksNdk
nUMkPyhfeWFbZ8Zd/DHwtu5TvMo37U19ZKvkHa0P7QPLTnTFElGeu49bdqLoU11hW5+Riy5yOPG2
sRnviukEbM9szyMrTCZb8lfdduqteSPoq+svwyq6hhuuT94Y9BVlTn3ITsHzOJfmxN0XdC857HPM
Rw6nL7wJ9ywXED03/jk4No8sY+EnQKAVybWVvG335bngxk2X3Gxw4kN8wMCEnWdn3bg5ZB3PlwgZ
PCh3MwBOmoxdh644C2CN4LpQ+8gK+kRaDh8bgIe58UGFjp6udYaJkGzcRfIMFCCDH7GSHwXvmh0J
XfPHcjPsTMpBYdfQtXAnSg6FnUDo9WTcrGHVbsxrVl3V/iMfEGI23ehYodNUHKN6ND8WKCwrmKvI
hJKgT2ZDugF7Hzyi1LDgr5D7s5XxMCLkhXhVAHHa47NE9xUSPp9MWURqN6FNU6eR7mT2WtKcBhqZ
7DIMCfOOLWa4tAP1OgE7EWMXext8i8WbTvrZwMoSvGuarR9UkpDtPGg/Dffi7yXmbeFMOfHlDJaL
k/Ug7BSqdLSP6E069c+kcuCQI0dSrfXM/4YL/1EeICgZs6ic5U/0SWOs6lkLAs/djdcCZ9YmKy8f
HkeNT9F/HADKqNPn0J3njC+sEP9iqUFCDtBkaI6SjmF9sqz8nUCJeeU3qeHPx3+bEzAgMPG1iD9y
1Zzk/29OAOwR8JxKqbxJH7jyTaCE6CijW4qEz3QV1ZQP/ZQalL/o1LF0Q0WG+CF5/jOpgR/tV6Xh
16c+PYnvg4I+Z+gtGUK/RZpju7FTsubqjYB+zLmLfrgiMkaGU6Ifakc6NsQ0gd0CzPlIYApfRqXP
pEX7oPG+Nbn5EvRfoZYb6pyYL4dgkGHGsUCxqAi3rAIJsc0KAbLuDBC4HVe8MmKlOxcqDHZ6uh7w
485q9+jl287Fwncvixfc8rTRnBLtxeUS9xkUSOKVW2wNwKZMkDJpfdxg3F3W6/Yhk8b3EYCpRjQU
oLx79wN8dfJr2O+G9FaJwgHsiZgG6Br+CLCvY1NBr9XQXVrwJ67EWkfydVmZRK7Ko46YopMNqHPs
N77erXMOjYuUJTU3FN5DNasIbzAv55bvjts8phNQzpVXDxBI7VpTnbgKvGGqFaPNSwON1vsd8V2c
di6Fa/klKKx72r4MBhC+gPN6v6og6vK9jGuBAxA+mJDck5KlRSs1OoLEcxjzlaHnKhJUDt08uGA0
B1f5qi9dMDeyZXvuoIMBs41FbmszY1yaufem+GsF3NJ6oNXPT7aNvnZ96vOIvnYpIfpuQxtHx5iC
aSSJdyrifQsXw9TrsPgX3xQYH5gmHh4dZ5pJ0PNvbwo6Yarfbgp/Pv6n/mhBeZW4LSBaMr2ehgz/
vSlM9VgkEH6M4PksPvRzDi7hq9NkYiu46n6ojP+9KUwlNTqjRZ4ocqmEoPkPLHLcg36/Kfz21H+7
KejaiPUk0eSN4cucbNMeeLanmRQ5GU5X+vAMw1c/01/qqOPGoLjY69l3y5k6r/6Hu/NobhvbovV/
eeMHF3IYvAlBMAdRVKA1QSki54xf/z647bYkd/mWp67b1+2WRJGUDg722Xutb6nNwY+8Y2p4p9JU
bgupXNG+/ypM/ObO05qVAQywNciP1hTCNfMAOrQ2ZP2SfBf6H0lU34tKRQ5kYeBqNenAyEL3Kg5j
u0jEkCjWPvIvpjqGy7xHNl9Nn+iCjE5LOVTzUR70ewYn4JhwNPQU2gWnNC/OS3UdVHV1Q7OdLOd2
0LeDqRwzKM541hrwNRoE8wkiEfnyQ6O3+SYG5MCYnw1KxHDP3KV7VoRiXvfZi2aW59CI3vgYojtE
wHJeu9epbDUcpGKSNj0KsokgF3GPrpgizrKiJ8MTcNWUTmUKHuhFz3iM9WbpV82yHKSaJ2D3iAoI
nmKRHxKyRy0BR6ygsoFiwLUFX6JfOJTFNeNQYi41swW9R/5MHTTCrezJr2EoPRShsoqq5NqAtJT7
48avip0KHUnpiYFV6wxrooRQXtWXEHC3aHM820WqvdfChpYliOEAtZMBtrCv2W1dUjMWqkTKuqQJ
+XOaSMosrMtXLytA+JXRIVdF96asKuhHtcH5xDPGlUqtYw9js89q8SpI0XR5qQB2Ts9pDxv6NgWq
v6uHEDpNUYRzUcnwQSnB8npXayDbxIiENc1Mg6/eyElTiRXAVaK5MWIOBWMinVqlhnOaor0SoiuN
H2Uvg1YXCz1/yoIIVXwhu1ZHadmLwrlRUZo9/8WbGLd3mSHKVNvImOYoP35b2Sifhyi/Pv5dZcOm
o2OClzFsUVe8q2vgxEw+K/mb0Yrn/LGFqTCsURsjYaTMYvLCs72vawiPsCTxRxjEH2xh+jQgyeLB
y9L1y//7Pxq6j4/vm230fVkTBqYcRWnZbzsJBlIcjQAHAalw03fRpRV4TgQAFb3dAIo5NJZxqLMm
oxkWNVA1aBDi6DBeazlA2pt6Btf9oEM8ko0E/EVWBdREwlgy8FDbFptBnhZLD8LL0fIUGKVuLMPw
69MA8rohE78LdalFEYuD2QCFVVu00UXd4whsGemaREH3KlGtuarrGEuUoubWLvf4SES0EG3aCOeu
IywplzJol6XX5Te1kmnLTiZgbqzrB2gk27aKa2suZl2ETcNqVEK/kkq3OyNUNhZWR2IDdYalVSfv
m0JIH0srLfE7D9USXI08ZXM1keyv/+4LBQcOIvPJYKrIrMzfXihTOfBBo8CC+/T4DxeKoiga0Kbv
xfy7S4UiHpoTuSqknEyDyB+XivLFojpAoSByy0cT8fFSIYpDsia3IGZYavY/uFSmMekvl8q7Vz7Z
Kd9fKtFYW3lj6O02k/PSqaN06jwnasxpPNK9Wzfr6eUWpWoxbvJGL6VDP61/5du1QIZThl7HAsLg
yZX55Pm5285USVCvLZFeaNKnHXDpljFO3hl/cTXJdkfwIO5SCkl2zf9xxDQYTn9cX//x+B/VpPYF
7Bb6SM6DSCG/ZeX80MBoXxQNfQtzbOTR0rdC8/v6wlXByFoXRYlxN+XmtPF/34r5lAbpSwG0Mp2J
UVf+yfoyJuTYhwX26aVPm/77BSaP0MMQqxnrGPZRcRMUTKmRwhzTehlfJq6DeC1CtjSgzW3UZE1b
RTwpz9ljG8zjG+HoHbSa5jOdm525VBbBdbvzrsObdKee8l25gz5wqK6NbXer3WcPXQ9vdEYDz+M4
9wZMB7gBM8UUYTNzWjK/CQgkMk5wyFrhcAqsvUxs/U0hwOM5uzOe5XGVRSs+g0NrvBkOzM3wGl6V
a+EYrjkgwU4RS6KOpSsPMvCVy7m2m6NTt84pJI9jdBAdY4FHr58VFnwEHHUgQlfJXWEduImUjV1X
DmHKMa9HWhcH4cgX1Bx65TcGsfpy+kbGGQKXehovysW4+FcUWdxsmplRrNF6q5MKfJaEdtrZyJUZ
WIa0KZMZ9DD+IrwgYsOABWlsoYAydiQm+tf6QSkeUKtqTAjvCX07gWVYDU8hNjlci1CCbellPKon
pvIoVqRLv3Cxr0cPOkRZvHlIdyCDJmvBPELnC/emdV8SKnmbbE1GS5Sr+GX6HdS+brLA2Jwg06UA
BcM5i9/6bJVkk78uvGAlS57Mil6av2TkxoeIeNDAT8zB3Ec15tapn4VkgbbbwGxCBgz8lJEnpm3R
0AAbJIybX209b+gsXrrTeKxju5TeMEe4D2E578Y12gQT2ULpzUcI3Gd5Ga/1Je3RtUcujs6gu2bp
xDfm6YLrgR9PuVgBr1+79YGkiWZWbbW1su7DBXLG4RZbIIzfgDnziVVFH79wyGjZg+oGp9/OcSoT
IUkzPwOVEdmqNvf06lbGuIw1wNXC25IG3kCc4oDmytjH2oq/VBt1D6jGwT49j6Fo1efigfbBQud7
uNELhmemGm4ULDyOLT290wAGHA6fOJ8zM2lgzeqdQ9I5Jby5aZbGfTM9NzuskyiL7KFlwFLsBEa9
yEYUOgOsNkW6RguJ6XUFfL5bWE9Z9jTc8up78Jjk0CtbjKAq+F6+JzhSF6sFmUx7YtaW4llzJh+g
txoPcnqTURcpwKO5uAR60vM+ixyAqaOor7rYtJWpnXBU9h1pOzPlId5at21Jxe64woKIZM9HgGVb
e+Eh2il7+WaCf+u79H68Ho7pW3cJbuID56GkvImNbaicKp4bagdgFsbzz/gxJVY/YyzmAwoDY31n
2e5C3xm3wS4mTGEeSnsLIP64UUEWN4vnevZMOtN9p9lIOGfPz4Z9tcydaUZAujATDbyDdrfo+bc+
G+1mzk1vWd7hv83WxtJYus9WNzf5zGhLG4QO4lm/kRUaxA658dKC6GjPuhs6O3pl/pPr+3EbngEE
32vXjCxCe5njEQlPQGW6r7i1OdriCRbGeS1wLJsFp3ZrHNLteA12GVEtaQblykRngywDUUNuG5Dd
1/kKgR1jQiYagIdTgN34rdqVkaxjl4eba28DWYK56rN4m56LffnUkXPV0Z+e+0/dVzo66SrHyIak
RSPHahqmJzv9OT2oPvaMWbHTlvhWZ2CplxVX3UN3xiCcPEfPDGCC5/4huETP9Yn80rJ34L8LcyvY
8GcC54/rESRud4SIy4n+lf8uNxFRnvNx356CC9+H4Y0LnydHlzjNcqNnPsaXgfDtjtEzykao8liB
jGN0AXNP3hQY++jZUBaD/OxaD2536JfRM2j6Hg7dIqf2+JFSj3CRXY4NI6lnzYoWWGMrb8VNciXu
ujVQ6EczfkhpzUUMBgpmDZmIfDdvUCMumpdi3p8YWi4R+QCvh5PFNbWAGWwrAIlm2dfsa1uALJxJ
y1uCsYOJRDycjWDFYJF3rs30WwRVxbAu2cy9jdLdlJoOExwXeQqyFB7RenrPtPC+TbASfFs0AIB6
O9U5N9bweIG2ytq66lFfOAgsZzT71kZ20+anfjE4LhRffRX4pHNtRyghTW2LN3JAlOM6h46AR+1U
s7KQO9sjhPXH575YWK/8tMVlQXoApnxjagFm5M+uGhInYODnawnLGyaiYf1XV/eqRMVsSJT4/0Tc
/7a61z/38ujef3r8u+oer4yl0CI0Ca43qNveVfe4WWivoWgWNXA276t7Siyqe0p+7LcIl/+tvvC0
fMPlUNxTyk3Olj+qvj7VXpyD379wa4LLvUuxcQ3ZzT0vYbupljJ5KQ0ZY8KyDWmCCcu/eD1MFmAO
UPiJybb8Xx4n0C8cij6c9n59/M9qfKrFIeJOrMLplPbverB0uh9AZIgThy00QWZ+rgfxCwuBxTMV
/so/sKQfjREyj4j74sOwa2jgSMafrAdF40k+VOMiy2oyZ8M8ROD6j2L93Yrwh0aNMo2QWkFDjSUQ
ptPG+zHPNm2yCyugBV2+KKToSo+9N8XnLik9FT0aQlG0gwkIISVOEeA0Ihkp7iJaclYdb32RQjKS
maEIXoc0aRh3WiSodqGWELEDbdN3zI0beoNA7S3561DETwL5PhXtTtyjM6Hu77WhvJGB+A04+KuR
hIxUOEhgJ6y8dmriwGRqliGz9qHF3VHyfdgcXu4S/XyV9qgAgHaGmeiEwKJTvbhzq+KxJ/ZvnsTi
S++x7zcEFxZ9vIxzQGpeATkwp9hJBWoEhil9C/m/6BmDD4U4JyjvwcoI7dVCYYdeK1gNUsNYuRic
oHK3tdC+BWa0zuv4WskJCWgojwhtcxJhqK4lCxwI9JpZTp3ely300e4gTYOaHpGC1i9dRUMYjlbL
zEfLbkQP/zgiRj0IDn1uHoTBdG1dF8TZQHFgQf/0+vxqsLTFGDazOAiDmej5J1cJl6Enrkzxq9d0
K82DLV7s8zZa6lQcOpAeKUUQKlrdUiOdqq7Da4UzfKhVx7JIvH1urceUnA/OKmIybFqAfeQxLiSw
dZV0ZGOKHCEx/Cu5mlkciOo+Z64sNld5388jZsyGB7SvEF56677O6Wr75aIxnqJuVePN9m+teKd0
8cqlteTlj8pwLNCZhOlZLICeKjxn8BDrpe13ybLHjB0I/DiCF5qDyKlGmEKKrSTngY+W8OFdfOAi
VYyCDG4kvgPQaov8VenfKiuydS0AqQrLEcEVTuSsHqOTpjNrs8cs+mpV0abP/HliFMBJ5E0bl19b
r9iWQbRTrW49EpopQD9OMgRcGaKqPFikfX3A+OU03rCq0GVIebgq83HV6RRKrHIf2VUtjktrsj+r
ShkQ56NyOiSopk747XkNHPfOT7eD38CLSXBkIJEhv0JO+oMrcFosI0LYq2bhKZVIlSx0hJf7gUws
DlkomnoKCw1RAvIby4pFIBvAcRrExsN4LTWQEkWgKir3EWcIyPAOCnDuaQBtN2iqC4PGN6+lAiqn
5BVAuMsuAFfoCtW2KIh5NAwn5PjYideD8OBKzaZC6ibW08kX2VqIYCiVbn2JwwxR2B1Upj4J7jor
XXXjMYduFPRAPdKLq9IXkntywELd05dCha66EAFgsob08E6C7WOagBU6dVIWx6vM5Hwpt2+ef11w
cpTiVde7d4aBtFZjBhtYUAIHfpj3I4BuXdlppEsbeQIpN3xQBHMbRd7ZMFMO764xK8TgJaNZa6tj
u+k4ErPnnQ2YM20FMNcq42WVU3QPEHaFBOXOcAZzmnAOq6AKcaXOBjGeRV6/TDzUrcSnGEL5GAjB
wtApjcM4cnLitkFc5a96GF/1VQ9aMc68hS4XG2Yjc8OMn6oYzpSPejElbDx+C7yqXYDq5gBrts7o
FwkuGnXh9u71KIwrjEqO22bmnpBbw6+XQji+ii6CdjR7OlJeMU8vPVLPNqqu/t4789QsYog5cT4A
scnK76eu3C7pNr2/M//H43/emQHmYxWbbvgTjv5HnQbmV9U1Oq0SPa9/PF8/urBTl4yZBNma2lS/
fYOZ/OySYfnADcKWNA1fpT/qwpraf3XJ3r1xi2LxfaVmWUPoMrI019ZqwI9xdglkedEtZ8qwex56
Z1Ixd3Y97xfyRl92zqQKHBwJvb00z2jQOPmCHBkZZaLNSGzHkf/Q3Vn9VlqAJ5+xhy8i8SaEP4LA
CSdEnto9irTolNrcMYsn7ou2tY6XwvyNDyOHbvK5uNIPxhxJKLF8yIQsYuBAl+7mIUk9xFfdps/o
BLiv8SoxWWSOvI/bc7XhmGQQ/FXMEwJ/PEc8JOGm6wEPT/+EsY3OkU5axYzxCmH/9BUP6YV2jwKe
KrZxqXB2VOGkKPis5iMBtD42hXIRN8shxcSB50J2+rW1SIa5L+1weMTFejqVce5iijrDD8MZCuQD
DpAXAQeXN0+fhyVQo734MAx7nh6xIa+cT2ROd8ohA1DlvPAWJpEUJ9bYKaDfEgIYIUoD9l8tybB2
39xq4W76xHbfuked7Jh6FdM8YARctkvhUhwwMqipk15V051poS2GpcD/6V2Bc2U3moVETRGcTDA1
t0ZhEftO3wCnOAAIQwMKc6J5S+7I1Kt8G0sCNI22Xk5lATQ8n0ppsiZQeJE5XQTgYp1oNa4ZQZmv
RFHhrUBgTHYUe6wEK0tzeoK01uk6vHKXyWHcWdxZiOHAJPE8XoggWVj+DFLCjPeK94en1zfpjabf
0jcTccVqz9VjYNKkdHlriNj2/KxADHYRkTLOCqWPNwfsYe4Dir16iamnvzTOVn1QyUJnwcGO22RE
NTJSpngx5w09k01IIBmak+n3xJfhAW7bNVK6hoAX3B7lgkECUdn81DMEjGe9qJfNV8OYNe1eneer
YInscIlRQsPCjAFFXlt0JS6tuElBjZTGIusX6NPjlgLyxVcv+lWAzLgi7Y4+YulYuTzLTTTVNBZ5
y+6aCDdFufSnBmuiJ24DaPVFkEzJ7fOIHBgf2icfGg/jgdKD1c7iZKXHBJTs0DSjA2DkPTUC+CCX
A7wr7jvuLeWKBWzGdby78llYRW/whulu0Hjhs3QTc9xFc/c1f2a94vo7qQ+8ffP2wjI50q/cxxf9
VrkRVvL+kjkQhfdbHo5+qqw2kr4qn7kOeTb+EcQ5K71aRtYVOZdcAKxnnqgkKGUW0B1GoUkj8VXs
HVNZVOKmFNEVJrOn1n8gQsqNX+iSt8diQ+AU5MbAmBG5Ld4WJ5w6qMy35Dypr9hzNNRcO/9iEF1+
W2x0uz8rc764O7QvwKCDbVJCQ54NRwxTW2C+p+4qx1wNe20m3NEn1BxXJGAJfN1Gc3fyjcrFnMJU
8jzAjM7wQhemq/cJ4ijy7WloFPrttHNlELWLIzNaayjvZHHca6289lgVk4b0gJj6MKITcPSTdnT3
MQ40/WSdxc1gX9y9uJEWyPixfZVTYBppmffVvCdqDMLK2VuXTm93hJYhOJ5FOzwuO/WoxfPMXJKW
pkcLsSb+8QZ+YwBTRaVvdENzjr8YlCDUnLTnZvqZB0hoGUaozeKy685xN3f7BX/ytVZe2vfRLtpJ
p+ZCnhkfyikDL0QMknIlek5fPu1SpgLGetS2lf7UkwFL5IRUPmGQJdzN1VeCYRPCznvI3wg+A8Ns
QF67qatrwtH4NN9VzAEP2bxGUt9a17EgSAXW0YjnIKcUuywXvjFnlmyerYcYy5Jpo7CNhgVZJpn8
1hfwHlVCNN37/E1uoO7RlKXPTU7EydDQmDjJDnMuNnsse3c1XLY76S54cS+Af5RqMbLFvNGXFU7h
oX8jjtxDSgYu8IFTDa+IGXX4Fmrb+M0YiERbaPuxe8iZaMxadTGZC8isexgHGwzVmLyq7IlhN+dX
gssLQyO24gzsgLLl1VeV48ubJOBmQCIsDPDGLt/07qxhACOo7myxJ/IxynKd325vs6/zv5FgzOCS
OhhNhGCD0UQnKuq2f6AXV3Op6yusD3TNkPzSIA+1GQefubSnl29H1oYPdWeoNPXUtiTvEvgPmZh8
FeljpLrHRDfI/CzXyPPRdzPZ18mkhKa/oHFpvRaLYc09dtvjP1Kc4spPZvk1/1qhS7azK4ioM57C
ZoO4ci/AiXQfRcK8WCt2t0Mv3SIntqub5qYBXTRL8tlje5B3CLl7quU9LT7uixvjlT+BvdO4TJ7d
LYuSVzp1UC+QYkGKEx0K4unYnvgwX8l7GZWLdnvLR3FJ8AU07gnkcrRb4I2AYE/S3isQWLNcTnzN
cCYl9KjdxsaZIDTecrnRV57Nj3OnPRLE6jRXJFNMzd7gYgTnv7dOFSd7riopKly6afRKm+c3HUUA
wmjo3tep//H4H3Wq+YVBMaQEWf7GCHlfqZpfwADQDkJdY2Jhlt51kOQvAJMnV/L3xtO7jiIZTfSP
6EeRVS9TWf9RBwkY9+cO0se3rnzS1sAVazuxTpRNUdcoyC33FGjMEEd1L+QRMricfrQBrbarfOOq
MINq1yTGmwgtqy20s+cxPWUMkhB0Z0Zo2qouOMc60yAl2/CIE0IDRHl10nJiNQLbxbk51jJ+LP3F
KhImcs2iQqJQMAwsxWeDWVQzZOthIpPh2AUDcEZRto4FdT/ELeWJNK+0CFhXtrcaUN2hIJNO3OPB
EKvzkBhI5+isI3XgPjTq86Rxx4dijBI7NUPPHoFBvSgNB/NUkv35kGFWxTGdEZQWMmZpi0UrblMh
XJnwwkbJvwslTqkK4cgEPQaY11zZwEbaHJXEX8havgvd26EvURUJNwb9t5YflqGG3Ffo1ChXCjtM
zmRMoiWUU0mV2l0NEdhVtn2c7IHrUkBqzNROvXoxfO884rAcfGXhUmPRzKpLnjS2zkH8XHgvshLd
1CgvGi1fjTTZpFgiuftNSEW6dwY1fbiOqdKiljS59kWBXRQUDyMpd5684xS16tmY4/yQsTFJOGjU
CjqhyJmZVxe5tKDqzpal7MYY8q/NdOD2p2lIadkEZFwPbf9CmMdWzca1Rd3lIdTW8ZeHg/ym0xgs
82lkOSKeViqN6j45SXo8B+QAjn2s1/VIigQCJ7pOxGDqBVIAjfxgIeE798cm9BxBFnaBCbgOQobh
Bf5d4prM3QRpmgS7AWFDmAeBXGD1JqDSMxq7m7qbFiw4WlVFulJSUj4rSatsn9G96aVLMBV2qJuY
cNi3RcjEFIG+wP2tK/XrfKInR42G5NSogD+0mGf7gDFOKmJOFmBlK+oqoCr0smyh1zqnIUSmlRqm
+0zola8FZGDYtMRU5z0m2MGEfNvsxsIi7XPk51CL0+4bN7dyOOUdTqEJlVlazO3Ul0Zpo+u/eKuF
3oLlQdHQUCmoB+nF/26rZev8tNX++vgfW631hQ3zQy9gkmbrkKKQ6Yj8ORGafiiyxC8T34Fe/LfT
PkSbnzMb2vffaGmQY6bv9idyLO0X6eKnl8vTvG8ExCBtolKMSXbP9WUdcuUJrbqPoeaSDvAiyePc
y1tHrd05Vxz6DtAD0O5sEkmgiF5q4THUNNIyjNpJff3GDSFBVo091PXLEJ8a90oHV74DGB0BuK6B
MedIK3pTbUaHDLvIJnFq3ZnPOvlUcphcBTC1GzgrKfxJlPKHNvcZLlqbPrqJxGxBP3MJNGPdCcJz
l5DyGDwaARG+HKMCjKB9GJ+AJmHdasFFBYd8jK4a8JaRFYCI9J8iJgq0LEmJabejx1G6Q8AYZO5j
Q+BJFRhzlSB41fIcl3caIKiIiD5LmWAVkrtUZNnxJG/Xmfd5OgXLDou45rV7ts+W1eM5qdhKTX1j
KZey3RWt8iabgq240aqL1I2H/dvwkWo806qbQAA3soSSoPJo/7JxwBmMj72l38lkzKRNOMuFHlEN
R3uapErABr+JVCJyTXWZGaXTKaNjaeFatjxzRkDbzFN9W1TrmcG7Cq3HmC6o11HiAZlJEYAOtfqc
aRuDvB7d+2qE5VIbjVuhbQ8KLYhM9FYB/t/Ye8zNB8g8jAJeyzF46wd5JobuIp2q+4zvSrkGWKgA
u14OHMzGBApDm++CqrxKClCMuO/l0jzQzX/9i3eQqf7RJqEyGjgu4t8Xa8xyKWk+FGu/Pv77DoJZ
7AuDYYa1mgrjF5byv23F6VN0CC2EtRr8YkWlAvyxlWDiohVJEMWk75wquZ9byT+0Q+a2CjlnFHR/
xoH73FWc5r/v3vlUML7fTEC0CxzwEXfmoTKWxywqewAZsrJtPcWzrWke1xpNMherVrpTg1YjZTcx
Dn5WkpYtcQaM2kIonaDxV8Okmh6jElqtWJ9NNXoVtXivdlazrMS4KsC7+DUiK05rTqzI7XKs2vo8
RnG3LFIsyZ3cHtuphuj9dKczwVqQJMDCHvLwVUp6DqRS7gm4uQqweqiOwtJJJ81o1EnIUi2hv2iT
rDSX5XUohRrZE5Nk2/X1gyt62cGV3VDcdmY9OSVw5LdGX+4Tvc4eq8DKvuYmW5LmEiEWC3TP8nlr
0KWQ/J43JuLfMq30TVOEuYdsi12n2A8Y3NrUr6g0hmbXAcXaShXmmw283bx7qqaUmD5Oy3D1f41O
0z2SMjsSGykZQqFDEhsRbM+qmGUafVbEv9tq7I+ab20FXGeSG9A8kLTNUFXXeu/9zQcpOvbccrmz
m5MJ0/p9w5/b6+e7+6+Pf3dtqsirRQhfvzgUVAX0E9qIz4RGiKIgrTEhcKMHNTpdMD8G8XyKAxQC
W01EsA308U/u89rHUxT1M4UCfgekwCpKBGJpPl6ZtRVYVSFq9RZDbs0ZKYvCLaYiVJpzmaA3FjDV
NmloUj6BLLJKdswhWhsH7JDq1cBx6LpDRdXm2xXWXUXcMwYTFnSA/GjlyfOkvqTiWlW4GGwD4ke1
ds0FjOdZ+6wdAYwnq7oTHbN9yNI77RapEP0QGuOEZyR6/FfnKxuGTqnJr0cSQYb+fjXCyGV9fLhT
0Av49PgftSZkMZVljqBa/Qb/5HbwQ6Y9fWri2/MJbibcMn7eKbiHUA8ytqIo/W4V/LEe+ZRhaSbi
FG4m3x71J3XnpAT64Jj5+MqtT3cK0xw6VW37cVOmR42Ykl58DS8CytecUwhOhZnHNl/MtH2yZtsi
Pm9S6dL5Lv/2vQsrNkcTi11suoZ/czJhWf3X3vXx8e/2LnE67picd6YNjF/HO1kZPDyoeN9yR9X3
RxS0Y+xZ6IjYUK3PvvHJG6qLzDi/lxx/sFo+7V7f/FUMRHWwm9NGyD72cffyrIDXTcDz1q8IKgQS
fx93OSh1IlHGm6rO6Rzqfb3y+wk0IqujaisqfWJdcEeSmZl9GQgpVFTXqtsYS9/kXlzhAn0I06hi
7DdoO5+6e0X2OKj9PDXtprHwiSbqk5VBf+x7KTmXsoX72kxrdNK+WJxAefdz04/23lAeLBoMqgaY
3921RYrEd6peBhXjZQRyPPLEGq1BSBs/mEodSmT90JWFZktTITRqeTJ3p+LIEEggkaeCiRjS/m9W
zHGbpbwlyE/iYuf29T+W+ue5PKv48+M/LHVorBibp2yQ6Zb7bql/zhD8WUKjuMRSpYoYoL4d4X/s
i8oXWVO4SXM94nuZius/Wens+B/3RV44WHI8Wig20Qt+2hcztTVyyc2arZdEFoOqVD9S0g5YBLX4
Ta7Uci6CZBMqbsmegUSfjfqtHHXUaAZO27jCch9xP3B6Vw8uTdLcejSCBEtK9+EoKIDpC5Ri9NYC
Z+iDgnwkYdUqiM6qInAQk5A+UHv5xZd6kgXMvGZe0ll8Y3LDpu581hAG72YWCRy5GYuO2ifm6Pxz
nM/koDyARyZuKht6lO5N4x98dDlLka5W1LtPnmFVi6IOwCAHG1UtmwezwzMTRFPQRNCGORYJH5hB
4kXLssfL5fzVZ0iwwJOmClO+Sq7l/7gATBbKh8qAdfTp8f9eABJYcEqOyYs1MT9+SkanM+R7rOhk
G/t5AbDKUQgjasH6/6lS5drQ2Zr/Va38wRXwDQHyoTL48Mq5SD/u9UEOAGAUpXobCZqCwSBS37Sa
BmsRC4uS4Jcl+b/hTIv8AFhXpi51q9xmA76Uto6SZdFX+yB69UmUjSr5GHt+cqm9ybgkNFg75JR0
j5lVJ8Ojx5YN1ysby/QGL35L5gz3gWC6I5iG3D/EBi1/ZbpfcMRn/Cb5zP26QTmFJSTSv3hl0hNl
6WD0owzByUll95sqREd3/mll/vr47yvToj+qkm/5rbz81CY1MBtadChwr078+5/rUoKgy4c5PUGz
V6dp078nKDqoZDjBAf9RA//JzswZ7vPW/OmFc928b26IEFgaRYzkjdL0qD+72nvuwGujOvGT5KFy
Lz5V0rEzDTKCSV8iBA8zn1QpzZR9wrhe4+a+amk7A66viXHOYoLpUvAqe4PmwSbU1gmWm1wNS9sE
4Oqjpq3UgQlq6RShsEiHWJpluj4vVVJVenMuQDgQ5WjWko2sF/LRH1xcYy3gv5HGKC6vIkcZaxL9
VM0kHRKC6a3kmLiIsiSHeDxptVVeUW0t0w4xbIdTqXowcFYRK0Fs2aED+Wj4mIMQ7Vi5Rp5ssTZr
IihRdGRK8zjCdNFajGUYm/oVxzulNO0yPhZQ/eKBjq608jhdNlnBK8FslLVkRRjVfhC8g4VBfizp
SVgIOIrmKs65thXrJSZEZZZDC+ss5LRqoW60khw9tYCT1aBFKm/yIF9Wxn1RmwB8MrYBE6poi9lz
CPatLn+VVHdJZi6DcxdKVmB7arYuTG0f0eaeDw1errZu1+jSvE60kEFEMUQ662YQQ7q/Adntrteq
Sy2qCaT3/QRYBsSPmIkRstEqXKoTD8Q1s3Y+Tp9I1PFVm6ghuTcY2zThLTZSkzp9Whf3Bgpfv6cK
NWhT6e5RR64V9eegBrrDnTsHFSDF8aoVlRsU0rNMEAhmjL+Ggz6XsmGeufFlbAmBHzQHQy508Wqj
G/0mK5LD0EuLVJ8Eri+u32FURCBFsrdkjA+dgrMTdJ02ievJswyQt/ZQfXuwKDIyHF3e+/wsC2gp
EtGEAdA4hT6AXkVLKxxnPsojOUCKlIc263xJsOBc0x7TQXVqAtyzXNwNxtmNUeLB781RsAuoMCQD
xbvxmDMSqy1Uc5jOSMPbiCWWyV6y07K1SRWxaxMPF1ElpPKlqj6nQx4xEfQUS9gOAyIvuUzMQ+F6
uO7It4/3jMkYqBmPfkF4eVMvdZy2WRRjFozH1794B57ukOy/HLmmUlT8H+dAOsWfduBfH/+uNqAR
RSQBrhCFIoHd9N/imLLBojKlBCA5B3Hqzz34n3OgSMn9z0Dq3x2Y7jKnP46AFhUyhfMfiVanmv6X
2hjqEM8OvmByqXzcgL06Lkw/yeptMUJg1OFrbVttfDOiXnK4dyuXAFb/gdJ/lvQ3Xuef6gjANtG4
9UvdV6JTVtqSjO2FbAiODBmMazW6MbPAJlxg2Es++MjcPLV5tHR7pEQlfdpwuHG77l6KxWEudCEu
QiYuT3oGhJ94DrLF9PKumsqLaCo0zEY8elQefvQaYI4oKyteqnVLl40aRWB0o36rWgSNAubvXb6S
rHK/Bk6giv+Yzn5bQGBD4kb7vrT9j8f/KCCMLyxcXTGRSf/A6f9sek0zVrxVJDh9Z8F8L21l/Qut
VxX6Fgt/OsBRcX4/3PEpNNrIXPi1ci5jqvInJcTUO/6wgHnlcLtICcERxQxnUvG8ryDcXg0rQ4iU
tQYhoCskadVJBb5sLdYrEEtrT+0PAaGwTO2xYmTxCEpWEklFBkkMxb0Ti2ou6o8tIU/bAZ+AUCoP
VeI1h6p8Ra1xqM312ANekqpgQyHsGCMuo3g0D9IkkpEiKO9ijje400Afu+bRNV3rXhqk9ega9WV0
u/SK6Y1+8TDC2K4FHjsoEsywkan0j6LSJ9xB6bBooUcYVRRed22LpyuLo3s5COTXIHSXRlNXORJl
8gp1X8SartSkV3aIEBQd/aUquD42hV4993zfpi9mitngAAoJ+4gEmSAcR+oMeUlE/TEdXdsXulXB
8IcA5s72e02at74PFNgk45pivFh0tHuc/8/dmS23bW1b9IuQQksAr0THvhMpUXpBSbKEviFAtF9/
B5Q4sZ1bOZXXVE6OHYmkSArce6+15hxTkxNi/JpKkiJPyQo/BNluarr93/2McaFj9OSiVk0dQtv0
EfqHQzpUyF8+Y//P/b9/xqZUe4BthGR8dQp/dhwy8WTC8GeP5Ifika4iARd08Vi9p67GX+2TKROH
1UBHaTBpIP7NJwxx2i8fsV+e+FQ3//gRU28pKZp3lFAZys40QgCjje9aNNiyIUt2M4OHLF/CuFNA
Gui+7UNbQu8+K1azFCBR7uN207so/hTUwA9tAYcaBQnMEKT3WfvQ3qVPYTRntpJMieNd6oa9emgK
jaSEUbOVpvvU2tKOozQ49qm6kbAB2n5FuIRewvoeZ04H/43oRrCuqnzsMwlNU2tpCgmgAualqsMj
oe6CrLeqAX8VByKvIZ217DSvatIZSNVLO7yNcsrnSTZWkQbKJDTR2eM6urdEeyeIllZ9qRrWKKYH
PaD3iXvNpM1j5KKblOoNfodOjsFilCPfvfcESwHGFIMLkjSzFk4o+oDmoViqS9UWG+1TilNOwANq
8dp8MJNslfgNJoJr6YdIM5XoUYhAbJNtyU637LD6Eta9MYRwk0XyQky12tGmkIEAYbiPpfJ+NRtQ
Bzd9ie8+lVdBUXqSfBa17S3YJSO5HgjHdZD1YT48mYRswdldEcBdrNUKdEQaD2R9aJjcweg1UVhZ
SQ1BOwXMnmvBE+2LN2PgZO/r0koHCefgaz9oI9quQEBBi0t1lUqBue7NwbAzJe+JbK86zunNsqk0
r1eQVmXFshSyZRQMpac0lRfH2Unr+1OAgRDDjz0bmlPdZa96DERGBcirapgugRrc+nIVdJ1nptW6
pYcnju1HEgUfZlbX8/Ke+//hXR8TFLxIvMgcE6nY/9eKxPH2513//7n/9xVJ/U1immRqQG8nmzPH
xu+bvgqQCHXr93CdX/pZuKrpeE23YOJFI/aHJQnTvsmKJZrkVv1LAas8LTk/NbR+fuX61PL9wQLd
hFVAJuitWJW+Mh8VQNDKjJh1KSmu8Yx0BZiL4FgKMkR6lforX3ZAsNh5UwNGtARnmrj7ptMOfQfC
wpfDs49XdhTQZwYVVqHa1mL/OZUwTGg5ywiSo1EDcx/ePpJUOujRnazYWNyXkuD6weyUhz1C82Hv
Z0gT7rpEFI4P86cZwJ306CYbjISawDp4uyvn9t68DOA45cA83I0U5noanpqsYLedMZ1ronLL0QFy
pQSTRzZPnUi1KaDizgpb1JPntMUGBf65yP1zyKrM2Pkg6NpB6ihouxrnVdU5SYg2rFAwIAvMhWeh
/qanhGsk/lVIhVc4n3iOlId7NyzzUIVyi9FG1NZRFoEPj7EGqJn4MSZfabkbQeQkEQ/o5DvLmNUn
YZQcI+uWad4CdOkBuYuBOLrNWKZW6nMSi9dBhAdawTbDM/GrkyjIdHLuEIKEAixv4wRy6lWFaXeD
diw0kmCVAWSk+lHnBo4wf5ml5uLOJJNIP1sI9AugcZSnIVR4VUKyP5r4e3VML0j+5beyk5xg6MmP
FSP4oekx1zNio7OZU6tQuVF0UjnYCSCRHqbnvIguuQl4ydAg+N42I4KQSC7cm4Y/4X6NA4llhRC3
YavUBlsctiU67+PtozQ7XLeJ9lZkJiklHMzStIdFX+iQUIsOhw+U4Gx01XvlykS2sBoiSgm3ualy
y3VXGdIS+0zC0waPnHgcCDZViqlF/DDDb1X8EGcLU+0c8dbupDabZ6q8VPtiIYzBOSrgMVG+z/sb
CrQe8OFyjOI9l+tnkdX7uEHSPwNClcaFZwYgR4rcgVlhY1j+pM9g2IiraTSUnp/fnbRXB7sVznGL
ELgIPPNWyjAleOf72hLvvLGFlDY8BpiepnmZQuLESbMQqVZWqbgK0rlflFakC17anQNw+zgfrcbE
VRKJy//wAXHSnFDaME2W5Onw9Y8HRHoBFNs/FmEM2H69/489BEYF/w+pU/qNEusPUMUXw/Ov8yEz
Z9J2ZZ3W8jRd+HExZi1mlM36zzkRosq/OR+qP8tgvgbJPz5tg5f941pcMMMVBvPWrPvbAoCCpm3i
bK/eH/Gd273odMVR225yIhduohOGVyZw5ByYi5q6ayP6xH4QV3Db06Mk8ackYwH36mcHV+eTvD6U
NVg782yPOc6//5fhg7KMZAmxCpXzpFVgw/uH4gMWJTv2j9cW9/z1/t+3eqL0JkElm7P4Sw6uSe2P
UpoBAtX/H97p7wW+/tuEwuQgYEgoracN/fteL3MvlJpE4PJtVVaMfzW9ZQLyy17/61On8/bj9SUr
kTHLWDiXbOGT459zMKu+sNKT7J1MTjftNawQN7j3B5NZrlT6gMbWwSAd5ahbjbNjBMWyTW62HF+H
DJOlkQNYhhdQFy4CAexh3U4gl0ozNmr5PHJM1vxdoCHKFhMmU1D+WqK62n1FMnvfJ86khjbgQ81u
b9A3suXMKHkMbCmBfK0Jqx9zqCh34M+zjOqDwfK9Xww5UVpETZgq8i5xljOOMKTnURzOstjM3Dgc
CO0oNMKVMJ40As/qXutkRA/uPbgv7ul9y3wZZ2ouo2AWOauUPidsGM6mRcnl3hS0mDc/d031fYzT
eVBLr0F0zjV8ZznTYRrLxmFAB5GFs88+UjCO+6tAVo9ym9pD0D8CSlmHGCJI76V5r2VE2BtuBCjG
HDtgZcRgj3NDrcRlFyLHUPpHH6V4rMox2m/1Kqifg64cANXWklpYoW4u7+FLNaS7ti6J3uj9z1bX
D3313kfJEpjG2zAK6zKp4fxHUsc2SRlQ2oDEVXI3Ayyl8BecdMA7HNLfPuht/tL5QX1OUIf7Rrc1
hHEtp7e3sNZv6zGf0YpXSbjL4yBY6X6CubQxDmJpAnfgt3BolPRqBqbFEaR5wBTtDXfDivIsdboe
8JdeN3e30O65Kw9j6CAfjdxbnUTbQNPql1v4gnw8IlnAYfCr/7c7IDTGkcCJdB1A1E+n7n9YhBCD
/G1M+bf7f1+EzN90FiEmY7+ztH6oN8zfvmSccPw58096zr965BjmJIBKpH38cb8/1yCFEOBJR/VX
//xfjM9Zz35ZgrD6/fTCf1mC7mULV8IozZVvDE5zv8A90PR9nz6nVwzhXB4g3WxRJZTovhVCr5VL
cT4y7gqnPwupQ8R/GuIOCOQeOf8euFAi9jnUkvgaD0WI1thL+azFizA/5PjMBa9HGqqZNlewnJfM
giy+XD8TxATgvrgqx/RRY3zo+Qv13IhrXyHLUd5X2pVPAT7ho/42bM21Ol66gXERzUOftG3ZraAK
5p+32S5U9ka2wpYs1K5+Xw6JQBrbuJFfo8qSVIv+SQ0HgCaAatMFiRjIuXfUrHpKR+FjrB6Kgtic
Zkn+qGE9I3DZmCSEvAcHbNddvNHNXSfbUvNGWBShZrw399xrUsVJbtdRsPsObZedyxZrRV/aYBWp
UxoVWLETUz7RvyncLvZYnkn18q2+cYvYkcgDY1KlBute2UoyZQvAPnLEbMIMapJ/iCDPN11JEdWe
o3iXaJwxHmdkisMudfXYyoTPLn7M1aXRe6NZfr0c/LukLycLkEJlGqpuESYaxuyQ9EVztpYLXSbU
yIeFMRIH2Tz5p2bhO4YTevzXF8cDk6ANo+Hse+pKXVUbZHHLxmmccNm+D6vK1uzYC9zhKQ0XcrHo
IjdcyevEzdy713vVKrMrTjziPCHpLXVyJ+M7ldd+pB/+KSoWRQ0Iaa7l1qghxMDeaxNT5IvWeCAk
iKQBeAfOVplD+9lO1NNwA/PpQYIOIXvN6ra+PYEFkST39qY8K4d6FROyGuzCM7yFjQp+BFbhyl+x
P81lS7Qk8A+4Tyx+H7AL6A7DvljwOtwGTonhAZdY9m7rSkRQIVJ+CF6ZFOepWzCfxpq0Aq3r6hv/
NWXH3QuLm9O6RUdm40Q8gb8Kp1XfCK1FNTOxJZTloz6/EgNnRyfhnXpixBD/eXsMusuECM7P0Knj
A6jX4CpgoCOBbHS1a3pOXseremzflQfgF/HdK+53sGbzorSrxMkvzUKDvSIsqsCJtGsbi5TCuFJH
PpNzYU1y6TbaEzQwGC/81ufmsl6M+2Bwem6IlWlej1vy5GP11JZbsnHH9wkBEX2WPIPMkc2n7FP0
5ONNsMfZLj/6TrYmVVcD6hCckBDM1Ks8I/nyhrsTsMUwQIEFotE/jzT7n6bYBhANJ2q0nsTCRTLa
qZcDJFODF7WoPu4vd8gYd5lhb0asakOVezRXxIYxdsaun+YOXFMm0OKiXbRrRTigB+/G3S2001ey
Z9L7hhzraEb/PzyNxaEzXxG5NV77OXZ2+dg68hU/rDbM82SZtZwc4CSrn8/6isGv0XiF5qQkzUlk
PBzkHEuUH21Ejd9gvsic+kSPAmGQ5tJSsMqleTuaxb5cVpuZl2+CV/NBPapHfb82PCIynHIpr4yt
fEw3zUroK/Jcyc/s3RkIL66fcJllHgNq+TjleZIAAdQ0tcZ3LFIP/QFwNAFderbpD+ZGPvHO8Ybo
h24tCHNe8gPGtVP0NB6EtfYg7evV4E0o4uIpnrqKaDs6Bo+SYEPoED1JuW+bdb0en/FzOBA1/FdB
2/gfo+J8a8RV1m0SAdta/dyd8YBC9L2dq1N7av1NmD+mqKUVPmAxf86aB0J4Inguusdq/x+ubxHG
T6YL5s5Uj/9TpcSI7+caBDX+r/f/vv1TgyiooSlFqRd+H4R/7zfyLeT4qKhnk67+S8L0vcSVp6MB
Q5nJGK8ju/urBmH/R+fKAWTSdFMf06X8FwcARf/7AeCHpw4LdBqj/9BvjAQpqKmFxhVSDgBF3VEi
nbpgZ8gncIx2JxbFMmULJJxxc+WX6v3ePsXSR2MeiFGWsn2B5RkgC15zc5VfuaMIfvoFDJsSkidv
h6qFB0vNPb7SbnJSp3ExPfLnODw0j6yPPWjyfg3wCCO32zzC/CNTcKmu7pvWVleh5tyqTW9s20Ow
SOP5VxPSJcqR0Z8A8wIbc8xnv1WaYd67QBtZu+PcUp6oVuIJyL0tiUetLMDsZ0N7Lp/BjDIA4RTg
8mgZwL4zpKbSlRaq0yp2t0tO3WlmzSzdbd9wybcH9EtYwhOENy5ebSVy6MG2+/BaH7VNdxJv6+bR
eOSg0Ytud0L2Ihxv+ap/4JBRgmke1zMriC0kVfDapbOMf4YM9A4ZosU5g8cOLW0jYl1b9t9EpqM+
ccQcuebGK9/jGRqvfuAm8VVji1l1pzJ3m1OyzrI1Jk6eLJApzUrWN9Eq5d0s2KvBvq32PB5qGx5l
gCwuOuUzQh6eT3fiz+6kL7JF6Ybv9G3X4oeyrj1SxMWGhhqW0Ll8m4MNp105b47Ga/XMk9I2PBGe
ufgFEm7kHcCbGoLzCqolQ1r+B3gbxDDBvH14juUFHKPEPN1pnuLJIMOX23nM1oavU14CVZ3Srrsi
/Bq++fzbHYZvsw3v7FtG/iMvbt5+G88SBJ+98Th842T4Xj978JN4jKJZ+hw+n2AfeePJIA/5ffgm
vcjnQdqJyatQeDf/BqPwuaONJwMqUDh33cb1TlePfUWd9lHPCrsGpyz6OOzqb92yY7RE5LR5rard
beZI6PH1+hGcCAL7nkkUeJUFWlFOi4I1hG8z4RJfpn6k7IqHELwxQB879i1sxmjIJKc5SFtMT+BN
+sIZFAcmS3uEbtLHhJssxpF018HYirMJJAbleUKdoJUm6ETtD5CmmQtpMtTtsxaQRm+VSkOa3XMT
GZ4YeqkETYlauSYWd9eP4D6P5GhWrxwKv3G0m1Bht8Us2xGNBhWqDIinJIfa5i//4aWd1qNOhgM9
IINh8/+ywXz5b39sL02ty1/u/2Prkm+h0Ph/5U9Ub5LGVvEHePn70o78yRQxpWCMkml6adh5/xol
0Vplr0D6ZOriNGX6F0s7w7Jfa7ufnjpvwc9LO6TZctY0Oi6+k7GFU4dqcJijRr7b8kpSrNvCZ/Kx
rVfaN1RJc8azzSIH10QDIWR5MtdjVMylhoxUl5lGpLsxyyT/PsUUSURmcbK0CYYID/lBX6iXvGdy
4RoX6T41Njlm08Hhcizx0Sgh0eTmgstSWhIX7imHgvN264Tq3Hd8R1kWC07lp+5I75Tj5iWrTr7i
9gcSACzxhcu3XlGO6qBDgB9poyfb1VFey0/xS+XJi9uepI51d6xXZbZHyAqVU/TAZaCSVERXyV0W
TESSnIJZhVkWFJu1Nb6yRLK45QoZjQap4uw1zTFsHxSq32XM4hfsI0tcstCQCcKq6UbrYK2592Ww
YFE7xIdyGR6yne+9aOD0okW0Nt3Oy5zczhxOrftxPa6zbbIldHw9W2o79RtAz4h/2sUUwMwazcYm
PoiKLZ+7Q3cINtGGZIPlcL0RD/bpQ9N6CHc+ZAFMSvtgw8TENp3hOX8rn2bPOjajNcaHcSHdCVme
V7O1Dvykzz+wY25jCDQcRW248toE0E/dGJklzLXxkN83TrLkd7eTVvkjTThxG+6CSYvbvnJjIwIh
uPf3ZWZaleRFZ/kqrWYkbk8Uq6YkkI3oneB2TqH57Tv4Vo+JPFdvESrbHpgaqfOOQh2fs1wui022
HKkZg7l0UA7/+RVIlhGWs5YYnLD+qbf0twb3HyvQj/f/cQWiF8R0ZMJ9ahIrwB+HS4bb+DbIu2HV
+xqu/CTAZD4y2YgVoEsTDvynFQi2E41tVDcwX1mc/sUK9Hec9+8L0B/PHHb4zwuQUehxNNYsQGMT
KuekIXB0wKc+D8MZ4LAmWuH3cdIkquBARGSUxvmlisDwDS0V2h3XUREQFZjMbhf69Lg6TDVLXfoZ
79GoOxV3c5LCdCQ5uNR+x3JWzBiUi6H4JMeMscfcOBuhHCFomZztZXPjSNsx+oSnEW+GjC5Wnw3h
WdYHEc6OcJWhXt98VTnoEJ20cLYw/NIu0S+35f1gamNjRyIlmBktWxWYhhLfPI2EZpglrl7Ju66V
/ssl1NfvGkeoxlyO8Rx1xj9e5ZNT5+/77E/3//EqR6f5u/zz9x3zh6t8GtP8GWLAg/61z071nMSm
j3aSWeBPKrJpn0XDpbM9f/nz/sVVrk6fsp8lGz+9dAaPP1/mQ6D7412R71PZVJcTVjZcpkv/Q6dY
uBQOOM3S7kFoMq5HxhhKG2HN9ij7m258psMKDLOVJnf7ZHf33fEb5M64W4kvfInvmQvjQkEF35zd
cJZ6fElYA9OUjC2z8sbK/RdKN/6Lig2SLR2CezM3iBc9QrStV2yo7KXjgzFeRihjoj0RY69s0uYC
ei+4z5zGGNs/z5JJS70KngZm3/zdKuTF7CJTmzwYl9J/YU5ZvmfDgnrJf6TaofKoOq9MT4J8ChEl
bDIGLpQWylxf8CVuESf0Hc8Zii24petsEZKFLBwThE5ToYPwaQ0YmBHPKslOMQTv3BIeA/8kk+Hj
EdLc7cVLsbode17X9vaCgiumnVdYN+D1fFADq/mAxSGtb4l3A2Oog/T1bqRGsZlK/lW6TZkngzRP
us1be6hPTerp4kabPZJPMrOjbax50aUFAvaaXIKPTne0XXSZHarWNXccQshiEUjNeRQcMEdzJNqy
G3ROPazo6KqJJz0V25xH+JD8dbUW98mmXPjnxMOI5inKM/TxEFp7b8uyPYxuhIFStcI1tsleO2c5
wfQA8bMVEEbZTouHdgdaxBrOYfEQF47ySuNmp12IRoWPZM5lGjakzkvbcqXaOpj2zRfAlMILvlzW
LN+N+7kc7F5eohzizJL2JyCyVGTiw30lvBI1yzuhUvXQD4UPBC1Ntsad+doduPkMZOltCQr1DoVZ
52YAJhe+bSxvAW6coxpcZK6VO0zKuQkinIii4p32tLg0mT41VnCu0geV8v1+KtJoNWrtPMrn+Ta3
UuVDQSCkxJvEgOA+HxZC7HVrRofac/GUvfXPhoN+dwkK7whkVdbm5j57bCjhEROBfX3lrd7Ptuq2
O3bH2YXrmMuw2uiA05/MZUN3LPSEzlO+qTsya9b6Mt6m22E9rJN9vGI8Rt+59Sbq5cyVHMnZyW6z
QSfk4SbZvapuuJCcbjksFac9wqm3eppujTXqu7o4pgsZIUv7IEXHu7gab7wvFG4olcncjq7mR2GT
ozM8IB4J5ykWq9UdCGWxKG3trPFJpx3qv+bv/+ETDwMvvHTwjDhc/E9QBeZS2ls/7QV/v//3dho4
dOZoosRu8AfP7PuJB1I62mUCZScmxa/dNGb26I/p8FGqGRhL/iy56KbhGee7DP5+1xr/i60AEcqv
W8GkN8DvSM3HaQxO/C9bgTALk2EmVytJpVnVVzJTZHSsjGBih15fZ4c1oxm/XgccyoNMcEc/9zQY
QtIwOveJ2jN+DPJsJUrMGfSPoCJ+xH/X9Pd7rnt3/RNOc68pvq0W/sxSzJAeDCpZETnbjeBYsITj
pUhnezEYmKcYmTtTytEmBGRwOo3EOynMUV9pxBjEw83Lup4GFLflQCSi9jKd6k7HqBbm7Z1hhm4w
K645BLXrJKdHj+V6XsS3cj6LG6fstTXKwUNhTHKvzF/UpCbbatUuFe3OpsNcpYDsbjZn01X6ES11
UliGWc7zO0BDdrM42nN4pUPxOkRHUXu/cQhM1X2UqQzJXgfl7uXaK6HQlpje5y1g7Yj3IplNKyfZ
1z06tWomr6JGYdfItlUovCUm045KDF4SeNFRn19KzXw1k8K3IUQ5cZ1sxkFdpMM5YJamjf3nCLw6
JomMEDnW4UiBNSc0iCkDUbLuM7rwpbbI4n5RqNLWoKYSxv54w+NIbkyHSy619Wi0wR+K81ZqAJRH
6y7StqIWu37Uv0fEEtZ9fe1yePWVnB1HI1wNcbajN7AoUD6WrWkrogLLk6wt9aWKjkYn2HVlsBMy
AY0ON0Oy/BLiHb9rqRKRbfuEQu5lOG969qkkiWVUByH9KG99YZldDzUzO6mqmhFgJq1wJvkWgwBj
jg1TLZfNeLMKX7iqL34ouBIXwpAzgmTsbwqsbJjqU/BvI0te2iyTaKLh684gPYUd5SWa5cGocHnQ
OWSlhty1rtmKTdpP6cDvWTQtQTMXMc0z4oDnTcblMtabBD80UhCuK5FIOskd09myzHI7CbOjipWF
eE/CYMZVE25vLRhTHRQx2uy7byC4Dx1dDxbaoPFjX9OUgn0zy5KVMhh7iPhd/a4D4Gr1G8Hkvl3c
CvoXxZykdmJbnurbp4h45c6gGXxGOK9S32uTd/l+qWiUDcW7NLbzEOR8CIMuJXAoQgbSTzrydH3r
UWTpx//w8v01dphCf2UgFv+rZUaF+bdpyDS2+On+35fv2W8aUhJQQwBYvsAAfxasBFCxasOUQ+Tz
x1zjz6O8/JtJ546SFp31l1Lip/UbPwiAIlmcQbn7d+pr6ttp3PGT/Pqn147p7OcFnKUY+8tMnI7f
jDrelX2LpPohes0JWSWek8gb2su2Bs++csVj64qraGd4ktvamHzf0024rGy4rvboBrv6U/Y6C8uE
49cb1XdmnuG9MC2d7myjwbLUVbLLl9NX1uL8EyMD/0yD97d+Hs2L+XWK1KgZUrPo29N37caRXPOK
kNZiXuwydbUYXDqa63tT0gYkeFd2gOQvzfl+Zr29MImxBgcGsUdwwzxYTFNOnfZf4/Ci5rKj2ImD
atgSnMzCItlbhAnZPXfibpbsEQy4Ek/t88hEMt34W21/f6ewoLU8vWqe1q7cSO/qsbqm12msmT0J
Z+UwM+1EctBwMfLkf9l65BSn7aeznLyNNwys5Rfmj+CZGD+XV/ko7duA4JyNTnfAaxaBi0CSMNxL
NmtXpJjBjVyWW2aklD83R3hIWBtmPUPplvctl0NL6B4knXwoiaBWEk3HpR8vGqbd3DxjOt9YsWWg
bUBgMmcazr+By5pn+05qEaCIOBM1hnvb1/vU4Xt85fKKr4TbfbIuL1IvsA3n7ope9a7MmbWSRNKt
o73BiZZHYsow5/Rn5Z64Vp8yN3EDHpuayorc4a15E5ZTlGLhVvNXjsUA4O+kaaAveLw7/hxup0Xa
hMW+Y8cfzRpGH38HfbgSoZnH63wlL+r93au8cjssYqe/TKdaUgvcasdtNuG69YYziWD2a8h7xgs1
CUeJV/kq5lEqnhYvASM7zzS2HnVbn4oMi0QwLsqEd4+glq+/I6P3Yi5cG247lxmzbiubf8u9jrch
mTP1d6fL+Nv0OJ9UerwfSAS+vsPgyU64w+jeDItfMyD3wQFTnDE82QeL8kAoiBQ6Q7muZS+4He6m
Z8jo/Od1TweT3E9xwJHkVcvOC15Swgrc2yW7zYsL/0VfdoN2D0n2HZ+eo1YLuqGIzM1XRkvllCXs
mET6wkaQrOYSrdODnM6ZKKrw/nuXkkJkGM+U/rH7zM/JWpmwYfP0KTiGexFbDvv+c7qvTyTQvCej
VUsewRP+NkgfOv8pZoQTKCp5IzTGq0XndeXcvEYrM5tHa3093PV1xqsI5aOQOknrEBW6Kk7QVGcW
Fv698EJbahFeoQgITx3BvP5K31ckaaASWRAG8Zix2yxR6T/oSCP2I/IafZ+t6qP6Cgkq26XPyam/
ltfkU6L4Tvk8Z17kJLvedmGpIi9y6qN4IRrCKzg+kK8TkwIt2Z0XX2eBJbmKPVxyN1gF3uxgUtOx
J9ojC83syNrw4G/vm8FR1oHTbNtv0tf8EWVEYt8aO/MyT5oj93oDodmvUo6auMy28YM5ZzU51ojl
x3l6VfhNkLM6hwOhgIhQ7GCwGRCU8/DbuPGBLDwH64hff3WuX9vMkjjtPAf03118djgcGCSMi+TC
u1lRdhLM5xjPH/lj6BYWbQHKK3V5Lxa6bykLuvUcvugISIxS0VUsjsM6vnCQ5APzFjwE4Vx/rjm9
XgYveGxW/R5/SfYaHlRP9HxLoyoMHvRD8FavWahQB5UZTy78ln/zPUNw6t3wyCtzVa6Wx4GIBq7M
yMoIgpY9PfD0q5Guil11vs37TfncefUHTO5iWz3lT6EbOJzLXN5Xd3Rj3lQbfZCbe/5O52LZBE/d
KtgVj1lOh5I4CRIK5xw4eCvqx36TrIsdRw7UQVArXH4gUd9wwJvH9KCgLHosD/JnTsz3e/gt6xx6
DhUBH1T8/ZGIGGXT7TqyCOe4eBS3qaxeceioMOPNmGNXz2WzKDtvErLt2gPHZuNRsWcW0w7mx9mC
CHFWfma6yrgeFM9/jBCjQgXt5tUzfxLRRP2aLo1H2jbSud0orcVMFtOirK74WaHgZQu9tvmBxZq1
2Aa747AxKoH3ki/zjXFkae9UlygVo7U5U9OOQr92m99vzqzZSwtO3xCqaj7IbxD82nqlzBZN8Rgu
pb2SuDcoGuFcWTfbhBDpmv+vt9KCwedeWtdbZZHaZBXPJ2UXQ1sbzD1TkdHDY7nTj/JSOqnLhKu1
eKm3wdHkw8tQtnUoIYxz/Cbuo41qs9ttY5LXcB+fegREsC3bbX6Un4Dlr6oV0W9n2cb9Nypei64f
197L8MAyRASKlBHSMwfM1vgrNd8/9cMeDC0EOO3YyRudh/QPdbVMKnsMWAYYpd0aCzljxqHAfzKP
xYaGt7nNHzvaZ65oeMx4Xu+f4ntJ3Pbnk7Gv7YjroyELWZVQ6FlYeqb8EnJGeBSpctk98HYSEm8s
9eO92NEPT+6rDjVavHzij1p7JxiysW+Daww79hjB3YjyxuNbPEvSUygxGf+klmzOw1eeQ/zKjx5X
zJzu8TIIPG4yXLWRwXrq4pU2fWd6yrwgfqzDq7yqe8lTPPOF2Ol0IJ2ldqNNwD/+Ytibl6987QQv
Kp2pdxWVWekFrMTE5xDuOgjHBpT2SaA5qXvk7HyF7CRccpEjBATA2OlaPo877kRmUpZbzPy/unmE
7eA0K471cwRJhOUvst/1S9878vk9HaaPhY83HjGB3x+4BT9bqV+za38aWzvzX8Sl4btF5AUbAA/j
+MyDgZrhXklzlEgi1N3mOcYaFM/70yAykhfPyqU90nTTP6rV+CTsEHpsRSLCLj4fZ2t6uo882/40
Pbvu0JPbZVpIIq4DH9a5fEbOyeNS8/CQv/+dhyfzKfBM7ajL+/HU5FZ2t7laG0KM3FJbBbFNV40v
l0Bh/IWGf1R3guwkndAWzJpjmmwr4Xo37Vpct83jWD5UKaKHORfETLES1OodXc2x5zk7dHyfZmv/
rXugYegW7fz+anr10lhIH8TaE1b61F8w3S1m6/Sl9DAXFg/oM+14oTiGO6k4Y7pnitN75WpQ7Nxo
d0bzdNctCa1C940WQX2oVt1eupQrMlug9dAy0zlvrIz1V2TL+0hv9jA8EEMjh3PtQlBNvyXY85gf
y5fZ2+wNgBDbXmDVD7f97Al/jLKu+J0gJV3ft/JCXahrg+fYX4oHVXiGGh74ZwCSrNEzWnMjiYrl
CmyO150Ll7/BiZ2HR+EgPuUX4Tl48HfA2JuYRvwC9xaiTHqO8aV50lny6GzvA0r52PZ3FMrKQd5J
326L2EMd76UO8QiL20Oy59i25ebIibfhRX+OP8yDuDD1jcIVVK16lov8ZfZENXlZlB8REy28AeQu
MlnX5wFNAX7S8xDMaYMflLN/ya/Zm8bvKLF4t6uZ5bcuZIWcFxEuapCloltsyvnqG2pP/gFNb/ve
YH37RE1tc35cY+rrfFuPSUUj0AcY7pSPV00uRNr/i/HhttDQEHZ3Xp/FUB2jOAjnFDUmOkkCjCAp
1OwwOmCeg8Bbr7iKWy2zE8SpaPF/3J3XchtZl6XfZe6zIr2ZiLlJBw8Q9ORNBo2U3vt8+v5S3VLL
TNQfdVshlqIkCCBAIM/ZZ++1vjUauAfDM/lsxL959eHzSm+T7UZ2hX1Mv4a3m1wRlyrT1hi/Zx7q
Hnf9RePFDd3M6akS19lEskHHq7mN33yYD8vdcoNghQ6BY91km/6JPVpSXYb+cuX17Ne9Sz+qNfat
4Ij8cS9QnUYbw62f2qfsIfsytmSPrD/RTl3FwYPmjJgqRSQF/L6RxU3eIJbZW3fCnXWX7fDCPKqv
MQ203kYJiXLqRLyZQ8WbOMPa0EKvPB76bXvgHT2h2joYiC/bg7ZbNzDTCags8OHcJl+ik7Jr/Cu1
v31l8ea4VK9lso1458W6F45hsl07LKNjsMUnwS310L+4VSBJMNhIGVJW2imwlG8v9WP6vyFN8Lfu
7X/auue3/Mv/+z8c3pU/jIF/3P+nqZ9IrLRMu5aBNMrJH62CdbbNX6q4Gci3/NU4sTKEDJm4TMi1
IEF1NC/f1TV0EdZWAWRYQjz/KTuCV/d7p+DXl7761n4WTraz3tV1MJeHThlbXw8LQnYIiqyDAc1d
okgqLTARtXOHZCL25aWa3gKznc5jV8YES38LtciTFP5bVjXB4qlWvAxeEfbhS4nW5zOVCWVLO+lE
BpAOmKIeLhIMtwzh2dQUvhYhzJjju7mJz12WbOKxOxgJVYfJEjEto9cIyb4KYzATvUkqJtmaI8pv
PbmKJcUJwKN9XgtoOgICGl5GRDSqSR+PQ2nkxwMWKE7danM2rC8FvO9W4+iM/SqnU6pa12wUt0LI
OS1+CTsaaPODEIvUk8TgTagdC9IFxWPXaY7WXHoBAxudNZEebpcTlxy9K6jqJsjfVrvgWRPsZaS8
J18tLVQvV0vS9sx6Kw0Y2MtKq6haqVfkjzp4S+TnPn0KR79FhD6hYVIGTnV5jRU7oMdHk1h9o6NL
t/S1MIhOw7tmGtDHRsJ3iRTf10L2ODbDaBctBi+6zv3Q7KNhfiKR+GQIyEGl5lqlkoQUFuWMKCKH
QrhtFNsE/E43h7uFn1BpsOxyDljIwRGyaafo9cVYE1CS2hZHoiCR8FumSAhngi1+2iel4g8Zg6hE
3MqQeYIicoeyexFp9GvdQCBJdF5GAU29nO4UpXsEcusrQche3teXypz3o2LyjgynyToL6kKiyLjs
5U6RnDwxNXfOLK/F1W0MBsHQ2W6W41NfbMXHtJKAtSOw1atNgjfdSD7NPHAyOjLQLRPqlxF8dk5/
vVa3WpAeRvzxfTo6bUeYmjXcQS8haTDZq0uGDpg4hkS6shgcBGP2xUrZL0aF/SP0KiI/A5MDe8Ph
qUeaKadb0D4bSVI8PRkP2byVq/SQkS2YgDnWrJbsAeOmaidPjJN9Heo7sVlsrRR5ycmmIwu5qUip
ky13idrrkIHURJpUeVGMNthMKOfFNtgWaex3DakNkDnHYDYJnpk3SSS/am20mfrR72R4SCGTwkL8
MjA4j1AhZ4bhY9L3ciayqU6EochwE1nUqG1HpiZjRwN61CXGlqhW7iNBmPZm0d6MQfU6814QbmdY
bi1RjVTFxjAiQgezDGp9kpOI12UbsyIrlKNb19xRXzbxTpSbrSGr23ogEG+M8ex3prvEHBSVdr8I
8zEc80tsmm7TKXdqk5G+WY0PZSP7Ak3qIMUnUAmbRE+3ygx0QINdmpRoTIPNmBMRaSpu0N8pfFpU
kI6TMfhz/zinn8z5+2HxC4XHK8BBqa9dQAI4nqxque9UBr6j6Mb668TpVNXIhNZqL2omlTMwfYRi
eJsFY9sBVpRH4jfbp5Zp1aBXnA8UCUYJUwAhhsGUNcb9nCyyDZ7pivHSDzR22dh8s+Lo1qQzYDFI
ltNwE9UBnDPDFYjcsqtUv5/mFeeol2SfqoYz8wEe4sJvNY75PRS0Whm8IBN2MXibQL1r43zT0twI
RWa3cnXo4+Vc9NEO8MvLMiBVmIrHPocuacWPixo4ucg7tHRUfsp7RiSalYznuNAey1qzayMmVzwl
MiviI5u5eQEQSjZoa+VgJYx8q8TBp9XPmyIfae+1/Pj6qho9SVuaTduX+3/zho8lH/0qCrLVnaAx
uf1bmY/0x4b/x/1/2vDJnWECYCgrDX4V7Pwk8wFuTU4hGjImC79R5RHSwhKUVFX8leiK0hb6Hwpd
HVgbu/4/ErMxcPhjw//5qfNNf93wk0CrZBRm3YEE5wEs8JZhLIHQC9pay0bbinwmOpZoZlDzGMaF
JQbljLpHkSLyGZ/8qTxl01k0zg3Jy+HXylXzm+KDR0A2i22ncvHvoMIpvexZfpV286YZDrnl0nHH
m4OyJ032ZX4g9llVnts0Qst24YvbkNvKJ37jOdCNLSZmul9B2a8qXh6aWet0KT4WjGVHOd+u6qB+
jdMoyyd1lcLwH4+JOomIt4EgVqf4+OaS4ykhuZ0Ipa233NBiwyBrB6UQL2Le8Or4p9lzj45ovAZf
0Aspgc8ZeaLX2txK4UPQcGw2gl3zQmcJD8RqQtj3uKAZVRNdt0EoJBkX6b4nD5Fhdeg3L7giWv2e
DcIQXZwXWPd0L/vAZknHSgdD46ui36xsVcdsN3J01jzJOOPcvskOwiNtNhQgB47cKnAsXaKHlynO
XCBTYnmB6mwLih9uFmxnylgwfDj0C40bXj7d1H67HkjtG/1TpH9EYl6zjRYn303OBHWmt59IxUqP
4Y16I9/gFp0V+ghbVK58BWQE5hHeeQcf2kLpYXsd2yemamkv7eGr7BUcjRyeNiQrIustj1i0k7fF
4Ru04IBluzZ3fbdPziHfRP0IMmckizqhXDjm5cuQLJ4UTlcQq1DPyU9+AGhNSPQe6wwOtgbLhAO4
dZaR2ez45nl9Cvt/M6rE0BlZqgZqDtaK/0SOwj7FueIX7cmf9/8+vDSI38PFBS3yRzLP/1q5EBSy
wmjIPgwNoMTPOkRUKchLoJEorGqrCv/7iYQFCrgVzgTt+zT0H4hPiHf9fYFanzp+bgXe9gpXX2//
ycplykJe52Kq7XPyRuv4az2WG5SJD2Wpk3HZc411azl8MOeZ8rI+TxqVcm3RQ1WEj6iKtrXIurZm
701RsF/YnjVhCB0jy9+TsvWFtCARo5ZgxQW2UHCyN+n6VMPY7uL4akQRSVzKgD9HDT3Z6O80fXiA
ZXUJDPEe7CRuqGaetm0t0LXKhhaB33uUR1uhyo5VSYc1rHAfJTd9Hfla2TFm0cuDgAHOSc1qW3fo
MejfT+QNjQY1EKz1dl9DutNRpefzeJuO+l7WMhpSSrCR1e4U8Y1PMNsIAkwBaAy427q0wjYWvNci
dsoOAYMaWeAyUmWwm0TaakIa3mWIEVQwTGMs3FU5UIw58TuDqQ4djLaysDZEXmFJL6kEISMaO59Y
AjqVqaNO6Axw7ahkFosmzuXBWHMFn5vFBKJZgdRLzP3cR5I9RkA2KPT8ITxTvlquoQ1oDspUcEc1
dcepNo56Ha2d4OQlYVc8m8GUnuW5tlDHRUw9k50kBU4sS0+GVG+a2jrFmnnKkk+qIlEYFXhPWKEl
AnIUqrA4OgINSZyyrgy6x3RCmGJDqMb+fRUDbmBL9v/FNQ3dAAjFBHFJIBdgCv1tTYOc/vea5s/7
f18y9BX+YBl0MWg7fOMRfa9pINDwneDJrU0JlHI65cR36bIEil5b0xxoqawBIugrvi8Z0moM1YHW
yKwcCvf+JwJ984+SZn3m4hrvgD4a4fJv5k9dSAXETEO3N6V8p5QCFCPrcZQ7vzDqHWIyJMJEQA50
8iEVMJlIxshTZ3QHS7fJO92VGbcWVv0h6ILDpXcTt3QixytnNqoVPKTyscrvcxM/eP7R9/GqBwMx
TiilrjlF2DpVjUYnSJ0Ks73OOQQQ61bU5oukh3dyDo3d76j9dvlEbzojXZnyfdbpZpYJPubwmERk
72h48uvWmzqASzIc9t5S3Kmq/Cqv9CdJbOXTGJn1Di1I6fRhdwsXhT3dHJJz0fSV22VPefEmVJ8C
qVt2zXiWszGbOr45sbSgokflCXNB6SZm7swqJDVt1BiKRmD3zUp25rKd6Pkv0uLoQ7pv6ib2MLoj
UEbJFsupRvhx1nkRDKx/sztgzQ7hU0uNLrI9/qdjAyX+b7vyn/f/cWwgr9KSdRNVkfztcvnp2KBy
IZGIQkbZ95S975eY+BfqTPhOmBUUfQ0v+3GJyRaAFTKEuCjXTXRFl/+DXVkT12PBL4qi3546F/PP
u3IaTzzrNsI+ljYtVBH6gccykJv+oIZmiD1YyPP+OanmTPaSuW+LnVyHRGDPYSER22ooFPlDOI3H
PgYEgFk36LunBvAydgK6nH1P030Ydri4v+kaOevaehHmTieQkt0MlMvd9FUcKtU21PRZVGD55VUZ
owqV6Zcp8y1QxZok2v520ZpDYPbneVXkDUgLx+StA6NUddNp5ZIvofWmCdxLMYrU69SqdYIk0e1G
Nj9TgUmSYt2MMyLwatoEc+cNY/KCPhXLg7IOjRZJJVkcK2zS5Me+LzapiI9ZnW+SkY0KeeeTVmWx
O095ZQttg6wkMQKmnwi/xeZ9MeN9v4yIq5cGv4SI7LXK3oui+pqlUebKVodaRZp3VlS9RRF1TD4K
n6EYEb4ufOpqfgn1dkcI6GMbLbuCLi2edeYKshnGnjh1LdQk/Q3Y25dsISLTLBhglQJAN7XLfGEy
aYEm+VOsCveZhdKpTe6VrnrHLUTINhZjsisMssBgYHdGeFAU5LJi2hKxlIRbPV78RTAvhSp/ZAlT
wWBWMEkE07kaYNnUcD6Fbt5Lacw8vH40JeZT/LPObvX+hZ/ljVG221lTvaUePaGaTlNenAMr2866
dllE8a2vlS+CIm4GVcTsXJehPc6o6zN1Vw4rhaauLrOh7mhpsnSONeJdsQiJJKmYeQrmK0T8EN/l
9MU0QPPwabmLUqm2q5ZhXl2+VaNueXUcYbQ0SXRPgvBUGtZ9lQ53QEo2xVC404Dgq4JbVqI0LaR9
tRDc0SSnUm40L+aTFA/1UzcNhzgzj30jfgqG8agW5a5M9Z0KXpmI85kOTJUc5rbmDFOOjDXzAvqF
MNuERvmVCW5PtWgfCtpmllrQoMFeirJ7TZvuUwFAQTEOz3rCgEZWdkbJkCeAAVkLIWRhdf4qx7ix
tYUWkzmlzhjzoewEkEUQxtqx2FW1ddfL4Vu2zJt0kt+ThEl0bd4PXbZdiuomK9pzFHBUq8ISF3ZG
PnOXkSWfbiJtlOxSJAsjzVa1d2FdNNSrJKOkdiBOHj/kG13r8YoMjkB9Nof5W9on11ktrsMi+mbF
e5ksD81gXU2JJiHHC5soWANAebzXhfmSQE4ylPbWnMvOWYLwEBTJfoIHYstjulE5by9FDQWojW9C
DbnS3E9uqprHIGV3gup1MrM1m6VR9kJZpwQcFAGjgIZ5rVIHdhHSvyYBLI0TL21B9IjF/Uwbleb3
9JKGxoeZiOtHchv2wi1pNcdQAfggB4IdEnqgifXdWI/+FBbbaSxqv5SxxZRIWcRsm6qdL8sVZwwz
3AcWorm2v7FmiXivoNilagXvqZfg07IY5ZkhEhuGDGdg6mNPpnQQ0RRHVbWrDc0dwuCSVxMUnGq6
JZlpVyXp1WLGPlvIunpdOWRLeLLy6Jwt8gf5ORyel69N334kYfWYmdM2nMzDEGFvyqQTRsQXek0n
YRUMJ8PyrsfTHcLUYctohI9h1CYIwaPnEsWOmbXox+Xlq1a3x0GQPoy03+XkphmBusF+iWimDTuP
Hu9jIwePFk31ZUDjYy46aowoOCnDeJgktPFdlO4t+AVKJsZ2M7Yv3ZygmlEsJqEhWmVTWjZJn531
jGeW0x1J9IrR/Jgz0ImiZDl3ejc7ZTg6Gp2QUobzN/EsXWXO30Rx3lb18FUGVz5kDFBHidGyFDP+
ZXPBKlZ+1jqxLqWJtiphXF63quaZaX4/mgupN0gprM6gX05X1K9i4zEd15A1Tkm8ECgPWoUsQgEZ
aOpXI443zcRhSmqF1zRjWpAEqk3C21cz1ZKrmQpfqATuelOdz30rZ/eKItBuaYpb0hgfRT3AyaZD
De9KToZoRvLstQjVcxaGzBDU8U6col1dxFzesf4QDfJHI9KaUpr5izwl2r7FI5WV1byn9kTCp0IB
SvnpcLGptwKvBIey+BHjfN/MjU5jDPm6E2Xh4hTFkuIXpd8T8nbwFqg0pTpNbDkwLoZjptnZrMNj
1Ux7bbZuZznys3TYpnGa25WmkhM/hEeIZ6iqxOFtLIXai9PuTjUy5AgUoNbUvEJRD/1JKb/KYrhv
RwFt6ah9qCU0paIibV6QL2k9qF+VIi1Ad4QHKTaWnagTPSQGdX4K5vgSRcGjFmWlH4rzph0KQsai
2UtShVbTuMYnFcZdpBi4qnsEX2OjvYtlGHgcqzPHnIaTULB4NEMIm6S5azrzCpuGDdUAr6UZy3bC
I4YnTqMnVaOskEwx8Dl93hZLc5oG5T7vrEPTzn6M3dj+F58JsQtBBl1JsiuLwaRr8/d9bgrIX9pI
f97/R8HK8Y54Z9D4lo5z+6dylRtA+6xBfCozbvrVP06E31rZJi4maw3Pw7T6o1xVvjWReII0pL/Z
Wf9R6Ah81N/L1V+eONiMX8vVXB67IawJ1IORh1wQDeD8CkomqqH1Q+FJFHvWbaxGWWBrz4RSBbmn
h6cW4BsjoEfmQNGL+ojUEBGhJDsKnscQik3krKYSAtF3w42Y0zl3QCwM3WnZaccBYAGDsvLK7wt6
I2RYn5YfPKpeitTJIyuMgQzmTndqLgSX0S8232YNBOp6H9ANVuvy1zSZ4fPgOqXBLJi3+nK15Nuw
uV2fO7p21UMebrlafQh8eZc/C4/qqgCD4ms4sFRXg2O+s97K6MZwyg8uCa+Vz0JzXpITTtIRrBBC
VXU/3a7iL7RPCzKvatvtIzyzhY+8a1JIytrhd2FW3NjFvC1RI3LdyvtC8wubfNnejc7Jm9h6wBMU
Jsg5/kqG6euXtqGxPRKLZlsv8FT1egNZMZQc9nXMu5LoI0Q6d4YPaIGCfsnRfNmm28HXe0jR7Jre
9FSax3CV8ZmX3tV5Ic2qAYzNXdztw8gtbntOo6tI27omb32DGfShSZ+MTUrnmjx5PwxQjLHO9Jng
9ToeWy+5a9oOvOot4kMaz+bF0yVX2sc79al4TYhiPqnNppucWHQtpq5tTzrYZ8BqGtmjQFvwUsz3
S+VPc74i6cj3QvAlxZw71jYckRie/MQssvvS1fbQuwnu3slhki/GvgAkscUcEWzQPYWXvrO/8p+l
3ajZKUFAsHJMjmiIDOp0pKsqUG+Hn5elsYg69bt+m7a00F3yIDmrqLcMvIdtO99O/Ykawk7fxR71
pQUfwMF04PLXTdg7o7pBJKQIO9D7C0DaYeaVngN521m10xP+gbwjBOaYOJXkr48jKbZ6Vs//8iUS
hrKE1YeQJuk/jgI5Gf+xRP56/5+WSGQ/CuFbP+Z9P40C1ymhzFIo62ur/bdFkkim9Vj/Lar8l0WS
4z4DS5pm6yzwn40Cv0HRfjnTr4vkj6dOE//XRXIcJSEL66Y7xAQdEDXY2O184qqxMN+EroQKlZHf
shlvlJaFwTW2GORhLGf1VtHogPvR8/ya6m6IY/6c1SiaDbQ3mRc9K9VukB0eL4WmDD1wNz03qiee
FXSEQ+MlWLhxsC/5MQXRqDyXZOX2qGMHW1X8lMNkewqONQ3tt4R5o3nSul0mPrbalX42tvoiQl66
OvQV8zPf5iDJAS7CccUC9CVARz0iarPWL2ZrrISBP94gjg18ykPUrf0uozK4abO3VeCLAnbV1GaH
YDnAMXY0b7xhsSQFBu7mY8IBXGrfOH5ci+QZ4Uj3gOQW3S6Oc4hg2NPHS8r1B296a5k3CWqeEkGn
zk+uv2rMLlHmwjBWEBu4S+btUZ/SOGCN2ZtECoaPy2s5HKz6NrX22CWZm7JKnlCZcCelPqQpYW2r
KrXwOrCiRx42fa6xsT6H2fo402ZNndLJX2AAQITFNtPs4WqKblU5E+ws5IZXCF1afuZmvd2M+HMz
rxeuPOT65Eh7MxzpNN6ZWwSuyFyRCsfPTFmD1yl70VZXuAgYzWc2C1mR/s06AQ6+BF8Y0k5AlRiZ
ttxv3obxDnADn6C6fBpgbV9xuReFo0UHaluF7U5DFSJJNiPZfBuit/4Xrza0vSGAqArTLcLV1gnb
3xRkaBJ/7yD+ef/vTXr1L8LVwIDI2o9Iwu9zPW6ismLBIIPmW5bs/6428l+awaDNUnR5NUr+qjRk
CEfLX//vnHv69/+kgyivHcJfVptfn7r1W5ceO3I2TXGQ77FBA8pSpYNWLm44vllz6gSPYnyFYgUG
5Wo2pddlF/Hly9xedGHTQgHM7R69TfmRGo/CsjZaHil7YIs3C8R58yvj9OhJeKN42FSHZquctXPx
JHG4yO3192IbtJeqauxm9qvnWMEP7QAR699wHZVMF5HT2PE1rR0R/Xjsat3W3KvpLtX9DmKwusPl
waQN3CJyunjwSpbDY/xIq958QaWPH0t4X1EgFozAo4wSMmaPdfLJM4mi0o4NmKzBCauH5h2f0IBG
nHtgxLaapxIMBDmvr4K6BVnYXnNxP9wNdN1fRdwFmzl8kjP46WTO2oJMdzDZy5M7Yv19Leptnj0j
DEfuA/eQlCvG/35vYct/hqUKA2J3WcV/T/LidEda93FGTeqTCBnG+6x/wrSDdGPY6dC1OnupN4FJ
PuQjybNi6VvoE5yCkJ3eRnwQdRrAxRGXkOXDNNxZ1i4z98Ai5d4Npo3JNc4wb3VnlgYqZb8/S/kJ
SLyF3KHwlOWMZSpvP4PCE5ebTFc2DY4mma1k2oJgpIXFT8MiFnDcm/qxiyqC8B50VqzmDZSkjRGP
sldxVfwyqkOVdR/s58nVjuqD0WxYXPal/jKfTVxKyeqoZzYZumV8oBNUV68yto1ooRZV3ES/BqJP
t5APk67c4DTge8/gJbEW0ics7NhDDVlXR/0VP1zn9LOjXORr404++Gp8rlhKcaGqw638ONw3NyPC
LZJe7PbVeuLNK/oDYJcITqII3824L7BwsO1kNjYXp/bj0tEYdT4Ikd/NlqMTdqsqZ6mnzEzf5fim
gINdq65a4Fs68ggYdDBY0rn26NdRBmeLU2uC3wpIBX3VlqqGNELc78WykR76Sxy6aB/fuk17Jya+
dpnUcwQ5VB3Ow2mutshGinQzrjYGuB9sXrjT2SJpxMqEpe01zZVq4SChZdyk7urm7NadjG2mYyI8
Zs0GtcYFWfo8u1hKl4Og2so+GPGFtQJof2KffaN0JIC+ho8uSDumlsBBijGa2bzOUDI3itM1jnzE
LU/fUfa9MXf05x6rsHjIRW2n6m8oSivE+sm8A8ine/P9qtOfdQbsGwveaf4BEouQU6wNRDo+D5tx
13R+dWua2+y2uB10W/vaVy/ABZY37XE6C9J2z74qxPskvi4BAPRd7gs3wg5j2043fMwNzP4xOjQD
fkqY072dnKikw7WP/SJEH5PmhPROBTrjGyHz27e4JUYCK3BrZ5/ym1wf1LfpvkWdZG3pPzoicDlC
6Rq3QNDTuMYHptCSHAaK94YzpZA+ZPTZKP6b6EFtHHwVSgVm3q6foodSO43tYbUV1BtBuxFU8oCO
47v1kn2xmELgxkid5FV9V5/Is7Q4POAD9dPntN9KveUEgiOfl8pWAQlwerjND+JZvJo6TB5bf5Xu
gi8IsgbhWtWEOVN/1CwU2Iay+LbprzNBVTXiWgUda2nHdbkZlJs6P8BwYso5zAwxXFl5/hdv2VTJ
6GsgTqgWLDmNHflvtmw2Uhoevx8Qfrv/TwcEBP66RLtEJrD9N60gtbmpgfgiIuj3AwJuBW0lvmgG
7E2+3/e5Ol0UXAZocYB56oz+pH+yZUsKL+3XLfvXl75+p5+HfnXXSHFaze1BRmQbFNbgGGRgicFR
D/Rze2shSc4cnzpeOaoWTkOXXgh4rMB0mYB3i+AkKGVzeudBVZ2iBvk0hj3Scz5a6U6Ewk/cdnzV
PB2lm2Kcq5wIk2RV/LupXO4RzWxznAh32XNFCSo12bFub8rmlq/O2msx83E7fjfu6ZhWtosxyXgZ
n4reDYtnxTxOo2dhUXoqJdtEuaIzK7cxFlQ4iCa3w6iAfR1BbIzZyIXSLuBSVHAmRjrhLOzyXMY6
S36O/E3ZZ+dkctvBnum3vpmKkw923W9oJ+BGrFFbY4+MpE37IYK9HbCanZeTSXSNXZ31Zpec6521
mbwq26ISFlgLcPjvex6l2ZlEa8Loyr3qUcg98RlxAlr2gqCFpyLA/x6Lj8IwOBkVk6An/2I9HB/E
bwxIxiWybHyTePzNRciB+re6+f9z//+tmy1A5DQduZ4odxmU/xC3aIQs0sfUAX0Q0voz2pzxOmW2
tcredB1EkkQh/z8XITetI3fAk5z6CVqEev4P6ub1mv31IlyfOjkp0HSJT0YO91srU5IrqyjTWt91
TQgYzxpwDEfdRitm1wozCiOD1V1UBE7X4U1e1ct1mBGRdMdUNzgrm8ZdNZrHVkhPnUA0cqsZniUx
nZ9hUkCpJMXUZ9LMwS2JjshoHppkTL1AWmDaBj3hBgwZ5ya8qeP51hQ00N4dNaGhMArPSP5UJFzv
0Y0+koqSH7Uic0MYa1WekIIH+6CmiuJc4gsmUwoKr7kIr+TNvmj0nRJFvykVuLiZwHaUrQVEIER0
qExtP7fWFrUeTB4jAn0e082S58M0MedQjWqThdUhniL8tpQIbI/5aksEKIS6/9SY81bJQ780apSp
2UYJ8Acr+q6Z3nucFnI+7y2yXabyyxQ9SXG5SSSAVnl8l9bvdflqDcqWECU7VBE1kMhk1Mc4Mejp
hRStqwHa2ubgG4pKP6SJ6hbTJQJQHhWhp6nTbgivdT0QewVRQB9vVAlLIhpedWCLnTP9wQKj1Wij
q2vCSQ2UfdRkjoFUaDaRC7DEOSRCoWmjmDbacwIeQlx9B9hc5kSEDUIkhgbdJ01J5h2rxzpedulq
p5LM4Zh04SZNq5ess/yoVfYGuuR0OfVVpjzMfSK6/+ItHFkrqlLacAYdtf906obL9vsW/uf9v68e
xl+SCrVHJMhPpYO29ti+n7rXzAQFQC0ev9XDt/KFvut25L+Q0QKAY0khq1pbVXPft3D5rzV+VbV0
/l76VhP8g9WDZMPfVg8yHX566X9QPaMugUhkYL5Solc0+ByxmRfiBgN9ABs7CC8iSIRVXF9viw8I
nJA/w9mO8Y1yeJRsnDBSddJCzwJxq36m1ScsEvMa3Yeaj9CA4OgeHahDodl9JEfxCljk64xjL1cc
gebRGIz2MuA1191KeIVpUam35VfGlt14MO44glcq40fAWU4LyJ/jFHmhQBSvEVujuJkgES2Cj3BU
EV4V69Sot1N1ih9h9pNgYrCx06jySEo6aXeGdJQxKcUA6bcLhQPt/gnSwWVCARi/Buqh9swHBozA
TRn6rtY26lvjrkdT/4LxgS6W0XjVh3AoAONUG11/Qbmj3PItgwOc/elhxB1cQFA8LSfpYT3/PIx3
2BNgBl2QMK2gbmA5cFq+Fh9o3KdL+CSeg7eaLiQaXXkr5Nup2ggWQMldIoGZeCmTs1XYJN+9aPfp
U7QpAPA7seljuVtt0ZrDYX4ej2HgqEQriW9J9Ro+CYfsGWrqf79FA8cWUmzAfMLvMe/48ZonXhkI
Vo8kvAsmB3wNx2Y9FCCIdvWzfpZeavBGNWg+vEUgKD75dY/PnK/8XbnJHPX2268zPjm/WRNXZW1f
Psn4NtD940FsCGLDh20zT+fjRBHGa8RweF/v4aEa2/Qg3U939GbzbX/LgIuJdkwOheKu4A28DBy9
EUnNTr1hJkaUPeO5SfdEZQObo1dOmCXAc8xnHgs7w6n7jBz+FxTFgfqS2Zj5yB9Btq6P42AfnUsv
eQZ0PvL9Iidep3QDg+6avmTzQtZFd0MKehFv9OWtUm5a0RmBnyyAUIuHcWMAxKmguABy81IPXqab
ubWz/p752QVFhqjfZJR8GBQHRobQXvI9t3OPfgOBpL61aJgW2EVCR/6CuyyfTuKG9nh/DTgqzgn/
Mr8Qo8F8+53gCTPbJcKGC5Dnzx81rzsQMdEXhAMyhUOTVh/CjXgXVJm7AkpJDosOFY5HeTvdGtrV
Co5qdFY6QiYSwPDtebqV7xE/A3DqTpTRNKxVlwck1gJqkSPrHh4Sq09sOttmTGoS0CzLswroFIF/
w6iPWVTnZxzwrPACvpaJaHey3rhBVlwa/vI9rS2a3Nl45IFioLbSOYwPxYFd3DxqoiedDVI1vLRz
x+KBPkqDqZAPfrVR72NnvpFuc1KxqjuR6at8GV9SWif3mE7gQ8g9h3pYOPKupEtMs4/d/8DTOcmf
3KcT3+Rd0hwiiBH3yln/ND9x41rnbpue9BeIIbeD/e7f74TbhSOz6TdcRZN6kasHIJFRi4MnO0Vc
J/Mx/aIll/pUQ44dT4gp7Djk3TePEkmlU58ACBB85jAOk0yRW8wtjNuKzxlRZYpLJ/yBISBaI/Gd
AV4MJRcwU3FKXul35JUbLLfIz7SH6a1WvyS4gJnOYt9Nm9OsekQZV3JOTQOPBO6QuSsf0lfxJdiK
H2vgxVE/Fq1jajAfkaNdlmS75Bu127xEZ6uxkf8gvTp1jV22XpS7bX39L+7OZLdttOvWt3JwxocB
+2bwT0RRFNW5byeE7djs+55Xfx66kpTjqj+FTIOv8KFQgRxZ4tvsvdd6lipshJvivs+Z1C5TCJ/u
YeqU0V2XLsXHYYhWPi2/xFNxBYMc1Ga7YD4CgyvwMvHFTM6C4RRUW6ybJgMHsIxbprv0U62nWryo
QOxD31gnG9+GLOCi1HGnnbBt6pVylRJstr9IbxhzAMLYaxXYRHgOEFE2zT53+yMe1OAR5OP4yEWH
Cit5sHbFNYUVG0btWDeR3ax1RFK0dW4UkHGDM2lsTCQogGeI9/Ihz9e+vBKvJ66xCTawVR9slx+s
XNFt0fKNOS/bk3EOkTfcLVAPtHoW8clMb1xzM9CqOvK6sXvUjaM1evJKcpJzrLMSquaV5UbnWB1G
ZTcJx/Ipug46XF/29JJ4rZM/yZ3dZ2v93jLWZQSxbHYMoL3zXsVBvp3gHa0Lj3gaiGbEkMApKx/n
cNeWB1+CUuow5E6PzJ/pqzEsSYGh2F28qa6aq8nDENus/farSDYFUxT4ebuGRyLJa+J/XGYjf/B1
jNmHqokS9gAdt6P6H6oUMiQ/d1T+8fofHRX5C+WSCnCBWYglLzalHyNXRh0UejDdcQv8Zcz8fh0D
t8C90LDoqjCSfb+p/X0dAx6J9ZJOi4UK+/eKuXfv0k8zkJ9/88W19bGhEjWyJo9WivkSQ9y0RuKH
jkCVmvPINJ4zWRlupKltj1mvDujpDAULIbf8Jp/sMq1ntrcWQlekQssdGZLkhRA1rioNMLS6GFFF
Ml1bSqDV51Ij0+Ioy7krTyVAC25GhpVI6zLrXqW6je4Tkc5q1qAAjAHxEldvvakt0JE0xXysNCpd
7yZ5S9OB1nibg4JLEyxGdTGSnJfLlrDWkY3OO2uwipWm1t2jMC0StrlIoSXI1tEaun4lFuwlHamK
SGJTJ9LBacVRjEqsnzPlshJowRbjuG9U+jcJuUOzbK6tmmaMzARTHbPI5XaLuTxue9mdjYmtwUJS
HWDmr8X0+f+1VmQ1lai1+3zCIl8qw1cpQvw9lCdl0q8yllufd7djGv3B+gZu9wgbwFeDlFZZc79u
XzIkZMl8bF/+y+u/1z4aPRBFe19MS3jHj6UGw5ryRifQgKj1b/iSb0uN5ohOm8UCrarTp8Qm/aPy
WVoqsCIMCxomk0xJ/C3HAiPMT5XPz2+cEu3ntdZWspKgSzQ94kOOYm5uunTGUxhea2m3bsfK7jl4
gr4/q6xhUwv5k9ZzTEEgOBehV1WzulYqKpfecowKPGWjAHwYViGTlaEGGYUWQaLjGZt0yVvQPJ16
Y1rImlSwAzhykxnhU4IC2YLbq2anopG2E0FdQriVmayDEeCm1j/q2PRqVRbsTODISfoCJ1GuHuIx
2g0iUvS4zbaWOjAsSMOSCgzQIlF80TqsfVKvIaC0PXSjiuMnk6VDh0RIU2ochXqQnDR6OGu/OBqD
vhXD9MEUmWAhWoaekGxNOBNCInqFmn6NjeQYzv0mS4KzWO+ORR/sxF45lhaqJtOAQzpAILLM18mH
p9bGlH4z7P0yOXX5dMZezDCD+58MAkUzzgXfR549HP3khnk0kTqXNdmwlXpd+m8TSXyRvitEvNNF
/oxA31+lw53fFgcpsLadb+66ynqOllQ1UrEnpFuzHK8Zyoi4LTX8no+VDohx1O9KWQTOEV4W6OXE
qt1oDSG7cpeB5KgzjnZfPvQtd2XF38V+t/FbQKohjmkJT2VfEB9laa45M/zIW6eJ7tjJ1rFM9eSP
gTeQKunP0mYiMVv1MTLoMeHSjKnNIT2YhN2GNbF1VDL6BI5WLgCYVFC46BalFazRrgYISu2c5rEt
dI9VP9hYqf7o/gu+JoWtBao8aqj/kKFydn/q3tKg+Pz673sQ1kSZBiJ60+9RP98PfFDM/HfD0BR6
tEtf5vtpDyxfRGfKn3AZYAf6u3VLKuXSLsGcABsCCRaKqN9ovmiLo/Ln+clP7xvl1s9bUNAopqDU
8bhLyJOXHmPkzoRFDzhJRFvH0QcREj0jk1z0mzCPQREALRn062ry/CfWNBnW9BKGS+0AYsZk0C5w
20XLKoA8gzYAfoBsZsSSa4K6PGsTTNe1Nx/Mx/Qw7fpNf88P9yQ3X63U1d24C28H6D4X0QFR6Q0m
fbqYC11QuBU9g64v+DOdKmUYzyAk7PP7ctP2q8vr5+fj9eXLaOOyQmKVr1Geg9us+/v4XCARlm2R
5q10VR6Sy+YxQ7XAanicn9s77bK9S3blVXtWnfLz4kl5CZ7iw3RB/+OVLA0mmt1zUzrRc31vXCW3
2a38Fj6EL8mjgpBMXA2v0d4n1Fg4K4BWQnzN1/FG552WqBu4TQM+UuAL0JhdFVBlSVQi/jbYonXw
lDPquwfyoMF63s+rYEVTGTp04iJ3RCTWrKrVRtmDoCXfBtUqZGuSvz3/onPm9TV6KifaFUfIrih3
cUIdtHvdTb3GAcICia3bWp7pvPF/UNWKFQmTzq1vX9zusYI7wxZY8wS59yz8CupzC2Jz4lMLN8Ip
cS9NCLaJLdivJOwSej2v4rWEpoGtFO3cvO69+iw9G/cIyeBnPJZn2rY6NbdAp6/kU/IMl/pAGbgd
oFZnp9ZT1tI+uiheDfCzi7Ak4HZ0ao7GfoOEb23Y1k1Nfy7wtxF1uLjETpKTQHPATezIFex6byEW
ac5gEiUutCc3OWYusK5rL54OwGtBUvleceyfofwg+XPmrXBZuOFZg0wX/lO/KtQrZDPCyaLCRWBB
eT+g6r+ksFUgWeIE+Tq1iJXfRE+97h542BhMkFhjR7wpikOw+nx69+GwnkrgYJeFv+vuGcKLLzDw
ZzixpGfTZ3GDK1JXN9MWR4ebAKZWp40gX8v3jf6SVrfwALglC3xJRCNL56MIuhlZMFmrNs6VOdlq
mD8sr8wbAM1oqHOQ3jcp/6Yrtv4yyhcyZ/jgP5XtM08RrMRcIIqZ0+UmbB4lyFgBRo9WuJPvaeBr
k2NMjqpdxifhwn+gmXOaNs163hluyXWiPeAitMTjTMOH90VERl7ZhptdV17m9W/SLjzVt92h8Ury
W8wzxY08h3S5ZsvMEbyl9EavKWRYmJ4SoH4EveiXTo1kmMoevhP6aT4chpYRQhJiYOCyKacWFIID
p/pZ8ZToND+INZnyqwsahtYBlaa35BJa625veTR091/3Cwj7AkCind01VyrXHWIpgCX6J+xq8iW0
8zp2EBSHvZfH6/mhUx/nhxpKLTHTD3VzlmAAwWRHbd97AxETcXbZhJtEORsSsvX4X5bcy8ig5FM5
vEfvophA4qQMroYORxRtq6ZJKq40Aa3QXovcIt9a8bPe3eK8Ev/gSzp1DAIAOICYi5l/y7+uiHVV
/lwR//P13w9IcB8oCKiyF9nhMqH4+5pufOEGbjBpoCL7VvZ+PyOVL7LBBALxAZNRJIMfzkjlCz9s
iSqzvs1Ff+eM5Mf944z86VdXlmv8B9xHNzZDnFSmsmu5FkdjujYnZZXO83mQwTQfee7jytUTHRV8
v641cacxMZSUE3Zfz5jw5NNU1Xrp0MQJPiOma5ytHaCSVTFDF2oRvCpoUet2G0batVLq1yVx9RIY
tyHlPuff9sPdjNqsm1oq0mRLGqGLcpv7/3rADwArfJLtrn4JAY5q6m2q0d8chytdRkcTV8hyuf9t
lfxY0gTUD8pw78dESaa3khhv6ype499eicEVCJyqf0jH87QGlkMJHCj+VVDQlsze6+bh1Jm4LaY8
geFqCfe6Wp41ccAvHKEhEOkz56nvJOK1YRnHLjEmGoszjNDJcKrQX8eNsc+1CKuLVCJ0ixvEYTCL
8n4Z0PTIH2btOupglOL1VFCNiV0Drlxq7NjYhyaRZwGNBEUZnysMy8IwHaQK7rjQwTJRlGskLGz0
2bw3stY4MDOazJCbDCBWBY5IHi7iYblfy355qIqwt9tRzJxolt/6Wrg0k8UwS6KVrzjwUNilaVnK
RMP46DFnhjgjErMqklZ9Y63V4AGzrpNqISjylDGNYecToRAD4EMd6If/qLO9p3gkfP86y8ybsZb2
OfPlQGXkgJZRbaJ43ZlXfpDtdTB+aYW0j8ZhHeu7fEBwlZGvCu69I8Ahzy8Uzk0pvY4tjmah+aq3
4TGJiY/Q+Waz6cWPFOLfGO0wCat5SArrLNfqtbl8+eZtlqGX1l5SYxfI5lrg+EuSl6Z/SkIMNUZt
C0q3ywS8KzmE+X58aUbDmYX4QC7MThOM13mSntQxXkcE2ch+kTlpR7xr0piP/Ww8FInstKDeVs10
MQ0qm+Yk2Do1iFDN20HIDiKSRR8hK1WLnSl8HI2/MmBiC722lbLHLD5vAsFJcd6I45awJttol+BK
+U4F7Vtm3AuzoEBzR+s+0RFHVkHYkN0Mtkb0nXl4KS3zAbEqgMBg3nbw6sS+suOpvY2ywAX2eT9A
eRqZ/uvzdaahUuPgaGClR8Yr+w0omgKLi9TPX3s+HfavaiVjO+GjvZwm0VXVnjrZWmCAILibVaJE
qy6tj/wlRzU/6NoQbKgm6p0WxCPkPgP9Z25i3DamaJum0kpCwBjryqEfaVW3tWsANV4pAtBSOcBf
XnqY2TEZ3yT0iadSuJpGzhyiO41ZY1zEGkHLzkccNbD+4pGhU1OQzz6Ps21ZBc354mT0OcDiMFb2
RogXeFybyWtZEmVVv7W1clbjfVYyk8eM4th4aYrosRDNt97EGvzn9nbpzHLcoDanZYhBZSmufiXU
WdAvn9pN/3j995NM+0J3CGaVaZjfKrrvk3btC3gZA+MgSFEgGCKn4/eDTPxCcuzSaaKiowGmUgd+
b+0Cz9A44gjrpEHGHP73dDrSZ307v7mOJo9zFkU9/yyT+A8HGUsoVyW6B7uJeVmGUMUKUS8Lb6Wl
70iX8qoS7QxsuKUroMPQnk1/Jaqxq9RcyPM3AQhU5mtv2jDZcajfTllnFylic+O+anBxKP1zGtQD
sFKZ0Co8tWrH5GPEoM9RE9j6nBx7/kJpDg+VQl6xXDm59pzCpJBU2VWMm7RE3jnrxwzPyWAqV2LZ
PpRUfZ2BRdBniKYN1WEISwQ4paMTPoYs8VxtHioVYICs308QafNhn0cBVmnhFJkDupZGuR58y9NV
Mm/MaWP5iRfPsztKmH96KXuWjfhh7HRU0MB7TriDr6wlAYVhph9qzUkXC4eO4IsSlPcDB0w0Q5vL
yFAISjeq5nqNW55VXYQXtRbQvp7SN6ua1oWpnw1sc2wq6oUfNhnjcliea02Tya4pOQXxqYOsKsad
GtZnoYgbUB3fClMjsjvbxZp8Th2/mwC5+iPyJyoeo3zQZNKFYFqo2VeRujr1wWrKmBPTxC3S+rqY
s30p/NlzG2YrSExkbXGZ8Jz/cm1b79fYj61kkZbsp9d/W9sSLGxUMHSGxB+mtx9zG+nL3+Sp9zbz
97WtfDEV7qIk5+JRebfD/VjbCmAcENrsQN9Ffb/RyPmHBI83ToeJydEyOxJBN/y8tNVcrdKhVZu9
YQnVBaBia2dYrfqsK+W53poAGUO/ip2mCebbvlVzIAoNQtY2GW8sqw5gPiu57AyG1YNiB6p97ER/
3upMHofO94Qau7+Wk0xueBITfK0nxnWwWhQORmICMpj889KIEdGVMw3ZRJ8Ieu4IlzYnjfI3yUMX
01fWIliH1iIsdzduVwaBFy1X4Pu0LR2pE4x1kReh8+eeTHyJ5mKrfP8WeW5+fTJZ4Np/Ppn+5fUf
nl4uMAYNw3fV9XL+fHh6qa2Ii/tbH/b340s59pPl/cPjqxDQzAFqyaYhYd7/nRpL+xczPIGhTETB
Sy2Jpp9Opjkf1VEjKHwfVZNwP08dXqdGlxx9NAkojoeCEYN5o0KxmSdGG4MUXFvc3SbqIbQd5j5V
RtcKWh7b8FXuKrvtYrK3sGEWwYvVnefRQKuH5zEtu/HCCiK/giDITKRg0AB1uheIPryUmdCQqpiP
ntGlxa3Z4ZgyFn6hlFz7skydZwiOJGDMiFS3GTEqNXPdfh3TlGw0ZJXpeC1j10JsCVxEq5V7PRnJ
vm2mN19JO9KdGvk2yWCitN0gb4oijP/wZ51kcL629+Da/+gnYCZmMXzaqc1Pr//wrGvMw3EZmO++
BF758Vnn9kVwOpdAUMYfrmFM2HmU2d2JTOQMWP6+79cwWg1/ORy4hP3OY/7eTf95uM4Cp8/xno6w
mLl/3qWDsCNhPZKb/WBMLUJ/9IdyMSmbEdz/hdLwbIq1cpcuz8gUireBVBgyHjFad5IwonaZgsJW
ksLYR+8TdUvlckTjJPzrNv9XWsT5X2/o/+Rddl5Eedv8z/9doGw/TwVY9B8+XJWOzMeLIgM15pIg
SPcx4cudJWxSegQUSRmWnRCDlJCKklN1sLGIxa5fU/gyDijxwQmFAf67me/j0b9NWrNDlyjxsr4X
GDyWkyBxENVHCQLRBh247/YNo34xk3FFczBsmjEKHfzMIRdFZ4nNxRRYzJJdcD9qIwNLGMFhcTdu
h15w1CTNyEMTzxU/KncKm4PJJlEuuwVLTXXSZQdJBX0iHaVCsyZDHb0YsVTLZUiOocGkslSEfl9Y
NFDEoXNbldGrHNy0QuvKImobrRxaNM7ncivXm6SfU08UZcVutPmuzfCalPGSqT51f7L3iHk843vG
4ebSHfwP4KAOkOXTOv7n63+sY/ELS0T6TgfkhT+WsUguCRUMGdCLFHmxBH8/sqQvOJJBIC67Co+w
xqP7fRlLXxBXMzjjR2JkWv7oN25cnJyfF8nP7/x9EX2oplo4R6BOA2M3jhXp6+peDqZ6H/n9Xkvi
ftOqSEWga9VYZcwxNN1EGKIrrW+J30jb5Eqp0/yhVOWWWBLydXUd17muEIJmHcL2WYr3QsiKZ45U
ETXNnCs0zgSDaEvzKOgv2dKNwvJXQnxS9BLzAn776VybCS/E+tM2410Z5kel1hCNPRklkrhKdmAF
rsIhXtcmK4QOlWIc0+pKD3tn0ItN0TS2WMAbBSATRuteYwQi31WFeGgaQKFPEZ5gmSgQ6lVcR+kN
BtkrUxRORpRfDyNKWQYV2FuH8gJNgLxpQrxEY+NLbqXQIylOWnmZLvgtAdgJ7fTpMqqVEUKgQTcr
EJ9DQRwQekrxlV8Pwb0sddLGN2pA38tP62o/cqoqvtOUJ1UfvBILoGE+C+wLSqnhPhR9ZmpT4whS
jjV4uLWk4U7yM1pXIzxGTw/NVY62c9TJtuDg9WVzJQkQHSChRe1xIJLIMo+mmjp610P4FkJPbtA8
m8prVVk3oRxsB1/wlkk+kj+qNAsJF/SZ+TzuGGVNFYrYwuVwwWkqo9vOtoKv7Svy7gPkCnR+Dmb1
1MrhRRlwC8+I0evRPRaTGwrzYkSeSB/LmRsOMXFLGCHNLpafx2onU1dz/ZodX0xhv85l2523qoSA
WCGshQdORV2dP9WdOThqLIj8MvLWTIz7TIXdrEUl++WkJCSNBslRgXN7142ZeaoIK4GBZWxEf5IR
gGQ3kmq4KtMv0iB2qhjQTkqVlm9KVS60+quo4A0PYNml3QwaLIYOYxSavzb9SNzEKUgNK0LNSQ1y
MAn2gNA4jUcBkUnRbeU09IQyUK+rTH/S/GgA/TUEF1J0L8Gv7KPhOtb7ALFlyK/1R1/+F7PWwjqw
GLQo/0F5oZ30aSPlEv7p9T82UnY+kz4WxYXxTxMnYGSZjdGUv3GTv++kS+3KYMWA4/KX1ODvnXS5
K1HNkhMtLT/397gL/9Qg/PzO1aVt9WEjtUJrmn2lYO9EVcjQXM/HU9ykXWlbs1K9RSYdmFZgZm0E
SnSUab0TxlaSWdo0b3OuP6cDOFRV7Xbi4BtbrQXTpCCql8HQpbnq7zO/QaDrW1p0oQtQ61ZBYAgr
XS00V52Saa8WAViAosrHbi3pEiYvYMZ2OXUYnoACHjoZh6YcSLu27sLTaEZxszI7GehDqEV0keqm
zm9jXZtuhWApsrWl3q60/FxfKvB50tm+Yq4q9axivqz5MyjGq3hqLob3xKLlzjODRt1FRFLpgjg9
Ce8VOyGFqQ4cQoWKyiAlXy6DtfhHZw6AG2KPIm0EXxIhaL9eI7Q6P6+Rf77+2xqBEm5ReC/KWopk
Y9HVfL9tWCb3BoNh4of55Lc1giBQUkTKDJr7xrdXfbttyCbaHhOpoLkYNn+rbKAY/3zVWN43cTAY
S5EOIwr6eYVgG2syKRnTnUh4aDU+h625VeJop1hEzerSwTLb9Whlt+U8KZdCkTFzJPvMVjq1JKgv
inZ5jeWBcwYhbSmjZ5OTVUqIoCkfm2YJlc22pD65Mm6+qQzOZGQK4fxqNCZOZNAXyXpMN3ErgKbr
a8BvUTF4nNTFOpATR2GLH4fI7SDgBrmKQlfFZGToXPeNiRnLwDAvyBQtW/kq4VAlmUxSa9T7YASo
H+QtsR1q6wPODVvIP6hw5Sni3enakqp1Y/UmUSKqwlSmfUImjBbZvFQrGs0AWNFq2qqVOf1MhmuS
3bG4qMBLBDN1uOsGlmmqpZtZeplR81jddsawMMkPjQFSg4FlKd+G4bPop+uunVcZtBFdv5Z0UCDd
TVDUriLnnigop6GSbTPooEWQL2b5c7+Fn5rtDBroXaE/tuLcOgacR8EolIuoFPl5pnzXjxqDXXwh
QVo9DiZhkgYkBurW+QQsmA56oTAKNktmPwMwhqChmFK4MBYgGkh+OgUyOqXBsmhVD4Bahkl8KDLs
BHiDOq0+jQWGGp/MxGYEkpd8pdyr6J81/dbiihDIwWLvlMiVXvQMvaHflEk0bYbezZKiWuvtXa/l
ySYPhHVUGAxa9f6gJg3boDgwXa4OxGLZC6VTmohvbgj4NI21Kg933CNwnCaBvK7b+ClQrqf6odWl
FU/euDGIxFiS4pVSUtDyDPoq7UlgCCTJUyn0bK3DkWWoVryVTJLZZQnYZxoSDNE7/QIv1StBddi3
v4KmVt2kXSyrtfrS60SXxeYhVuvNyBgwIv/FrPjGyCSunjXINMa0joRqowRHZUn8ZoIdpPO+8AEI
E+Kij3HkeLj2pqm1e6uJ78S6c8ZYrg9xYamXiaA/h74IwVApoyzF9RXvYBfYhbToXpqGZLwU1rCk
MDfQxsHc1oswBeq5E7Z84MNkXmrJeGFG6S4rFHDbBTJQjG2aBtyDVSvr04kvHqSz7pZ6Nzu9Xqmr
Wio3lYToDY6xq6X7qje8lO6SSPyaKdxopPdWtJOo9OHPEAFgtLaqPo4ZnAD5JlxgWFxt69zYNjrP
KSSdsWCur2gPTQmTNszcNg0OJsX7nEdrznAwQToeffCOPC1L6FsQbtvcuImbCQNZD1QAO0pWO5XV
AYzF3sYsMxD01Sxuk6SuVkGpeWIHJ2ZJSxOa+NUX+vQuFqfNNFXDsfXxApUJ4UlMQ1FY1WJ9nLmt
12bvE2fSAS0yJo0qGqNkV+9bo5XtdgCR6zd1v5FAyx7/7MsftRNpX0hLTa5b/zG3WIrNT90wrCQ/
vf7D5U8j5uuvi9oHCfwy0ECKQS9M+zau/LuIZjYh0hGmQUaOAH4TztnvRTRXP0YMjMIWQtjvXv3e
xxKfG2I6YlpKdn5vrpo/H2yDL9HsymusdCZlVaE1R4IwpI0aEPdnD8porZKAQaQWSeuOVeTNqhid
Ce83Ie39VpQtFyRBy+2g49JlLJenmFvUKEikdS8Xq3G5YuXLXCGIM3/HX8Njt/xBFA7PolCT0GWV
j34SvkxtV7mREkxkYOqJMwbEjpHOV2Ul0/MUkhJlTsjsvtgVBSM/Ta8zR5YzwbMQfJNyOK/xlnip
1YJ/FjD5G4gZ1T6+8YfsglNlh/DkQUheEbc4kl9ax1GrFGzDLXFgFeUWEQLKPlHGYetX6rHUM//r
lMtE1tO77uPbuLqX6WcTVENoeQ7+KHwVfbE566s3ddL3eqknVGNIZpIkpUfIdZOem0Pje8vBwuL2
S88PovMqD+OHNjDz83zprlkqasLSeKqXT8RcOnDiRAByLehUZ0btu60OhfbPXZf0nxb0xuJOYW2y
KH65LiFwsFI+rst/ef3fF07cJxRkf3eWf1w4jeXCSbQWsVqo0WkY/1iZss7KBNzBsOQbC+THyuSP
SEzBZKJrRPERyPVbyvD3icvHlck756qpQsRjS6IlvnS/PhRlc6RXbYU83PNvoPZeCWfqrj3ornJG
UmnxxpkkogdWHWOv2/OBGeNThLC5PkycsrcQtq7qnAxbO0VF/ZgcVQ+qnE0whq17mLdcVN7EuAqv
uE9BcSyPdeAsPLWvw3m/q28rz9xAw7tQD/mlcDHfCrsWYa1/msmb74lI2LQg5Xy8k2tVtFWuhN+S
of/3Bvjy2/3qt//UqDeDUsaCWykeltX7seCX9V3TDU7VYltfZ6fy0DiF029Ee3LqcxDKr1gsRIRc
5ip5FC61E9i4l/FCuuggoYG/WidYieeTdOkfent0wE5up4MPlRiXLEneNzLe4iUFnZyOg+alNyRo
74MNg1Y8r8b6w0P5L9399+79r365pdr48NUSOjFOmlQrHri0ULE1Nll9JdwPyVp9DfbttbWhdVSf
ZRfhGh+xN23anb7Ojuq5eKU9coWu3+Tr/M54rG+jB+WmR2J2JXz1L+W9ufefuRTLkgP36NdvejFg
/PIbYXLz8U3LuZSNQ8CbRtV1oV4kTwHW7nvrCrAAJUdP+6iAn7RGQYImAxu0+BTiCTfgIW/UwrYk
x5Q20av/AO6hfdYuicd48beCg6/aEXfWCgosUYT6QTwXz9EUaslKO0Ye/2LXLrsq/QI8NtG6tQni
wBgsbIZ9tiH1cJMdskO6T59nt7k3HnN0V+QXtred15yNx/qxvRloohnIvkiiXuHWRpg3N1iJqyvr
XL789YdkUKT+y4fE5Eum9CEF75OhjD5OruRzoXiYkxa5PonqwFEdoVsZFphCqLQo72WIz8UKi7xj
Hiu0c/6q/SqJwP09FeeXvGmNnQrwHz/zjfA6Xqjn4RnSvXssyUPjoBfvQgf3EtZhnNTcQvvH8Zju
hr1wHp3BkL4Lnf7Yv8aPSBrhYVZ31ZYSaBNcCV5+I1wnz/0DboxvSur/dcGa7LO//M2XT+bDM61k
U5bNc6l40y66RTgnebHb7b/Sk7zC0eE2joR7pf0KTO5obLBMeNKhfhj6NU86F4KRrwZTN9mUsLns
0oa07VYHaaeu/UPwaiIvPzcPsxu47T47FkdwIO68lQA8pJvAye/CZ/q/GRj1cB35K0lHS2mn07qN
toW2zc66PdXQfK47hkewhmdt643iaefdXmASsBIvgufwpruzzkP3148D+Uv/8al86htQclkhql3F
Q4b6ol6ox/yeD8amccyuUm+kK/04v5SH8Lw9KJuQJ4bEktv0mrAx5T44zffG2UKVFO0EX8mtsaJM
WfUbBVBHskJp5RGMfIL5s0HKDK9FwpD+EGFlGYB/tldtvupuyitSkhI4Jc/1HVzkDBJDexQVYgvd
Bl+Cgg1/8eU1K8ke7XYlOMURJNJKtp/xa3gKy5S6aJ0dppf8NqzsgpTsFygT5xhg+DYI6bYthFUr
60baCW7ygO2eHZXW/qxDenbamypfTXfxK3hyf16RKIHNcjduiB2zIaK6y+4abUSs/M3WOBQOCHkP
Ooa9ePhvnvQVHr0V7451n7rDNlmTJUr6+SraDHfWg39SzlsWSf4fO52y7GT/2J7RgeEK49KBXO/n
R5koM1XXZSAsA3CDCEEC6AeboQkW6sRaS8ax5PE8WUeFyQUyvhf/bj5KR+1mumrOhqt0F17o2+Ch
OtRO7kQE1cINcIszY1l2v36+zH99vDTzXbzIfeX9zz8sulEw6riQMh7mCsTzuiaz7i19qC7J+Lat
dbaZj4iCaQQhuy3bNfQBKDrZbX9fvoBnKXNb3M2bnrvppQbPFRkQxiVhvSBQTvU5GHtgC4HNvbu7
yC6ykZ7vuuqdLIZxwzVg7YMD8p1+J3v6uXGynqpxU8rbRHBFUPyu9dhEK8lY57Nd506i2v2pk1aw
uAKBgHp2MjuonAw6a+Jq6qphLXMCC6uLRLKh3NSot/P/OHalz0289xvVh0/r0/dK63mKqoRPi9Q/
z3TbQ34tO4VruPGp37VvqJe3+l8Gk/91W3wXFHx+lhi5kjmoiKgdtE/bYpilqT8rPEtQYr2MCHl4
HujkOQLjq/hqZBzIBeSEsNIO9+EWXocdPmaFF5W0xJC9/8cDI78/u796P582pNEPjLKWYgx20vq2
5Pge7zXqOYSYpKygdHSELRulvAWgXEAVuiy289mE9j/ZVW/41DLTprWjEsrZuah8kkt/Z+Gqe57X
2Nhsn5Q0O38dgKUe/VPf7MzYU2oGe1eMMytzPz0yXjX4h9jxlcm0FUrRJedAucKsOHrjIT2vPdlp
XD6gEpvtuSisMAi+LsyYS4VDW7jQD/JVdT/gzdXXvWEPiO6ZUkAHASAS3BIZNDwsd10JIn1YXlnV
HjayK1/lW0aPOfGjQN0u+XHNBvzNGbGvznwxp+tRdNO3uaSttuJH5/gaYFnWO4PTNYge+UtaengS
eMtlozvNl6UTeN09Nw2D/85bt6HZPKiRC7hmYL9K10YKjMCGi7/R3OQguT5XOLxsPj8J4qunb+SD
2JLEY6uQeBkcyo4i77ME7b1NyoOkItVbaV8JYrCUU5dcxAyiS0f5iuJB0L1cWSyD8LSoBOj1CeyX
13zQHhSReS0SONXgeHTVzIu6DayuYiudy6dmF9xyT8OlgvyCPRZm0YvsSlewo/LoVCJD5jPvnclY
8e99vvmPneofymeqGWIMwB1KC6NQ+9RnQHhjFemQcBASFh4ftMA1wEcvCVwrffRMj7hWsx82frkv
q23HZwrLYp1Ll6Z1PwbpSucTs5w+uW6CjGG+WxXsKjjnWqpsPwKnC6m4gorZenVNJyC2YVL40b0V
7Ov0wRrfgGdPsuyV5Fn6GxXj3T30MXPY/3/OzrO5UW1Lw7+IKpIIX8mgnGzLXyhHJEBECSF+/Tz0
1MztdnvaVVN974l9LASbvdd61xvyxiYKLA16VKhZeNRGT90akZEoCByj80u/mxyUJMRRd8K7evVy
4/Eq7I5F7aamex1180tAAzREmJy2qdeoUy12JvvjfQdBnQPDbvVIp1AuLs/48k8uDmFZ+AHMRHET
m4dEeWEy+MM7/jfJfLzVSJPxERl9Sb6aqKvVXRWE7qiE0vL8kO6qVbfM1khgtdWwYQ2SnHJZNOvz
tvioX5Xdv5+z/F0B/PuHf+kSCD4rGTDz4Zgw+/DzLOJVqOyPDlFMNjpT++oIvow50NG9BsqqDP79
+ep3ZzfA2IQ4H4m8S/PLOpOyvFCGhs+f/Cq3j8hpGaQ7BUpagk3sziJLjAQHjX9+dCbkqo8VxeCS
3OgmnuHiOeQW4d1+QA5mk/BjFfY7Ahh7NCVSLPY3+9/XK0Gw/LvaILlzgskvpBgopV/vmHaMiTdk
ceKSYcm9XT8TBGFYgsC1YEaRr249RmdKgMwtRhIce1X5lBirwogul21fBWL+cL+vC8ExhYOWrUzT
46+Vm3cmZO0GeO2V2H/fVndz1mvLi7a85quT/GR0S930ztoixtPpFE0Ig32slemgz9N8WffhVZkq
t5Va4em+qNdXmityArVFljwm54Wmr9R+bmTOZTngXPEBmZOsQcoj7WMQHQGyCzl0xuAronO6h2L1
itrVwNLluLj+8rq724h6tpQjxAaiR0hnV7qDs1vaRdB6NH/Xbnq5wyV7HfCXmeq0AILHjpqnkRj2
0bAmec5HrOe18+vY9gNzJBkVmeY8HvDgM514cw/2C1qKk1V9CntjJq+QMN8P8i5lSNTj1m1jLoZF
xiWS/N5Gj/AwrNsDbmKTsZ5ZdrYYYqLFpi9kxPSNu//9vX67pFHfYE/umi/gJjdMy2rvcg9OQCd1
oJGcsb6Q6ne31DfCg3E1bl4mn/cdRCEt6J/VAFP/ApuxluANi1QdlIdXOjQ437ItIKTvbe0RFEJm
Jq4EyVZ+411F2tXj2xfWL/nhsiKYNGcRZH6SfpyGqK1fOCf7xs5YqMQQlFOUesLZuXf2QNAJUE68
45AVBu8kBZUR1A/6Mt3dXi67ITxN5QeQImq/bsvBy2vBf7RrxmYBUbeA8TxH7i+ztgH7vDNKXgqz
WfnUnMJb7dzgttdedfa5NyQMLaScLaVeao/iIznD7VZ5Ob+3q2Efv3bPdwpKwlBkB+kZdux+RdF/
DmMPeeKVRBQdmpPX4Xc17R7Nyu2vtoHTcQItMSBooYZ2wwv7TpTMXnm8fUymt4zept6cIynIAtEt
PP2VQSK7L/kCepC4KBpfb6szzAAV0fFGUZ6QTHKPzBds/bDAUzF5Hc3pdLezG1dcckorz/VT+oCw
WpyJuwvaRowbXyrRLohjZaJKr8bMKnPy59zVsfJA+Nj7ygU9sy2mdscY6QN84oj8MtJf8CfrFmAL
79f37Imn3Wj29eRphnfairPuoUAgnzyDgFSd16Y+bk0d/relnU3NpbbvnpJNv5OwMXmFppV9FLTG
r9LiGOAB89rtxyu8ugDmuWDrkm0YbqaPnUk8wfkufag7hGgOztPX3OMolLG+BD3ZgPSpeijkjqa6
ZDoz46y3LWAg4muy8jCyL+wBygfmMTdLeW9fUbM03TKRCQEELSFf007SETahNo9PS1H1pXck3tlD
urrsyvW1hqANNMWidkpXP0xwpTc8c4d0dKgsTM8wbkBZeXFwquglCzN/wvk0vgKMt3520/G9t/E9
kzVHh/CBlE4J1btjsKZbhET2eYJLip3hvna0H4L9fQYZdFovRQpM1RogdGtRSkeiW3fUDPNbVE+F
9xutpmnzYeXdpnKNMRdO4ZNjZYlVoXV9ZomfMgceb/HIMkksOuzj7Bbls/6po0Lzm/Dmglq5mGFu
6lfAI2NxFi0ABI2XqmGEaV9alxmoqz6L4IOF1x2wx2ss/jeWYNU+3+sr/PlX4qMx1R8MTH3Dcll9
VB9CeObw09fxEvH+jtry0rv94rLoX/KgiJTaUl/FV/1wLO0TgkNqkclUPPvaxDruxi/HT48uz+Is
palErn9op200CW9B4RJw0u7Oh3JZuPWqnQlrIeoX/Z6RYSYgb7XwMkCzxG2n64PUo7Fs1sNWnV+e
zOWA/Le0kLtqDzj+0A9OtqcHYXvx2sh0yEJYtVM2Nx9K3gJVq3sPqIzfyHi7PRnL6iV+utjNvJtf
1riny/TmkRwUc420sNIl2SHUD0J4nWoLY1NhAii5mBzgdahvTrx8cXA7JHP1cLbfiOnEjUJcme7Z
pmu0Kow0i+3wKI0GE7Gju3J49Ui8YOg7WbezYoHczGZY67M5Bs3+uE62xBxwqUc3d0VHsgeAwYG/
wnLA6YLhsdzrfCJODDM9IsggjDcEfqRBHWahtsWEsJ3JsxK4F7dRV/GJZ3HZyh7jhbC6B9cAU8Tp
6VN97mhUrm4KTMVpssZvjMQRvBxmcqTi8/FgvqEJ7mddCAeK6id5wMQ2ngvLitqHmJK3hADpk3UG
8XvieX4qb/EzviXMhqQ36UkG0GcOX1oMa8XeIdr2PtjVxOW/0GdcRGi8MQvPUE5jtTEZNylBs4n0
ON2smF18PSTjudJE5mf+AJ5vXK0hEqhqCxeHQ8EvnfsUDLWaX+yzk88BRIt5Y+NaakubZA9cvtI3
JD2ByuQfwvvJ4QZb+lpditv8k1isxEofFQwpkhVsxQGEaHddsuUlxMRF9I8BkSMeMBYpuyFxfk7j
1yudkxXHTMdcJ++wwN3LvHm5HO3J82mPTPE1DvrPOrxPy0eyc0EK2VMfOoz1VxerXGPHSfgNI3q6
42JJouGs3qghniHKGoEx+aA5v/MdIxG3seNFsjTDBqyVg25BOA7WFUdrwFVD83K39LDIjyg1D0jr
Z+o6WSgWOWD2xMf0A5/FVrFO+xb7WbCJeRwCRtATXtzevTqtI3uCf1qxQ/l5pHlj6Agbk1f4E0fw
7haBeXPdaV0QIle1AXz9eM5LEyQLCb/YwpE8Y35+0ZfDGww2gokek23v32eKi0XJcgL2XAbZZ0H8
xvoaCdNqpn4m0yRQo2yhP4kPWqQ4rc8U1CNG0b4TaCLOmug2u7EH9gviT5xxhQuhjnukLYHvMNEh
fOVTeEvfW0x4gAN3yVSNzKdLmMZW11Dm2SbmxXe/YTVIFOJYa7oV9imyUyx6l47MZ0+qovN7t1Ee
yoO0L7fNPp+Xr21EEo+DzJHvHtsp9jnprnUT5w5+OABy8Wj3yr7ZyLN2Ow5OrpH5LuAsSw2xF4Nx
MFGy8dXcP3WabSeH8yvB8A/aPHnAwX1m+GrUbrSoXtC9c1eTp8I1H4rF8JIhYLfq+dEBQ3KPj7E3
2GCFeyKvGQux9D0KvWnuU6C7mAxvuBG6I+Jc4DdeMYvXcTSEmn3Dc0dcdIcTbmq8FIwqntpPc4ln
gq9shyeYS8nixCMDC3uDicQ7q/qVYx5O2+NanZaewQabL8y1sDYjc4xft5TPurNBty6fxJX3MYYv
hF7aGMGUsi139vVaRUZJ1lLzmKM3h7/DhOl8XrK6JTWqeE+TD7kR2ZIRaRw0/BfyYv/vtmKkK3yF
MGkXFInRPoAXVL0/IUyhOiV1XJwYHs7LB8b5BIu2vhSo5IOe3C7A8hc4fXNfXlzVA/ey1mcmK+IU
QSLhPikLPLWP85ID5ofr+maINJr9wYSVFdrUr04ebXE6mkmRKCHsbl+OjhGKE0yjUoccEDbT19p+
xVyYCQm2e67pVm5NWF/lgqRaDEhWvIS8gphbOTGtGnGXTIL+fYXMaL69df97iV+lN/KtVe7twCWq
886j2vTJGbJBt1xi5/l7g5IL/F0Bf5ejdHUKsNd3a8yaTNegzR3tmmprufkYvbA2Hxu2rOD1efou
sP+eHKgFLo5a1hSEnl/vD8F2vyeckIQuvJXtDhQNpyaGRuNvGv8axNmiBrLx1iDcFZIXXeyIz6cO
7KLH03yc5nY8w7vTcZOGhekm+FTn+FN1Af8GcF5wj0vOVzoNHL40i1fWVTgex1EwsIqF/7XbRylI
NidTWGzuYR7RmRjUyLh8yz/Aod/BjzBsEOKK5FTAaP9r8gnPXGxYlwI1RR0xn8AY5AMGSR/VKzgd
5gFKlfDfvrf/Jwj7a+r2BfT841O/tNhKlWfNLQMUgBcpri94Sj2Mc2PWW+6cwSgEfuHmbO0+lvOn
m43Dc0i4G5VIiasS0i+rBiwQXPHwdjjwuKhqLXLdGFW9NcFxefTgEnuxQ/eyHqLeptiyC262Ye0T
p/D3MB/dluJup23vT9nKCIxXYmDvIs4cVnZhvGDBQPn3Kv5+ERMNKOKwidXCaGnw+zQOwaR4O8kx
Jtmz40wIKqfzJm9MjzzSIx3FQZYZndantbBBxOXEwSViPfjJKqakw9GYlTETPdExgtMy91OfTuH8
wzP59ab//Uz+c4VfnkmbyIVYja8ZhS1t6cXBIU0Pjz4k8kjyMOWaljiQiSGpVx7tSkCT5GIYiTcZ
rE4nx12L7j5eljhSpxxSY5WqhP++i6MY8e9d9Le7OM48fxuvtBLylzzjGskrozLW7MKLQ9RpeFbf
PVoBYKzbtP3hznyH37Fa/3NnvkBYcoJrxikR5PA4K7CUk/hcZXqK9MVknoWyN/l15CZeHfy0O8vf
DEhM9mVsOWQWDtlSf37fJG2bzFT55BsbHp0eE1v6V//q45birnqWRcXC79hALnZJiQiRn434/wNg
/nEZX267dEUmVY6Lt3YvDnl5HFmjOx8Iha2xkUX7CF4+W+a/n/Z378wfH/vlvl+q//nYiTVlRmEh
uHTu3H4SKbzUuUxVh5d6sA1rsT9aNm9MYdn7fXBlq15voyhar/99Qd8thD8uaDxMf1t+E+lcnAeN
+0AMNKQXCQfAcSN6A9KbXZ0FxhSuAWqZ/bB5/JXCOXKmflsG0pfi4Wrqd1yYWPbdW7weeAIjipt7
PYjbx6NhHSprBnRkvWF1z9iYZAPeg5OTbH96/5RvwOQ/LuTL8MyIs97QCtajupbX5QuAgU+sppOH
eDiG933s9EE3jR2SZANlfX1ielMgjfWPAeChB2OJFoLs7Pfh/d8P5ruh3h/XJf/5YBSo3nE1/Fqg
OE2F3ayfFU65JpLY6fBVHM/akWzVUbX0toIbfbakFv7p9nw3z/zjMsYi8Lf10anDWStNLiMPCZHk
F7mRHOlgBxYo4Phu2ukPePUvTeWXbZvPxM9Z4mAx1K980UETEkEfN6eEORafcUb2YCV0qpTDdECk
NC6OM9nX34zojGFk7ElraaMdyrkyzZfCIt7RxKnUMpmdrKHXAzbmNHzsN5U1LGjvu08TiJbiCJFE
6w0TD/1hRcNTRAJDLBy5SJTZccPpNycr/UDsyztY/6EmFx085cd56Teslj++7pdXcDDut9PtzNdt
4Z3RR2PF+ZqS/gFhjrKgZ5oAWOjTnhAFULEbbCNKU1v7YWv6bqry+2WoX95I6abG2T3mSTO5ciHO
O/Mi5LW0S+xKVxOXaaYvexJXcfJyOrR/L/dfxcI/nrn69TUcjoncnrgJp09wI8/wY7+fXWitci+L
0iWWPNazOBJGBGIcGGBgZcnipwYaz4mxEkKSuS1nEM1Zl4p90KxFVNBWEkj5w5v53Yn9x4368ma2
plrdqo4bVboDXq8ExHB2jWBTPVOi1Bp7h7F5//cNwgXqrzoBnwP8o1AI4Z8x0kV/fxGHOE+Ga8an
YnOtb1WSkgBtgpQUGM2udvWmWRqHYiq+l/OTK1Hdl8E9Oi8mnh6g5wffIlNmDShc+uW8mspLksSt
06rcpVOUEKEcnDxSNVhqtGtRCRRPqUZsREAK+Xrim74+R8gaKvY4w5qE9dhieGlEco8jEeUG+eb0
ijc4s+B/f2v5mx7zj2/9pVrIYk04KgLf+vwZr/WlRnUpYgHLfDpQ2ZkFGhLBT+yLazLwgyfjnJbq
5t/X8P3z/u3OfykVevwZbvGEa2Ds4GJ5wwEpsPP6pj2rrBfKM8hEP3zkd0WSStwnex+aTWZ2fz7s
DteEa1//+kjNh8pHUXhyP25eb9+clzNzTdP59ycq49v99f37/RO/FCZqUmjdkSMbEtnpYYAHaFWr
BhNgiOOw4eJVx7z/w3CSkPyZUF6eZ9mu3uVBB+mo+qCTY2eESaK1P9QJk/EB/3Vdo43beDNwsPly
XYR+4lIxvmzw2AXJyV6yjfrQbS+opKkagHJGlIEhBKUTAGu6KAEahBAtm82UwMOYBVyU1zH1AXGI
r9es2Mv2KvwNadFPq+UpikNzDnTp8T3mxZz8vuujcmgfjY35zojgR+LXmPzx9xeCvq0jrpBIXvuy
oidqXZ5RPcrU+7dI9o8crOWiC1u/9NFlO9BKI3MON3p6AbD890P+S4gxFl1sIP/72V+WVazoRyHl
LocXiH+XWRJUICO86taRcbQcVfyR2ZgrnuGFlAH8g3DyFKMb8hTnHA1BHJ7tmUtlFu5+tateOcfN
2q6YuD8Wv44pffSVdoEP/DO8vXiGRzcGweApPIRuI7kyh0g5a2cxwASewAsqOgr+N5w55zixeRKJ
zCN4oD2m0S24TpGwT/VZv/r3bfi29vz9NnxZU33DbTiNa50hE6B6AnWM0/WE1wKwQLqT6Pkebszc
Wrsjl5KAVAKwqSEkF0Ff33hC47mnd2WfoBeu3I587+MP2963b+OE/gizDZHX/2t1rFXG6S7lLBJj
Doa4zsPBk+2xqcYp1WPABovyY5gel9l8JACVUMwBTxndeXAInVS17rHdky72+O8b922tjO4AaSoR
NRIIy5dtyUgyQ2zH9eOULwP04pfTJl9hq+5cfYUTJvV4klDzVDC/MjQjgZntxvDg1dDo42lN892C
E/z7qr5jumOK9p+r+vI48yrJpCNOceH1k7yz2zPCUpRnkbQRYZASCO4pwXFrvEubYV3OMMumVEjm
0kKZDxEm1266Pu5FcMIs6Dzm6SO/CSxiWBmb/AOSD5TSf1/vty2XgQsWhsciYpNfZI3fSur7/Xjr
6oGHG89HUBqi2pQzOTD3yvrCGwI924Gbuuct1Gc/fPT4gL7upr8pXX41Hb99tNYV9b3OYSd2kKNR
x9N4J9Oc6VXj3mbCpxakxGndrB8rptGS77cPNlCSUciP+mqJ8AU0bF9qpkG/HBvlVIhhtVPrd06X
zHCazm/Uz+fr3cV3h0we7C4kl3yzo3LDI2V54sQxsJMg1hieGmdLVL/UndNpvlp5RmKXKW7kMaRz
nZU+P+VuLRNdSmnsTGZJJO2AcaKGokHzjxBIxOtzJew6fX6B+af5eO6a57uNEZmnxaKbX6gjGFnU
nim/yn14h68wCRqNWUC7L0847kqA1Wx6xcVvjDmrLPswz8r0PmYhDA9moTtZ8SDDNrkgPNP1j0oL
5fODiepVnGu35RlRW3tat9jCDrBaGwGiiuLmzF3Wrb3soGBUFXPwyoQeFhrKNIGOMqyxNHjIGJrg
vWtmu7Nq+Cb/4a1lFGqCDZ+CIxHsk5uX6ksU2eHRGJ2ZDUs0UyeBtn9vIb+mn21rrIze1lUaniFe
pNfG1S/1OqkB7K7dRj6/lBdHKsKSefrE4KPcssqxRt/d74fTsL6f327cA1heaHAG9mSO0/JJKtaq
/JScts2AhdrzsV/Bw8kKoOvrszI85LVj9HOTR5Wv+psnZ841sQmynUzCK7LvmH9CW7fCUeQmita5
uHBncdvGn1NWpt1tYTAhGZTX2/V5EBzJIEOWSY+2PPOb9Kz2kEFa3XlXkq2kP2ogm1UrwQlns04/
WgVGgonDjvSWVhJ6DKaJT3oVZDfYFNa13nABDVEH593pfrid30zq1pIfYdzXiILbPAlr/k7jmTeV
aZkZKnLo7rXoHhWc4AycVKEANoXdcUn3Bm8Z5tQXjTic8y4VZyr/HSymUqZ1Y33d+Vujs5TBF4fP
4r4eFba4COuQmbOFBGdvkizROWcKHI+w6j+PJo5xnpB4R3HeyeuCIAVyAeMaPb/fd7OBwbE4R8zX
HaOGsV3pjYbk95qFtskR73+0I732UWFCrPhVs1Pu27MY6E1Q6kTH2MebK3I2Q6ZRFvCZhNjBKzq5
QpW2SmGeC4tKwkLcUYHLmVQ+mrknT6Zm6o6G6PdpihbsE3vW7olxfovfsmHDmxFPI+khXhvrEsGI
JT7eQ5prLFglRI3X6DphdCesMAMHnGaFYGievmQqjmiGf02w8fCOfYWMIkjv+/y8vdQrM1vVmE02
cPr7lVogSfewloEbUzKMO9uYBMCnVKEBICs3Qx1OVnjEToDjsfJgP12yhyFbKJkn585Ecs6Fi8+3
zjp4NAuyJ+yB1PPRFIgKZ5yHCk/3B1IgXRDo51u6NBgMjYkH0Fj0cJB87foykR7GTFgjvDNXvlEm
RHpo9EzZCVgnn+PaWJM8OMJRijHpKUHk45Ak0VwKj6ZNCnXVOVy+Fq/xMFS6earZRxB5nDJfQeZb
uLekHPB2VM5wei9uoSZMx7ErGZMf6Qn+0izGwiyfa73fM8+4PZvl6k46xC3dSOdVQqmavhfNvpKn
CrySM9KUdLIVWmbaAkEQsJmOXjUZuTC3ED8V5vWUCiZmSi/M9c2PHqeCwlXPdj1xkc7qN2eQo5sj
M5NOFw2ua6sKgwKn750heSrllazarQKVzNWVraavJTIODYuVfsQLgclOagnVSwtPB7a2+nje4aXQ
KPPytFHOq3ghpb5x3ZTM3FgQzP7V5ZpwJpUlk3GfpqbqaBjhD7hzG75GktSdN9xhJZMzkcGQbvBT
sg091MUd7wa8V10MDCbimSPc1iU06iRqaUCOsL1lKwEx7yx1ekOeyIT1Po3dMe+xCsl6ZYg+DgFg
IFmtM0EAZPqCf3dEZn6lN/5ek/b27gtBOS0D8l1cfXkFlxnVNONMpp2JzPQXsAGZwdBCk1/CoLNm
nsHG6xwDaZ6C6LK1lnbFYyDi9zDaKOmuxHMQR7KRrOOaapNszP4AT1rfCtv6oVqxIwfHWRsx8vNH
7jRKNad7uvu5L32cxBkmWumwJvh30pNOO7sT3RVgSOFeAB9rfxLbiWqRope/XoIm5oHatWJd33LY
Hme/OrOH4vfsHsWlTPfjpYHiXvxuj3CD7NCzYB/5PsBeCALBd2KGTrWTfFwQSgMCTJjZi8B9hIwC
yJfMcIt1/nxDVYEKBSTo9iHivYn7Bcqbu93CELw/QixCkAKtYa/zShYsXminl0g4u8kNvmg3l2t/
EIIMuo0uebCS6inbsDHxO7ibltkFff6+j89ezqZiMPKXC8wI1J2qLVtlBrV6glozx+W/9U1x2er+
6bzjj301zYlMlt3kIF7cyVyr18fzI+77UuFwAc09Gg0Na2g8fELlm7ewLNd7skwac4pee0WuilIQ
ZeQl4KxHDp7eZ5innn1yF1qCXOaMV7fVc0MWABsfJ4F9g/I8MHKnb4L7hA4pPS3xf4ZqL+lugkso
ETiInlKnT4i/8fXw1k4VwZ2g5nlgEzC7TZ0v5Ukw9I54dPm5+0k2VdLV7brK4+CYk6oE4yufalM4
NkVPkut1RtoAyq1uz6V29I/oCOoo78OsgCZ3nZ9IUjSXAskLR3GFjCINL0lEGKgah8XEq7LgWlry
27UNbtVSLHaDK3N8EeF4tswH+GKjEGpiumnt9R9bVq/4eNF9BD0CtnO0xlp4An0SA3iP5UzVYad7
ieQ18aqsDiZ9QEFEWritMVp9zBB7QAus3m6PReeoZtjpaGyxa7ROAtexrqnymtT+hb5yjwm4gzQ4
4a3pkdpbJ9xLAr5VK28wLyklGzohofOvaxWR1n2pnItF+SLCWot6X8TG7kQGGlD8fVa2DnpV++Xc
e2TBcIl4syDLyBuuxjE1JyY/HJvxR7V9ukEM2knJk6i95/XHwKcqCHhl4g9AFSU4Fh1zeBAN4aoQ
ELOWWXycnuTsqaktXrBWw9EN00iYxJbOBuNKY9Axw14Tmxu0dMou1t8kk2wPiw3szg+gLfMK03o6
QwpTPXLgroPVfaBBgSgTDQ1DrrwOibXuyzlprRNO3UFyY8GBaQt9JrMCzvvgsj7CplFmhRJx6B0r
u/PZhUH+OWiJ7iMcp2YrUy9T/eWoO9LmGgrzDnnrjazrrIdOCpwrMorWrevhaNh3Gv63O1Qd0xdn
C3UWT6t1C6VahsKlQxKUAM69bbklf8E+4D+YcSbE1iHltvh8h/AYtOzC40l3ZlhXuD1rhtfAqr3O
r7d5oPgzfS560ks/R1EHbzqfd+ty18KStsHfG81Soowsah3eisV3bOEfQwSzJi8DIo6lwaRecAwo
BtPKOZqsQIdUsNqDBxrgbGOYrrNeo7WMSrcPR3pDOdhIzxz9oAYzMOBFY71EdgSRj90b1Zc16yNz
HDXS2tswVgpy3u1C3A3mtHcnvTWrnWqO2udCUwSFGJHUUwGb+BhAG6hQ7cwRH9W1ywZ/hMZy2Wde
Y2uvl/n1MddYZw7i5Hh9m5fRDVXkdX/mzxkB2yUkq3HOOfJjyrWGtFl9bXDgiQqNdDCDx691jonE
w8E5n18j/YKBv/NK5DC/xjlA7oxZXbnzKlgQky0YppVL/uqJ8eVDOqNPhZ5UfUwAzNdkwQR5YIhW
O55/wo7YKn70gwgoZljkRyROP1jVPuiXgpP3oGL7AWMn6JDqfmSDaTYaMjDkDLmkxOBL9zrrFNBt
+FQ4Ufp0n9/3/ZqexdwbHnAakGDp0W9cXMXAINEfnlmG4c1DYGQ3K894MYlCduDFvkLBIKjsCPXm
CBvuakszIgeg7c8E+tHKzub1SliTGY1UtH4/oqTqnW6hv8A9xKzmNXrJxu1nmDiojtmIo9JDnR2e
pzBGgWpufFqGglOd1jtelOnZGbaCk71lIIJANf1c+YCAhPgKljBZULXVbjtjpbHWn3jwhG5wUyZS
8DIGjHC4KpBtJP8CYSaHBjhJnXhBGWOdV9LRzvA+xAME5n6IIeZ0rJafrtuIIsum9IQtYFwsot9B
0W8QM8i33uKYaJ1n/X5Ywgm9v6FZ/ZSnN8oEmFokac8rpsDDcgJFH4FDAM2L7olwl6N1NyxtSoC2
UaylfRdx8fFj/JrDSTw57dPVgIDtYL7U4yCQTa/JTC1Dvd7PtK3Qr/Vspb7Ww+y8PKJI2Kmvpxj7
6oCven2/bIRTNETcxFkVtdPueR97EDuD8xt6A4K3nEhDQsaApQ+g6rCCAvXx0ttlsegyb9hv7zIc
NgtXX/h96tQIxsjxV5mUo4jKJt6P2X/F/GatG+QlyHRgNzbQ9KgpkQXD+z7CS6f8XVxQ96LfpCbK
aQNgsGCRlMYudPtuC/2/e45zd/KRVPPaYau7pZHSTWtoWdItGFzNOnRR+TYsTirFGLENIj95AGsK
WVH7iX/3DF6iHC3cyEeS2URvjxOuKfUFqhiqz73YkYA2vRLAdLZRiNJOm6RK5Jz8dixzFXBQc6Ww
BPzYcg/fzORDN6DnkTUcFfljUUx1ea1VO/PhVK5gP/c4lE3VNDjhmDyxiC68qrguNPaxZefbQvBY
E1pUpY7ZzSec65xJTPjPxsw8rdHbT/D4gv/l93M987tq1hFwzmoB2kM+AiaJKQHsSh0rVEzXAuNG
P2/HzzydrGEyacwoUPk4RhOya7w27EY2B1nvX1tftFTTQ11Ayg4qNKvQ2HL40+0nZOs7lIckXjyD
FBVbkV8o0G/wUipejtntBD4IGd6SbZOXnRx2BiWUS/gogMxD5fg3pPUFKv1vZOn3z/yCpwvSvb9r
CWgaIcsOQCgbyzihgS9nf7xBHzjAIzjA5R6FVghVIBF8vpOS+MNV/Ams/X0VX5DRWJfypo3BIDP2
8LP18DDS7HrHtNjBqf4sgdzKnl9Qz+2VZs1eFqkVcZBuozss822A3dsPD0MeIbX/YH1/X9IXWPSq
X3sjnVQjw8VY628N0ldlpkzjUF8QtPkMy4Z5qeAz/oPnL6xu058myl9GHX9fwZfBti4fyYHQuYIx
IhyCoYqUpmCmhHiWrUf3QTasvTjN9+z0P4DCkz/nWX99tvllmj2kt/amd3z2yGxsWI7j0iDUzVHp
bkhscsbBR0pDGPsFWaX1egzRWjevykaZ6+v0xVxfXugMqI+tEml9QR92pywZ0AKkc3VxxiDFu1Bd
01fNf3p0v0bt/3h0v+Y4v71HtXJRYvGqi+GwlNfSG9GPcPYLeKC4nSC9g6NsEaZ2wQGhtZsymIDu
rACQ7dtqss5fJtHpkAaEcKj2dVsuL3NalrWEXu7kCdBFcK6zlIPwA7Ss/7DczPHf/3bN5SWRzGsz
EUPzSiZWNMiOCGoStKWfBEnhPHerMmKIqJROu+4HLz94DcGiXeoRcXNcgqNq1LB3J6NOpevO7YHN
TULoE7az5gVdF0Acx+LpaY+aZS0H8YVhL2XiOrY0j49ZclY20XVZPIMLvKbTa8i/3HNw3qb3YICY
39CMpBEkdhrN7vBg/DCy/TWS/dczGyfZv33/O9FKSTnwzGqEZvT3L9DyGa1RDmkhG9JzNpWwPvzI
D8dDtqF/FJg3UbxBZjh7be8oE1eQ6SOsjuBqlHFOfSPWIqgAFkmOhSUqW8iuupfT4aRY1UbBLlB3
3MCWh02R+7W2VNnaC/98dJVm1rRekTma1yzaUP8YDZ2fS+AJRF/0iEBfKY2b86N7DxZ232w5RDJA
u5XlkRn+ZRccjmISG+04iUHY+JbPmCDaGB8h6QF0ueMCSV7nZdts82Xmmh66lhfVrZhs0abaOMog
GSBYzU2Jr638BukIY0KnXImoAtAmoO2RR5OOubYRpuXDZTYOMMW5DDH6BL9Wcib8JLh8kRrlu5uL
uraCpjLGkso+fQEMune4RN563KGZCazS1QSPGNODvRGdfWFxCdi9bYMtwmSTJsfWOlk7JJR2E1D/
UrXCEbROcJ+FhRFeAhwmXDJynVHrO1v11keC2QlCIKoioAY3Z6ug5qAnOlrb4GEdLBazx8eZe7D4
I9G3b1BVFleHw+nxEAO5vLA4rAP9yThIjZ2PXz8Wwh9NzONq9+oxAnFXZ06RZirYxgqvKTTHgCL8
v8GYSH5HZezr9DWX4GP3ugtXgDqE3HYMZBmFg1ONvwwsIIwpgSveSMK/BblvbP6LtDNrUhbL2vYv
IkIEBE6ZxVlTTT0x0hwYFQRR9Nd/187ueDvLzk4Pvqinqyvqqapk2Oy91r3uYTemysetgj4QLvgV
e5SbXTIfosNyeuMcqj4IUR/XF+uMmCkeRFNGL15ncAYNkfDf0aZkU6LdKEf6Rt/s3Nv876P113Ps
56J6OMfqXtt2TTHeu9o9/+wIhbQieJNDyar92DOh3hzgphDYRYn3Jjq9vy/g2zbg8cv+eQEPxxhm
n+1JS2Omnl7aV0Ppne93dZy2/atPMocQiy6VwfEoHHAIUYIOz4vYarOsr/vx/NQX3EWW9CAdHZGS
IYOkDGng5Bu89e8FzcHyZoC78Jsz8Q9Av6X5vgV6P9r/fSvd38qUH7fSfTgVW9msi+rCrWDdgtsb
kzf34Jo0K6Nolo1MlBCNJ7peyT9jkHQLRJOLKDRgBhc8e64P+pF/HdE/L+aB8nVTLxdFYqDcL1Tv
LHlx7ZwiO0aBmigDem2U6rpb7ZzuB4LlxfVd93ev2nK3PqGqz6jgd/Oz33s9vBeN1X4WFHcgMfjn
rJd/PzPlt6L252U+HGzdjtk5X65cZh2q/hFMKetHc4Zp3a/DHEOkEk3LCXc7y0TOwBGGXZatYTT8
WpE898We3ZxdGsrbS+v3AlpOAG56JuDQi8c9MKfa/H29v1ZdEMR6mJij9Ne/f//HQRQrSlvkGUW4
8BlAcuSKXhvtAKz2CvKG7LqanbpYJz+pgTGr/nX7/7+f/Li65JusGYpSQSoHPCAH+8ikFogUV2ML
xzbl5SDbQkbLQXBwe4DfUHO+MsJXZce4j0wk7PNqe8EXSnJUuuWFMaeVrL8Ixuvu3JNh16P0vjor
yywGIMII7py4KvrLw0K9udfVdXMGuiZwT3fSo8twNdzNTRzOcOJbJV1H4SnArkksaUaWh39wOmgu
i6DDO1XHTOk4EkG6zyFKX7ze0tXNJANb56N07zv3rGHkblWBHJzCalIscyqpyj5crdYkmsYTY5fE
BsNMiPWMggqRp2Yn++PyPEcXCS9D4e7srhQgCI5UB9V/R6RJALk7/Co0lGh3dPulh0MymuMTmX//
Do36n/KUX8uzH6vim/35Y1XgInc3ryeJ1hi5z9eZoZ+YVVsEX0kg2J96frTOd0+KnY5JCm5QbNXz
dlcML0iTX6Rl/HYc1P717QS6RjTPJtuq3HzE1NrPDS9WAtMUQ8wjqsixITvSjcg30VOfzjYSdv58
meG4jy1B9h4RZoTpDx5XyLM5n1O7nB3nwLJXz3gnTCSL3dNLNbsdGXJ5zPgiwCJgS8SNDO3uGmC6
9eSD+XXZQqskhYa0Gf17A/jxaC7X2qzu4oDphOXLZVGPEh+/5nE8P1Psmx9a/8nPe3A5/PfG9+MH
PrSsarnb3SVBAdt9XqEf0aye7Gp48XouTBRsmxrhnFPlnln1vw8bV8gNEdgM85d8qgcn+v6V7jBK
D7uzW9gNG8orwMOGtYzIZZgEIEFs6HuTmgdMeUR9KGhUk1uYrcQRqnOIahb0OZdIaffKRKx2r3BZ
Sygh2K/56eK0zL2rrw/aQeZjDhDbJrDUpPN6QbR6c8iU4f+BhzjBeCHwXpko+zthf9RBK4aJl4Xo
HHjG5wuHIgaN/71FVtb/7GG/+N7yTxjf+iXoQXB42xCHI32bDRNbd48DVOIM1hS76HdfCVK2VEce
a/gyLZJh4/UmGQ1BOtZ8JSzf9K9seqHfudufL3AyfNmKoX/snNh7v/Bfwcl+eAcpyzxpg4Dcx2GA
kYa0MeYHejrtSQfwwOv579f6UP2emogYHYIH+qixXxjmTbr9bmpdBsz+xsXwCjer9HFC0JkUzZ/1
2qzV3zbfH4vqoUwytThND5kk96Ovyzv672h+GOcXhkO2uiIn49JArSHdy1Y/jdUNFojws2ibgcpJ
RL3K++gIIfQJCx/JyrBJFP5OeKtZGCP2y4a5BY2Kjw0/ZAGOaPVVp0xNLL7mantaR97X13JjIN0p
RTtGcViNDosbyKzA5LEIoGxmmAAe1LE11qSCxJFBDuuT3GjEX00gMbTQ+IPJamWF1MyJM2THcLIw
QWoIlrOmrXIF9ZU3uYTsMzFX5VgIyDiCsZ6sbKRkzBxUTCyIoWXSjwHcaWAGu1m8ubx81+6WANc5
fwGmFEp/AqnZ/BRH/YLWGx6HDLL6rbNaLitrhp0lGu4QkgL4+gWKbwV7reILFbrv9XvtCDwLUx9W
WU/Q8dwLDOSGMjm2lj3L1vk9MSBW+RAo6zcMsJ3cXhZOZ4DPunOzxog5Re0ulqkBwkCRSL8mbudK
4yp0m2LYvLlAW+3uS0CSWyD14xCqsR8v202yP/07Red/nhBPl+9DmXvV8jRODucuY5TGPcyFElTg
VUJeUtPlJPYbT3qEEvlJff2gifqv7+YbDfmx/+6k9KbUoigtXBS7YbPqfaUbbagPmuVpuZsmy90Q
tveit1AnQoLAYcLqQpLkpO7BQ5PNO8Fdm7oap0ekCTWOm0927G9R2n+1AP/5uL4/vh+XqMSS0Ubi
2eyW2uT4UvWPDuOeYQXQWQ3jF8wMXeZ6rWeyxJBP0ZTo/2q4aNOG4Sy2Nu/vABZ2O4BqF+ROggfF
mXVxtt8a522JAVS4Y7FIdjGK3Kkh1EawCW6My6CHWOHmYqMKpUXM6SyFW2UI6Z5SXQiA7vbbAkUG
KhwzMEaqj3Zipi8qemZo8XTVTKj82x53jr+fydO39lAWkzxCEG2Xt1a94vrYj6e7EN//ueAyl565
7iyb7fUz2tKkrrub67TEvAQIzrSM1yvyX8amzKtv6xP0jMPC7DPj9UrfoBd9cpniLP3rzT3AMrtS
TdH5HeR+ZwZVp/t1e2s/iq1oNJhwztr1cSDhwIT/yzR6r0bXvbzRFjvaL0YziGz08PbK6bdj4N0d
3AbHTyqX8TM+8tNHqXIPP1ZXfk+xojZTud/q+9NuAbG26jdvnCC85Zm2l/ftusDMjHx4qxygdHIi
njjEBFSB1JZfiJon6hrj4eOytz6SseEXGx2CUpjPDuuPp0CXuJq/nqjol35craYa7a2peKLXGYRb
wa8C2wG2ijfglPd3CnM4C9V7TpIKHyUb2UvZN99v1O85km93hxsTeArT3+2J+QZZZnhqI1VnejK/
aBalAGk21JK4aB1BYzNAjaIZxftkCG0X7cHZTXD+sRuoYAdbNl2150ugFpJdIYOLbOrG+/K8vO2F
tPzJWvq1e/6xCzzUbZ3rVTnphHr3aWsuKNJgC1OmoFBkkb9c5wdav20CDad0y9JNGRRDFs0xsrKi
l5uwYtRIM8GFE6Ph8Z29A+wZNBY8eaB6BlbTXYy2pn9fsvbsZT3UJATyyFqtZHJ/x4iTQSM2Yhij
WWp4AXpgApfY5fS2rbea6WGtBl+yMN0O5XY+kNYtYc4hHmCpiheNrb6Yb+YyG8Zvt1fcn7B5kiMP
W6bI0TAYtGBCQj48bvMZSCN5H3jHQHyQR/GAAdX17uTgSD0m3tZZerIT6eJgelyQegclBVx5DPE7
DztRCo0eM/1aQP3MW16FjbHh1gw9atheUEkAB0VZeAAQw7eYybr43wTOESVp6kFkxAZCjNwZ1RBQ
yqE8nQsrwcTeeYntXzn7xMZLdcOmQa1xoJDDYdZGHN5fMhlg5zUEzIjXYOId7dUVz4iIc6gBNfn7
bf7a2v+804fNTCaVpzikhYwSqedn89NYdbWgGd0DA7aCNCpAbrpOGh636eypclk8xb+e8sMmZehJ
N4l7fPYXz1zgJ8JMxTttm099fPelJQEzK2V2fY3ndxfbUB+/HjyzXztznTMOc7Evbbbkop/qluTf
9vefj+RhN1KKg3psNL5JCNG0M6Kio8vED1K3a2wnIKyBVab+3y/iW2z318N42AnqxLi2nR0/Fd8+
LEV0L8H/vwUlxgcLmoNbL6NZ7CWjGwIlDu/dRH3N50aQ4qWTgrtGjunEI43XKJw3rq4B5nqwvhIv
Dqlnnq2a3wCsn4/oYQ/oHOq2IlOYDRu/CSYw1B+XIPNVR/crhijUluQR/P2AvqGevx7QQzdSKd3z
2Uz4mcIGmf0Gyge0Ep4LvJV4UgXXV7x3Rvksn5XLFIejv3+8rP62Vf+854di9nws9eTU8IJObjSv
V/EL4S1s1nnliGxTjquLBVMI5KnCDIvT5I6cEi80ss68hlk9NrV87uW81XySBI+xd1E9BaMrJLiN
JzFGqgArzFn3NX1LXi5vMvSC7zaEsoFJ54lzL2zCnS318UEfSOjPCtqIGj0VLkzegUlras9KdhjT
Xm+abz332cJLsp4cPDDszIshS43XjaOwz+DlxNBDhFRIg6uLcRPeQT0fc6G3TnjGTjRlLAK+FcJT
ycfZVMNgS5BRGw/2CrNOYSNRjsHhaEEQp1qaz7yAnkPQWN/igRqQN7c2P8yXysOkHsAt7LnC6KKr
W5dnrgu/Yvk/Xov8gD8rRKh2byavpcWPCwyahSECDHQaRG1AyKyL0hno5UZzdeC7xcLqycr4tdYi
yVgzZUL2RPrKP6sXJVLPlVaCjlavygTAY6FMIHarQHJfeEPNjxtz3yxbXG/S/XGV9HfDMji87ibw
m8m78OMwm+RhGghs/+BdJw3MEmkjvTxbvr/ttT8u8mGvPbada9vUAERnyEsHX+86moQG3qsol49B
D6wcHfwCSmtEUEH77Nv9DUn4+YgettSDeo+0XKbZ6Y2M2blfhNmMgdOLgvfpBT1f17oG5vTICuUV
0RU/fUW/Dlx+XsDD7qqeyotcRRzoO1JfGNfhwPSVD29hMSACSvkAMmbGWvMLTBZLgGECzTBHxD82
SI5T3dPRP8l9owslqOfc9IGp2BKTb9jjtoQZXW+i01IjDDov8LSNr+NCGZwzXOuhqlDCJLD1oQ3F
jUdwOAwFirakGJpEn5/tTHuD6W/OprePvLskdclInV46OHzusE8BxoXm07sHZu3c1OkVDliR2/lu
CnUdwlJsV1uYjQbjjY3ydh/t9vKynuI0h9OdcnQ1CgrJ0qdYDUzvm/IVnG7Y+dr5KkNG1UX5g2VT
g812E8IZ51eOreJudubvwbwr8R0PEe3Ur9Fw1y/31aAcaDM2hGsf0hC5Byr7R49NoHCqcfkmzw6v
aBobLxqe2apit31Tlu0nuojO+rJsl70Aams0af37ilAGslLuYT5mpgFV8hAFO4DBw6Ax0FA5+R1U
yUVrkJ69XuzU09Ok3mf45VAYyq70wc+e9vb5NsENHUItxqWj27o7QL1fWMWrOeomVrZpfebZofDE
Qz4fwA3fl4QYW4d1EVC1GiPsMoeHt2i148TEF6sYGHv8TuGrIzvWFCSbRWWdcZgXAKr+Qk/xUR+s
Bgd8LxZH3tgYN3tpKkI5qLYBBbOhtELPCUdeG0VdHlri478EzfEQHhdUiR4UK//i9lBiKCEj6+CM
K9z1XVmhg+EdYZ1ZUkxv4G6zmpAf21d4bezS02oOK3tzcJigJZa7WzRD4O9BcrS+4nBHktCpA2FY
uOxhekt90sPvZfcBxLU8DzqTznuCElnFg7KhcOj1z/ve1OgrY20Mge1FWVVhJ1CuVtJ1szKAZNhd
47A474zRsJ5fAfUxZ5/oC+XF/Chy504g881Jz77yASv/OohH9yedhfJrPfhjj3qoKu53lUw1lV1i
tYeeGnA4Yg5yglysWgC5cDEZgYtReAbQIUrnjkOxHBEuPhdsAB3Y5ll5rPx66P+4pIeiY1dWSloX
rdw3Aa3gjnxBEYeh41/IcroPO7CoM0s2SDWEH5Z7hHBG/S4iyP6Fdq55Y3bEcixgGAS9nehfWK6G
bNO+5J9gTPOSqNX+8+mD/OyqH0qVgxlLV+N0k/u9zBoV2kCZFF9Jgd8xbvPOrhiX+KASYHSyybw0
L8J0cddD1WFrbMYjXXg12Moa9Fbpuhd12V6nRrxQ8e2d4QtINxovyn1ycXco5oAZqfr6iC8hMM46
2nvRLsjd1Lzk48zYjXbNLe/gTlKYB7D941lnjeDG4ZujaVMZb7KD8FKF7F7dlAN4ura5YYCDj27E
sQBwP1W5utQFPC4Mt3e1a0yfx7uJjnPue/aRd2z9kyFQjLcSuTgfUeVFtZDYI1TMNk3d1xKbn9wi
4bEb2MpL2K4JjQ7OchSPdyYeGsLcXfD3afts2XyzWn4AGrskzTPS6OV+8ZZPy49OjRDcyRGUBc1c
dfMSbEO9uinDg8Vl8Kn2VQcerkeNEnaZan5hl/lyx30/7sPDhWYF6dqAlsX0mgMIms3k78v9vYbS
ZAPhsEkSXO/hdLyVnU6UmowZ7hOVfHWr/FCX4EYjKGCuHJZjePmTZKjNtC9iYCdg83xzTyz2ur+2
3D+u4eHjN06JfuwoESOzmbkoVgZ9RM+qsY69W6d577P5xFn1vC/JyID2OG+wDUXP+VWOL7MeZy1i
CGyJrRINKA/181keyu/F/4+re9gHYmknaWqcCOZjy1Crfru+VR98N0hrGOFGoTRug/uAPAhkz9Io
mjbO9AI4K6wLhf6lY5V+OstAVbuDcov3r594pgPTAw6McGeVGKA9K3p+r3l+XPPDLpDqTSeviR/G
spJrdlrYUYX1ATBcB2JYd7VjDCN29A2gRjMTTimiMpALIinmRyRg43ivoyZ113f7fQqyLGYIdZBh
MU1FQ91/cDa4+KjWGx2Fg2iLRvzj73WpPlkT+kNtbx66RWneOnxGHMeeirj6jcE/lpYnOwl6KyFn
KHyNmKmTlaLBXtec1FaxjNhzHG5iZw/ZlqRP9eXknL8aQgHh5TOZ8m+UIkSWcPZFk3R2EVF0mQfC
lCxOwDUYNv19H/I3U/G/etf/vAr9gZeSdk5XYkbucv/+fvrCf0qXHcziK2Q00NxJBXOj8/DGPLyy
uuCVkfNaDe/COM3XNf/oaYEE9M6ThxQyES+pxwyIHo8Fdt+ftneqwu11W27q2YVYAxBBJleoBNeZ
TvCVLb8UYVeoOk54rlw3pNfhs7yjjHjvLqqAYLJtzkJsR8X2PpBSyF6dCb2oqgeYFYvEQb0Nrk7r
5m8yRBmqREQ8936EMoO8pGiMy3rnQOcQvRtrKmmY8l33ri6iSeQdRzpUlWKAge91hUKase591a4y
MNbw/mW870C+boEB9Q5pNmEp9Vc6jSm+aJ8nWVD2KQ2FcUDqRtNsKq+Y9y8rGBjMDqm5ZHAYBOOY
V8yo2ZrvCVjFciR4rcLCqJyY+O7re6ye4OJd9ga+DVUQISF5g/RDXINJUXYID6M7T6adHiZHwEXC
Gj/JFOrMc5QawWFQ7zk1VD1MvL/Xw7chy1/L4QFePJnYuGiazGAVMSWjebypPVyg52y9Bafm0Sk3
cu1rkKiIlQPqIuAS/cgewgg1P+7lYtI9Vy++hG7l5CDQ4YCgqDiO8E7DA37/DHvp/VqZaZqikPeB
vUTnYftTlV5WF0cqs8qhvcXmEnaXuxd4J8lATPM6HhWAiD/KPiN3+4olPxsMv23ni3op6rfWNmfC
gJH9HC6bZB9GiY1OVvCixyhlmUo1gyMMrDq46Zai2fX6FAgzdgzToHqacKL/fgXfthT//Qr+c0cP
m2PRVXLpWl45brYX70QSwSHsUODkC1gr5V6E7VgpZMoYJ254a1Yn0D6aNbannfnfF/IryVf/z6P9
b/wCxeopvWAW2Lq1gf49IIeSpXiXPcyY73gFFGM1QoOsvOQHL419cs6Ouo9tgL6HHHYGV/pitiFT
T5595EHZUMQvnr8AY6C+VPMr8DrawYSOFcTmve5DXbiKnDu+3By39sTStvH6xiPf4HiA3lDncyLC
ILeRd98w48VbAEcKCqaDnTI9ClNKkpokEPuOuPnypHJ69l7kh50SB81KahUOWoFHG2G+OQT6AJ9i
34BJq1roybHHR1AD46wHao5miXzXZ8i09mAA868B8s+38vCFXs47NZIb3kqWBcf6VTvh4WJn+uCu
RsSfLHpkhhydVB8lpG9dM4KPoYDLmBjc4sVp20ZY9ebTi/aWGsirFgUuBnXLXr+FGgEY0DmHLYAp
CamvQg+Q0TD2FhOzDHL6yIlx53DTd5Pq7Hf1hYF+SCLiZXZB/lPk0whS2xlFowqXIHJbyZVP7+lb
pFgpcU8SzEBbn109ubdNNCCFJOUEnBSnUb5bKDixkSGASXk8S3M35gA/oHa0zC3jpGMI3ZFf5TKi
5VV9g52ZBnuYjw1CYPKQsClX4hsV+Yddth/8lkEJhbE6gdio0wSJ+rAQrAnTQeo4Qsq9jBjCFuve
vDn0tQWBlfmw5Fu+Twkl2ON7Bg+K+EpgQZLaZpjpDxAU2sfx2WWdll8Xexl8CSSo+KocNIyBZi2Z
U3deOX96r6iPAsCAsKCRaeweIVYx+nLDervM0A8yGo8sPpB0IigiJ2DiXahjNVUzpMGP1OMPLJLV
jVBugDZ8CH8oPnQHNTvTM7MPIaGfzpL3ZqJ9nmdwyBc6TQ9BDx2REtkiJENzSDzI6PzZHaTWup1V
x+DOiL7mYe4aK7sg5roOa9qiXb9pmGpZnQ/Yu7xnuqSthOhQCc0tIT3pKnoh9mLGoOVlty4WnEJI
+zMSwZkBpe7x3ShtBWf8bE5AQagRH7fB9aJR+9rFRT9YXvsl9sK0RoTnMq3/iNbSoIMY9LSSJrtR
jv2jtMjm5mvxdqZaxnIV9IhZTieoKCUiW87cbGFuOgMqUluIDPm20/BC1A2mjCRl/qva1u0LuQM1
Fv7XIRIMSllR/hlWvtJmyQskcB/anmgPopfrUHm7kJWTObC733IyYPgXvdpT/JgsK2hwWH7V/nFB
mMz0jF/CvqdY8nfqcWfCI5xjqaTzdy+IuA+W+tH7aGelG88ViPxAzqvinRl1GUSCqYXo+1Vmvkjp
hkPjvMVHAyBI+jitoYxHVKoSy+0Gf01akHgxUUfqSDybGy7N1L5UsFAqsV+++dDZmLgRn0yO9FYg
4ARM91G7jho7Z6C6WiB74a4ZvPr6NB+1m2xdow2+Tzvjrp+MhdW6GUCM5T/6Jup9sghnXY+P6xsb
R5Vh76bKvPF2i5wUGGSt4W4QD8i3CPAaealD4Ha0qL2gWRjrCx9R9XlfpttmD7RTUPatgUavfJ8C
dyO6YZbOunssLY6f8Tbzoklvrn1oJNTggm+AYpHXsqzhBJ3Wne7yimqQbI1nrDRdtIN/nJ3yA+CN
CXTT7cpsjrtPovla2VLOdkusw30c3TGYuu5PawW2LeJryc5mlwtML++yc5LGuaKiZX6Ft56O1LeA
SwszDNOVu9XQgPSsmMEnAUccPPjlfJhzZXybqBMotrpJAKcV1e754B4qp0dQEHqe1D2X27aZ3K9h
+ol1Rw6kGjMNonyt+jnqvcsI/8g094iOyc84B7n341CR/AqDNZTmsq9P6GZIfgBQ60EjfnK2/8p/
+nmKPIDuvV3Zba/pnSIjHCXze79cSPNuH39YOMEsBGF4OYMz/JShIvqiv17QA9wu6aauy2fQbrwN
aaLfFA8wATH2PTgHd8F8LPfG1QZSOQ6MCYeCHjZ82YhK2f6u63Sp81VSWuiu9mQM8T+6/P8ru75n
rz+AkUK+XE5pngpppfCqBgBCNSr+uuzHG5VU+DtqQsl+X8uMBYT64uJjaBOKiwMoelIEar+OJX7U
Xg+YQ6c4JFJx6MAupzeAdkfuLf1vF90v1gHENm6x6SkMkGiXeckNhfQGR3OOVw0OpIM6NryNAfoH
Bl3XR4n3zqtcoQV3jnkYmf6uwk1mznyveE33tSl8cnRcNUiWtZTW0knBwY28htLc7+4G0JafErQf
vOr/u4h5qNoZVUmakYnlp9t65UIJNrphi9kEkEpJFqfNmIqSk67jltg3cHGcj2ry1K5z4g0EjEl7
jcQAi0vZyfXXtDuDW37e5/TdBIOLFvsOc5N5m+lWcf92W/XKsFO6fxfIyrPF/FCpx428O+dGT+5L
yLQhe2BEi+yZZO6bLTzmMzf2jP5lQCsbWdIqGxZkJaXWYgGtkfMcGuiT7u27Wf/j6/oeVP9Yw11D
UuTbWRX8gIt3uy5lJgWv6bR86awMDDOYOFAvG8wfeYptkIxoJ4MSf4+Fhifb6r7SVsoSG0PVExqB
0W6ejmQOamyzODQJm/FEcIBg+a7TyWWQTjTifROrA0d+UIX1ngK0GHTnZh9alpsMo746BRWlFB9k
0+4Q26Mgxrhk/qwFfFaYdx8Kc7OTpXJccdfH96qxddPafWWMiVgIHRw2XA0Ox53JlXv7wA4GjULz
wjAq9eDqH5CzYDlQw64SqRFPloeoxP96Gw+VuhFHuRbnOrwJtFEc2bgqwXWlmevZdzY8yHgM4k38
k6xdULFC+LQPZCdVg+umO1GY+A07zFTSMFpw2pLyluybzpN95n/0+/+3632rXH6smDaLKym+8+xK
Rgh4GZiL9AVm2/WtnB6CaiLam3sRAHQnS/82Tb+OX7DwOq+32AHm7gIQWMfVBW4y9IbPE4gQCgv6
tCnzmKft6K/Mjv9sid/L4MelGqYEEIzdYj+rrOTrO2XItFBZKgfStU2vc7Lyen3D14ZkyvaDscF9
599Ogyu8J071SbVgBwG1QJ3EWIswIe9EuCHTImpA+62LR8J1EdHBzA6NZapWhxyRPaVbvsTwQbUR
5BYlVluWygDW7iHzWJz2eG9Nyf5jWt2zC2InYRbsXMQeh/XfK+l30tePW384NSPtUEa9ExtNl4S5
hkEw5tWkzJzdE4XJlKTD2G67WKrgKgaJEpztpDl56eymu2/k/kJjiiEbAVXstnwZzKgSXxkXNB3M
k9/UUbYWtaPyEveTIHU02uyzo0FanMKrIIUexxyRNMd/4UKSl8JYJR/IVLrVmwH/kVysUUqBJ3/W
HzAxL1sGHCc2GQyhIHqjiX2GvYra5K/v6mEmoHXrpJBqnsaJGG3Dpn84517zxXxA5G4jxU0g9LvK
zetIGGo55w+040bqF1KQr9XKvbBw+4VfDhrv7hvEhN8d44WareBfqF00xTpj6lV32H5idVKdBGxY
y/YZyu4zMt832fuvO3k45XtFeoobiTvpbZuvOxA21LaXZnQezElTBfCIV1b3PeojNaG1GDavzXun
39mk+3Z+k+lrGIKbs+uQDLRBwdnnJdXgZjrKRzFgK2aY9YQroYjq+a/LfTi1Y0051GnBZmEGMQNY
Hny9igbZQKKIxqnev7bkCTrS3L8E0qp+bxosIa327cyciy+qPWE+LH6pZJtzq8ickeQ+OZM18cj+
usaHM7lJWlk/lTzS8rXLFqo7UWJ3Na8FX3hVV/goOcoQDPPlOEHx0e7JSkCzgn22Njp+xSt9ew4j
H2Os/i6gXaZoSqa4NA81qElL2Lt8RhV/2fRVkvCokV1lWS86a24GqyRpU7ADXJ6Rz3+b8JiK2jVw
R2eDwyGZW/6x8d1v8j3q3AEERY7VzTZ8mH9ux40GjZ9CbrtD8TzilUQBxKkCpBy8I532GVAOCTtk
Smb6hxctFDGF4NERzHPCRbwGhpThSkMhsZCGz87k38YK/7jmh5V9SQ+9KJJb5EGDfBhPi3E6PU7P
U2kNos/I4PZZYX0Fcvc9tcUP4bzWxlFojpVZUlgxjBG8hMpRjHEfShdrimvoKPrcofuOsNqOCbAE
hhzj0+9rc20uvclbUFHY1Bzw2lcxvRDHnXjG+AYvAvD5/UY+qu7eMJBkrEu6hZOtjSVHwyDCUkkd
y5P2HeL2kLQ8yAOAuoRMkYwcZBNSQafxrDd+1n/99in94/k8fEpn+dTE8Yluo7FbryX9glIABTBA
plMjVqPWJQ/GRI3PY/pmFGA2BrtO769eRXciWno6cOfvc0b95QP/x1U9fDxSpF90BXN6aARAeu7X
SrN6fgl7OwowqbKNDacHjueMKIgdp1ckM0fIgm6OmCTe+DxKxm3LJTUuZ6g1EGFyeM0+qVl+mwn/
vMpvN5Qf34PSpt28p9+EhKZlOLEL0TsFOSGz5DBjxg63xjdnOCWF1bg3iGfkpI7+fk7d30DYf1zC
Q8nZyS5d/WjwSRZfxihCKJvNL4B3dwZaCdwQBDIwk+t1heyqtzpP0ok5fseriG9XRE/RTXr4Ns6Y
sqeL3VTGKmiszztEpwrrcGpSR/X0sGfBHKjwVRChq3g0QBlMmE/Ek5yemW0ALRmBkfC/RZjRBE+G
+Vboz3B7gH96swUX5DAuh/gpQ8PEixAtGo9oqJNdmIWF/5LjYa4jgr8LNqebuNmytzkGbaj4EWJH
FWsIzU36h6Hsdxe9IWJGeFY4C9vTkgV5hvGT9JWRIDLhageURgwyjDlmsWP6euzQpif7hZElcbFY
QNnv79TZKCiXMD6/MMAQGqYQXs+gM6iD7lzrQyN3oEAtq9fOTPJOA3lK+udbZ5u/SkHltDh4k0zc
N3E0UgPDa8eyvT5/Cyrf+HEYmjI4XQhy6GZt4u4n+Vdk/cLdlUEeiX8N+X8QwjyCJ3HbyH0ofW7a
ON2R9MGpDquIgM1+b/7UguCXUuUf6+ShBTiX8emW6XG3L0PYurpRAI08PPD0YST36X77OmFs4uMB
AuJRQJgenZ5aEz1dreKz//HByJ3r8Ry3rNYbeliRfWBOShLi9VeiqAMWZCAP2uDgn/z6k/nkujcF
4kz3is/sBjAIzQYhyOCC4Q0ut2D/7wg5xQBxkOIO/PeX9f3tPhzf/3hg4oH+uNRIb6oy2cmQQTHj
64ywnyZySQxTO36MzFTzCNoDsUVkOSaI86uocJYNkaBeffM2bFSHgCSSysEx7vZp2hkSdeTKc3XS
fdVWzUs6PwwRbDOK6pKwVVrtKrrA2rFJVRcB8nb++ffdfHdPf93NQ91e9rqGkly4m7sjHWypYArx
2aHd+7jPQWQ0eEnJlCTU8LuD2sISaa/9GO2IHt5T4fv39+X8hlf84+E+FBLq/VjFR40JlvAH1rxm
XE7loeJkZMxIrsmjQpNMKXQWMjtELkTDwm7CpyaDNp+POBmf7OTKLx3yPy7ooUo41ig8ijNVApsU
PDlQC6cX3tjV4Vt6MFRxgMmYk4iPBcPQEXN5gDfnzOIDoYRiB+72LI/r6TU9nMxVmRV5EwNNIYR1
aTDdrm+MsMT72o2UV4ip/Wx8ZUPVncbaYjUhiq65Makwkd/yRt371WG4WaB4ePLyxFr5ay09nM3d
zND07MzLuxGnGU/Vr3aI6bhLT8vpRzdAPiluyARP6iMy2+RQaHbFSzxiltkE+NKOKGjQkcJG41D+
/7u43gMd5hBl8TnLuTimZ9hwXPqKV/UxeUR1/y+Byo7jhJkxXWfFWmO3sd9LGEZIWFlhjFuEA9Ly
uKTa8p9c2pM11ns4qlX93COQoSdwXTzQprifYVOqMbgV2dSZb5D7ajK+pZceNkOY+CwtquNAmyob
sw+hFdp3wrv++6p+4w/9XPnftIYf+9xdu9axUbPKjJOnRG6EaTW72liHWAjaj4nRCXN3O4ZLytwL
V6PablLnhmEU45618dGgd6/H9ZJW/vYh6TaGjRViYgIuiDPHk4cCjTzVQGEiJ9s0g+q4eodAHr8w
Pd0be5hoVzjB+UhunizT3/qvf9zYw1lTFXWpaB2AawM9dTOHMdTi243JmfIim9Y9ASIaHIm6Nhw4
ar0wI3BQIvKv7g2aOyPT5Evq7q8IJYt8YLQbpX47ZRBrObCALK/t2oCG0ftUGfOfjJBhmnAE08bx
aZ5fsY7HjFrl8VU26Hh7FczELJ1DtIIPWqaz02VkKfVcK8ZwuOkvWmz3MSE5HF4T+cnOJj/ba3sP
B5lWyredJLBhM2Brcwzf8M991e2MkJo71GdscrDZ0W/jnU+e7MUT200HSZeIpQTbh1SMQPrbOpb2
DmcAqO6DaHQJW/7YOcpAmICJGMlmJA7EC4Z44LAe2Wzs5icMMUSS48EnNQwl4B3yGakhqEsp4QZs
bdhQRP3pVOQVY9C4FhWI709Ez3G2BCUGqgaxi/jnEMF1dlHWAP1escKAW+dlMPP0Pl5ZHo/7u48/
Q0/T+7uxhNMO1QEt1YEpIMNPnH+kl2z/97fzkGj0PTz4xxJ7OFVP0eWWXnLR4qOxnvXCXhgN5MRN
X4EAhYbe6H9GI5HFLc+iPhgJUGpVsxNG7wUmuAxShLnK4dnB8awt6T2crgct2aW6zmVdaEpunK8y
QUGEBPEGkGP8P+7OZLlxJEvXr9JWe2RjHsy6ekFwnimJoqQNTGJIADHPBPD0/bkyszNKFS3esrur
ykyriFBIJAGH+zn/+QdqX6Y04KWCHo539Cy46aRoiCPgmyPik9Dz06YSF1phO5qtkFFMpb/gAUtz
eKAXnNSJsh41i7NwC1FG0V33gIWXdMr8kbk3wTr0HUps7FltrKy7SevSgTNop0ZehZQn9UY9kS8w
r044Q87NefmCS/RIaJo8UMFmkXbCHtxagP7f2E60G6ee+eU0Nqq08koTDD1I3RoYocbPOZzDQX7J
psqOSaFxd9GWVdYuGnPrsYOU8U4GIygfa+YSLeSc4STLZHTQ3Uy1SfOWbqCLbOTn5LoNu4N5C1C3
xf723T34ckw3TmJ7feMB1b4Y95YysuA1tOjtRsyyANYh0eUPAx64o36b89g1I/14WVnzdkclxoqB
gj3GtHjWwZw8ZljXQmZPYfpNWs9VtVHxZGyCxxDXBehqgDoOGhL8ILGHLnY23N0UGbwIRYfTSy/0
+uFzuUSse4BdhCieGONMqehPQFj0RuVhAOh+6wi5+bQjv54Yr7a3jHLFuv/milhfaoO41/IwGbiF
2mUsiEhdhh7nYPXJrT33k+v33St9Oerr6OIEcsErfUaS5/ib0OzMvBeEQ5PD/SsmTjB1R+XDMIVB
oc50FnAzOgj/FdvNn3eC3rnOIfHv+0mWjNTMHdSJhwZoQazqXDoylD94O5HAWECiOCJVwSzRLT/Y
Yi4P3ln0G1i2gLAJRaHoaA/LJRRlY9lzrRndUln4VBbXFTQk11wdn2fRsoTb9Ik+4vSzqLfy6Iin
ivhf7n5kp+83Tu1GN2qJUumn/cHPJUdretYmxpEzb1M/tBSTFerxaFvcEWv2nh1raDFYFrF4svE6
mNbzfIKbD4yUbqbPsRmHmeKz/994Y78YpP68o1tfioa47hq/08USAdsS5rmSUBYLyGkQnsIJ7uTn
tcIm+oo/CGUMxX8w2t4ffnz/PkgkvLFWv5zaVZJ2RihzhcrxkwLM8t6M33cQ0Ub2TKTby5PLHBfN
nYgabR/gwk3fHkK2VPTzlJK4aAJH4oknobxnm61GbxZk00f0FQc4sMEsHxN3MOVzXWfSGwZoIDFi
Sjm/zrRVtqxmMB8y900kU4v8OxNU9woN7M1eWHCe9HPGEgGEDifxBBePhVhhzthdcjyTKrhPRZAJ
uDSpSfRIlNYwg5wFSItLQ8zG3k6C7WUvmInCn+cebYm7PcK45CQXPoz56J7IIMBhQZ+/YBhXjo69
UAGweyB+ZPbzeoSUPo2p08UKNlxBs6sw9L95kN5apl/Od/VqaddCbBgGl92bSaSFo3EnCVDYyIiS
RaQDlyPR3AiX61SMp28yMG717p9Uo58eluDaK2l15TAVNj39YzJ30L1flsXmckh3BIUCrIMfkLxg
rriKY2lfcC2+X4+3ds4v7bFqB5JRERy9uLTjqCevaFbhsH9rf1ZkXZyi322cX07ZQfLTtCkcvD7k
WYi8B0lQFLBMZc/tbdIY2mFcl9lY43gwkTgpybTRqnncBwtPjuZXIZXEmTR8l/KlznBBxUV/UYDd
aCaVby7NElSiAa2JoR+lZpg6HUxTx0YMBeXzrVFRfQw/2rKceIxjKmJ/siYdJ4m6LVRrXMD3Kdsz
osKtxvbwXB+7jQocUUxfYZ3D/58FB2eh8tQ95CBWosWsV+FbcVb30RGe6SYe98x9RFq2wxzNQZ3l
oHYby5rbQUmL7oOlvvpRMJMAbHirMOi2nqFs4RHHDHQsrYd9gA+UkJMLQ+xhxmgIuF4SbrkAJbN6
UrG3A+yMt517zgDRGjpLa+vNjaW/j+/0afJc7a9jZXZZywtCtvgxnXBxxVEXn8q9s0Wcx1ZBS7yJ
3uEAlGy53dKgfzdEQBHkR8HHSmH48dxSSQKNnZDpV6mwZCxw5eb5lKct8A2m3nH6GGFU1sWP8RPO
18ghHTxYMCAjbvCkvpHwWOOFFpB65oq8mhd+52VMgUisWuCktFM3eBNjX+/M8q3A/mAiIquKDypj
Mn2ERb8YA4cz9aVYBe8FokYRM4v9HfYT0eLKAyrd1St60mkJLizGUdnsXXGXOcRLsW3x0Xn/KTRJ
IZM02TWR7SWz83UMedJF8QIAANt+U8/sab+4TKF0wH9o5s3oyYQra42EwTHGjTD6L7ykzRj3TeRY
PhLdDfQdLMhxxd4h3hC6I/w3Fj2VUL0VFqDF3J4Ie3CT0FwM4iALI8rbY/e6MvY1pAFUK+zhiLR8
l4LL1kb+EcXvVAJ9F5sfyQVuPm2J0CWqimKK8owbPRAG602hUb/7S8vVyIGlUyPZlo4L34mKX2ku
HnHMmyM6AWGBJgzfRG6ssBiGi7BUZvGK8e51D/XD+1GeUOSC02dzCXurdjwgjBrGOrm5Mt4uAWgt
lAa3mQfv1v6KoacILk/XMYUOvCnIag7nOqlfkx46K8tqimn0KzVoi8UC0SEjmbdSEBTMLHQs2lJt
yl/G9k0DVW0YGyjz+o2ZhMLNhnAC+5RfEChkYXSYPeUfF3bcD6ajG+BhFDYMBqona1N+NM8ldIBo
ARmyP3fUuGvzrL1om/ztWi0UAqCQKOyFL4TnGgttoSyWa3QZo9d+imCWawhZfETiO+oGOo4MREii
l6zeKnuKhyotJOAs+BALhgcAzxmDKRO9/UQQreINeIh7PJdYjWEuyqxMGIZZ7rvQ7V9J3Q05Kqs5
ttxTZz3cW/feJhdcbwLlxSA0dlk5DUZqxpjTmbmokIHg0zjX7ki74Nei8hGTGHsBBUbCTOeEuMC9
F+M3lJJYZYkHmagl0XcjNRFCtMkJNcnk2I4U+MQ5Ag70zgsHLyfIyvOIUACw4J38cX3FHZxhjBDp
iWXEx8RUj/BgZOuImR+zNczknXYyny+b7CixbaxKezyUZHK4JdYX6rmLz57HKISnvpiWdNr7alme
fXZQycVeNTXugX/Mp5w8P2RkMwVp/w/z3GDN22Oy1x2ZzcPlkQ6oLZx340rM4vx6n+w1fZr3kyJc
F+XYscYDAWFum5ziYhXFuyteHCAnKeZ8+sLP5zw5/Fxpz96Ju+LcfCP6qzI2mTIhbwNrLxjfCDxA
W3hYtaWPMzna7w+G8fajfhzMGZ9/iqPaZRcu+5ND1B/+KfnoRwsrY3ThadXJRzvwLlNlmaAG3hY5
2S7u0EEKd6JVIbkEPRrYe/tL4qvJoELLRbaYWwfjzttdm3U39pHh7lW0Gd0MlbNKWBAe+cycnFE8
7XhItTFsMZqpx6sxgoZINrIMjZ9iD790TM4f24W3rFU8exd0kQ4+oSBLY8w0cMIxx2oyC7oTQ+Z+
ryKrfjbBGO896kAYwOqmxS4Mz0SKw9iFQrAMXn30UpAc7QVJgsad79GtInfvp/5Dzfhs4T2Jfk48
AwnSHmUS311bMaqIURTAV18m++61B49pxunWWmpsvRr/iKAndh5vYYKwRrBE7J23Q71BEAxOBvlr
skAbF0KFYRrJ5pNMWqy8jGlVjoNXeZqRigYTfj+8mtP0kOVjdSBHclQeAvxK5jqyIiIXnpX99TDc
l0zXnzDRLUbyBCKqNLqsuvtoBUWTE3VivoncCG7ljNWQcJ6+BZua/Lv7xnalufLMObtWN9fDhSzI
o0UqOYPssa3RgV4hJkwKgJqdAjYdut2TzaxOlyeWtVfOjvBYI9WCjQ+7zei53upz/x7/PPr5fuV/
kL3nqvi/6LnYsCCHxpN5qk2t6pH0nfGyvMujWY+ncnxdZurML9yGJxt2QLUhPA9pU2djk4q1pzzM
g/VqPl8SE6lI9321qTGVcKJZSoROtlG9MdFuirENcV30nlVSJOtlo8Ey4wyAP6LtImlENK5E8oFG
GJdUbLX8rvbvy7hZVOXpqrgmx6gU7SvrFpp8AyX55I/9VKt6dmbnRkDbUkycHVYapATY+OF3rrQt
VzrLInE1IEgHxmnNoUAMAFycAyjh5FxOksXlIX+87BOaA5GHiIE7iDe4wZtyH6wHNt37av59Yfsr
svXPDZ/9BROQFa/PbNPgDaP0zThSkRCJFFqpQ+3Pf1WZjIIGToFJ/pm6v9J4Ez5ur83K7ZRdFd1Z
xgMRrkXyYDU7H5eDfRBufYW9YFy+9w3H3I3e2byB69hfsIWiDpskFlSt6wSqHZT5aTflCZoFhJxF
xILLrqO7Ck4avOm5PmdsRpnBLadIjFeqcMYKPurJdUwlyOHffvjwihSkYqJ2FNVjMdf2lNQzaYG9
KzwfbfSBRxKzQlxEgkk1T5E/cerd6DBU49bn+oIJ2Ll3afSapeNtbDC9j+JRe1Lggz/Zs3gthDrm
DIksrfg2fCAOYNSTITMwym7XyWPLk7nt1urSBoUF2bGX7UK4r6dA2OqjxrEob4a1N6NRnuOwuyyW
FURNjiZ23uzo4fehI51rKZwcUT6s68kZc/GdsUU9LDzrRECcNk4xEGWjxyT0GfOEsbI8g1PjDi1j
8IVt6vvliH/f0ZhBfv+Q1809si8Y1iLMtKTfbgjdAbpWp9KM2Qon9InTcRfcO+yi+pTSgrBd+c0Z
w5eekI278nfXE44s7K37cDecOjB31Gno+qAOUL8G0/Te2QqtMwPJGXlwn3ka4vimGqKsBDtBFmBO
25ljul3nQoSUTwHkAn2LV1bymGwbOOLepkGkH63SqcPbvEx1lGGInDBKs0X1R6UHIMAjO/C4Xnb5
S3vYnkh5p7ICxntDYyOfzFM5m0N3oG4A0Bc5f94KadeTcbhSPyju2dwDg75ka+88END1o3nIl+kS
U2hsyCBeiMb5/kd2A8gxbmxEn+joTxtR6MR/wLUZF1NMNOoxGBv/sHnDkOcJ4XZq83RX4HYsbmow
fj8jeEYiJ65n/thOnp+3R7EF5SNy10b38/nVPcyX8OYFkyOkZLvpJn0DNre/gD5y0g/OhWyBxWrz
8iLQFxpXRjCfq26By8CaUdpoAvIimjGc9FlTMEpGh+/3RF2+AT7ZX3AP+ZLJhUm/vVAPkEU4p2IS
VkfKOXps0OGj/nomAUCLd14x8iCKIlqknIgX/YtpjzOi4bOZdJZfOY788i48EzyDbQCFNtz+K2wY
fGveImNcf3rz6/58oFhGLIj6/nIQgNU95CKeiVrgGhObsEuWTfHgLEGM9sLhR97VlPYATCzuyYkO
hsk3DMMNNU0FJZwyWV1TFi7bdc1FImFgjaRQWmLJxENDVssmei52JbPeVxkvYIaD7on97U7iBYpd
tIvui3sSo5eMqe84p8BKnSV5RgtsPeCUEYJL1W/dG2d1KUr4dCGyPKxVdcTqacKAb6msyR1id8I1
Hh/5nk7DcF9p86YJMkYZ/QKg2VJ4KQsnL8Q72w4t4euJpgH7IYsmnk1oE+BOhamIvO422OGPXoWL
cblTTt6D2GJaKsTP5JWc6FDj+NqsgzvjqGycd3V+aUbqm/VMZY1oaNzUIzPHK61kz8mXqDGPCGBD
QOee8R4ONKv4WQTytKsIghYi6scrjSMSZ4SQKaMbjDwBHIQXB/lAnMcpmwvEjE8L+usCqcWOHwvp
Klsk8Jj6hSG8r3CNkd/0k4wLxmXL5r1IXsuH4Om6Se9BQCYk9OHIXrqv+ClTPPNYImeECTlMCV/d
m8f2DM72ACjuEuQEKhnviSiJSh5YssOAJT/hzJc3hd9cRm/F6E2DpHgZvQgHymSyeaH5HL294Y01
DaafsK3Dg8QCEPu4GG6KnVgIdIVkcZjk/Ar2PH25jV+fqOQKBGcBP8Ua6+g4odf7/jg/EGq0lZ7r
g43XNJ8Bj+hlYI0uZ9qV/sGehgQxTBFEonvlD07p8ZaiRtFunY9fpnpqnwOONZz71Kf94wUt9dg4
GRnJEjRM9IUhNlDJoehG/J+brIflOy0NyYyw8p5oySeMaJfGWzDdC5ctoRCPJwxVp+Vr9hCOil1N
nSDgXFEAOGsbJADZ7tpbO0xq1V3kAhZX/Pxuns6v0wLhrvYKu6lZny90ksY8u6u2qHtiJvvSffWa
7uHy4PXSraxtBI7/u1AtwiMD2THOJNwOnhwgBXEK57vq6NxFs/PpdIb7tB14+qMn3R6xli9nm8Z6
hh7CZCD81mBcRFoBHN52ruCDsc5vgZCqwDL/GYI0NZUgLdlRP4e+P50cUe5raijBICGvColMi+Gq
eJMhdrUeDuE05XTYkBAnv3OTNpDC0J9KC7yfblTT/wfy+9db+TLCM0s1II4Obi7LiiOsXZA3vRIY
tHgr9rjHekj4SghgKNuFL/1bc9NzVf31Qfq/7+GTXvDT5UjbLpIyxcAh59CDjXHndiomJD3rCTol
FFyEZcBoEdpm+6w/RYKfN8lRDd86HQ1R2H5zY7QvhS++R1Y0+NKn++uUKokIDg5Jgjt4unt3Nf74
YKWrAKKgcnNjbpwscMdmXLFPbLy5ssS4HdXT1DyTrDUODzIT2HhmERAQINYP56TTgDFKzCxvzRF+
pXGlyfjrGn4pbRszjvO6YknhIDiceUhsQENiq7A81RYXClWMqwj74FRjpwunLPIcDAZs79bi1sQr
fXcNxSbz090MdClV69KH8Dnrl9rZeMKNumVR1YBtMnI6/MM8yk1pAjRINwYy04+DVXlXPZTkmF3H
8FXogGco6gHGVtnNK/XrTe6vK/WlAkrDcoiKlivVnZ1zu7eIH79DOa/eh9vrQ/0eFqOsvvGUKbeu
yZdqx6qcInNsGg9mtKC3GKVN8aVEacTyubkWbuwu2pdd3I9LTzVUbkAJ7Qkcf1ksHBkM9PsS7tcD
VkzKNIUtTNfkL9exajO/u2g8tS3hAGJcKD5XxUwAdvWkmsVTwdLzZznxPwPHAOHLDOkSrCqKlUEq
QDQtRHAts6xbeuJf72k/vbMvV9suTf3SaQleLjNsdVcJrhPJHA7tTHb9VZuKBChpo5KKcgRAbKHG
PmMfCXneGH9/iZxfLjXMy3HrMU3VNL/MtBJFLwtfh45nHvVl8ip8vb2lM9VW3H54TILLBGucprAe
vTOAp9w4n/kFozd+KYIIHXf/7o9G7xP+I2GK5ML9GRM6BoLCG6IhKAIp0hRp/sLfi0BTFY8/UWpU
lK7spCIfhz5LA4iW5lA7+UfwAB6ZIk7BPJjX0jVyL+A47YtVNq+W318A65eztp8uwJdZm1QoaaOE
XIDanwTlIsAC4CDhKCSt/VP3RKRAO9IousoRvyD2kZoQIC53O5yWt9MSPg9CUIZdEJiHSXWnHxt6
keukOPTHasP1OJiL0hpFZAz8GOQJMrH0o2jc4MPGiPOc4wW9HKiiZt6uP3PD+aFITjAktUrhyQMC
vCBRfNq9Buw77Jov+I9RAQQv+QtY1jY+0DBbZCjd2iH1X54yP12VL2euF4etbnpcFcxbd8FD8gp4
jHO1/QF5CR6TvHGmHSExRLwfw135JjreYg3Ldt5O8scGBegio6zkrMF/vVlQxpzyowpdIT6Ux3hz
axV/MiX+aUP/6+1aX/CrukyKahBvt4CqhxXdNEaMIq2NfbgJZtZ9gDHM2hN+hTQmInxnjK/wEi7e
VoAe3oJaEZZeiMMidwtJBeubaRkuOyt/LZi70EXmKsV8ch+i21LojNm2PsVe1ha9xb30oj55DUva
WWYwo4X5ECFVs2w36MwDb+xqvya2/fRhv1QAbdLUii52tXKqLrVpu8/vYyZG+uSy9B7Ct4a6tN0a
r/mhf8MpHLPL7P/3HXw5yTMrtPJOhE397sgQjZ4c9gNMQuFIsh8AGbxuP/Dk+fH9s/rrc/unT/7l
3O4ucho0SaEu0G6r8Vhhp3I2dbEJGAggniHUWZqG9dLAZMaaOLBCuruMsZgxkxFHKTPl4CA7AXPf
yDtjEq86YG3C2/0dUeXfv1Pll/XiT+/0y8njxH7WG3pOrYOg1/6In5X5pRjpe3Wnn5MHe45j8hFG
7I1X/SVB4adX/XKqVHaWx6bKq6obaqzrR4bz7HXmQMF9NnCzxgqF5hXZiPF8S0Cn3HrpLye65edG
KvvcGu/oHTB3QfFvrciMEZt//Ogc9KfhcTjKb+DXtz70rWv95QgLJc2rr3LKXqX4ix7vpHRYMcsK
GaZ062v7nkJ6MKa4cPU4rFbypLSCUdNtIDK4GR5KZhi7HjIBW3+jvMpGzocn32EFj++WyTSofSy3
0hL0YJKjGAsn/Cu9dr1bXsf5h/8AeWGwXVgMhRCQpP0keZIh7XGulWMvuHOqdcF41Dsy8Cm3xQpT
tLV/F6JvHqmAj/LMYcJYbn3SutbpC7oaHJ1gw5oUKkufooRcOkClp/bVePRO+olxI5jnRlqUm/yg
QAxt4RYzCrX3xcY6aSf0m2BHeeWamvDO6XFnOQAIXSG+5isnnXintNtUmDK96CsSv8ak181qOA5H
+1TsGUsl9alkGn0vv1QnrL3tEwMn61na1Q/pPnwI1zDxd1Y3UoH9j8owwVEVIgMBJe8RUdE/VN6p
tLSe0xcGW/UwT5xZVk8GDXdxjsu8C8eS+fj93f+00Phu5/9yfF9M2wjsgHV3Xfp3HN8u8c6HbJNj
5+BsnA1TPmaTl522zwD0m1upo79yAnA0x7JN1bJsGHFfdsIkytUqMVWEh9AdGHIDtRiPmMGnl5kP
qttOY9T70azkOnn56wVCg+pMevj3tQ5HZ1WYp9hZ5sGqw06dYRFgWHbXeS5dSFmwUUGBvMA7jbYY
PJj+WAeTambMMZuHYpehRwCTB8aol1DLj2S63XV3UjfCwEJnCVZTVREcPWvBCuNEYgdw3ocXsC8G
YthJQ4S4M1fGq/RR08Q+Nk84GHCyaS9QWS7MgGETY5AejDzckiwiveEenFtTGWXYxmlzJuDMgbHE
jyJXurrGg4EN4iaexxVuy2LprBKol/iLV+4BCqu9uX4YzJ9nUHhgY/o7ArgQVBljeSbCZPpX7Qn5
OoFm09z1VsqjDdumn1pblhVNafu4hS18hB0bvuBcBb2ZbMnndlrNw2NwQE/B1Kc8JNTtRHa3exXT
O1SGQHvGpCMASnkSmdKoX1fqKsNg2hBucEbhqrqrQe+XaKOjYqYMEEBuRZ/+upD6aYF8ObKaqLUd
q+aoLCbtVKfdlJcQrpjUJnNhc9aSnuOA/K73IFlUHljquh50DJHcJ44tWxBQeV6h+YhMCv9eKKSt
h+8fIv2XTcBPb/LLaZVHTZqWNQ+R9uTfPdQNGoVH3ALYzaR3HCFNhvN3wQSVio7xROqapdsqI2bQ
qwA8lN7pLmG9tBN04yqgGvOTbJ0RfXNZOf0GZyPsYZXCLX5w/5x0WqtsnoXnVsVMd8bff5Jf4zQ/
fZIvJ2CkeLKkNHwS/9FxFj5BeIzwhrW5KDLXIOq8h3hJKW+PtVg4jYTbyJuFV8KSYmi/RE0d/Kde
w1St+8Nb4j//IeKw+u//4vfnLO/Lix/UX3773w9Zwr//Jb7nf//Of//jb/mWP37k+LV+/YffTNL6
UveH5r3s796rJq4/X8x/z8Tf/H/94n9w2vFTHvr8/e9/y7OqfsVI48f73/7488WPv//NUGRb0R1b
lhVHA/izZQrM//z5xf74y9vXhB9imZ9N4+8/9//8/vfXqv773yTH/E3TddJPVN2UyU3n9lzf//yK
KRuabBsaox3d1lmDaVbWwd//pim/2TLNO2aylqHy7Xypypo/vmToJm7kloMdi6oCY/75Rve/nxK/
3wOu0h+//4+0SZiPpHXFD/6CLv/zJ//S9tRtX3Zt6OTLKLenbVA+R6Q7h+WDmdJ1adXEyLFmi42j
1KezUlX7kYHJZG17y8EJ5XkqVxjyWmjx+9g7VAmp8Cb0u54usWySXZ/YGGKm7KCNM8m66yQpipkl
xyT7IFvsFG15MasffaOrr2YG60XJUgxhQgcLS0oVyhUOdL0q56liDzPZxxE4wbMucuAg9s2DVVV3
qmLOut5ka800JpdWt6ykZDnYmHw0FYwMahpu0WxQrGBs40TpJNZLkoUvl0CnJIrp7cx+uJJfapMw
LhGTYeaEEEh6Ow7snByYAreIPsOk05eZDATmysqMZKrJjptGySH12s01wskGWkVW4hVhQ4LSkbXb
KD9QC5fqRNFROTAvazUaQ9qWcp3BzZDwHrxW9oLcl5GV3mfW8YIauJC7UZmYd4noMvMHPX2rpJkT
VIsADmWYESYXyHcR2SBYwF+yiRyIwocxoVAY4ZgYHNrSHPWhsSgTNJa4xVmvvVQwD9KslZrY7PfM
45T0qBuLSvsxVK9lJ8089H+W+Zhol9kVs8SyAH2xlwY+mf2x1rAu1u8GDt76EozV+lGRX21DBak0
56rtv2lNyZmT4jSdQX/qFPxfbFOP3htZGzdGOWPRu5Kzt8N+7OBPohGUW7S4qnHDUvR2mOVEOZzq
K0EEKZhBj/WN/pRlm/KykpulHQPwSj8CdWnkd5nxHjTQ9VhfqZ9M4uE5wC2Op4QF024GmdzaamtQ
/3X9iy/dDQVmVuHV7XPT1WOsE7GQ66rLxPGfBl5dqhh0VMjLspMBXUYFAS2fJaBG/6mogoltDgSn
o2lFom/or1G9LNJDrSwD6DaRxhJUUTaZ68CUsWJWi7HUZsnKvoKSFokGz9TPq8nQLXRYrl2IOClS
e9xPhnhips7lSY5xSTJLaRcm6X2vyMfOaoAWHAg9/fXNkZNgfDWtl7I7IEqglDU3eqD6cJFwfFWc
uea8O5K016J0GRXDtDWduRVxKinpomstN4SrdA0gAWhAAtRiBbWXUfQTO8SfxYRuZOk8LjaEdZ2H
UA7mQyiNjBINYHSZDrI8H9pi5qt0AobzaFwpvxWFib7ZzP3qJNnSWPZ0SqRs48GF0aCqZvCmhwb6
YgJsLAmTsbgCfY+fM/h0FHRwuqIFEqpJbzGWVCN13ynNZSKrAbBBX1PkXRx/ZAwkhIZwuWP1rrd1
ZeTLOfOpoBvH+sDYJdcdbHQegt5bZU4GLGe1+JXGNa1DJy0ZDyyVEE++wRt17aoPVbYGZmKtavB+
En1j5N50yBrGflby0WftoxJcPzAfc03ZGyVae8za60qTsS30/NdA6R+yOmOWOAyUgxrwVbQ3m23F
bEppIKdZcvWm1RbcQ9X4XXD273lsEt8uQ5JyMD1TDG7K98embNOr/MOx+c/f/+exaf1miXPPVg1d
c3RDDH3+PDft32QOTr7VUQ3L5gr/dW6qvzm2w7FpyI6saapM2ffnuan+hjWbJpNXaWiObPJd/8K5
Cbj0DwMVzk3x1glftVXVkWXrswr+aaAS1pWXXJyrujQ1K8UBWfGf0zYmQOGaK7Or3B0NTz2UvbpP
NFLj+n6WqsX8UkK3tLMSYnie3vkh5Eze8ahRw3V8CeZ+qi8uUjFJTZ24GXMSB3d2WN1nBZb2nupG
5jqJ0rN5VbeOreyHpsKSIjLWJqo+BxOXQhnZ/NdkeADr7L+1dh/qj16wMzHiVsLjtc1O1ziZ9BcL
cKRetBZWyJE60xwInLT6GfS3MiBpjefb8AgRGeDAhXZFEXwtYJ6Y3kbVVFLMSXOvmOX615l+faqx
oqrGtl1PcwKb7G6rI3lUn2KdjO+sG0ftvVGZizwEQkjTB6XG/1vxcPyVmIBlaHkHn9r6yiFVehL0
yohhTBzN4uQyMy4YqLRYUgSPV4W8R+QEhvxUVbRp7AUdQV4N9UgfpJxmUFVlaYeMZH/t+nHsET3u
XNyUFs3xG/iUmIkWTogozsrMdZP28Thjz7HF7gL+HCTp3ipad/CY+rYIU7NUJUELLD4p8mkyk+JS
nuhxv0zgsus6FjfJWW5fk5pdl5cLI0rusJoqQTHuZNaA86xG5Fbg22vj/lT5zg8HiXl4hYuaYo7q
9YSP2WOFjrjQsVvm9vRNvQ9MHAGrlu0QiK7u3aS6TqPIO/qDNuttj16yCimR5KfMi6dXDT+qoqsm
WZphXxtDd1Vyy3LVkqO1queW3OOiqunwedV465cmjNr+slIkFkunKJssbRdq6+XuJYFwrrYjPbR/
qEMarpS+Okht7UpDMusJg8u6Z+kCU6fcycW5UukqumKVXBBmXe6SQZmE/T0BNRO1oGVviq1/kV57
iENB1szNSF9UDZF/MdSeHEJLhTFcEB8bsm6NVt2X8aWe6GYmPZsBaHLaOG5fQWMmGyrSWqIcVGVy
pSRMuwBuvFbH6yJr152D0/alHCd6OdWcYKY2cM4hBteHjmPU0VGuc0Ujr4VFcrx0B0swYSI0u4Hh
SvW2VOYBx9Uo6aNF2Iezsjh7WngnKfUu65yt2QSMYKuNnKVYCGqQvk0qU06DtZ4EWLK9+0U2lRia
UOCOimvnT9REnyqasbFN82B4P/rSfytr/A4LexJY9sHpsCDIArgQ12Q+YL3eQMfxnwt/O0Aqqax3
HJqTziDahIXtcGgifR9IeUpwO/VWlU/Osn2ZR85b50ABSI9Xk9wnVV9Ggb9k69zIDXAD71DfJwTy
OfLZx4OssZ11VaIhzXTCYz3ZmTZ5s007IGADK5GWiY7+plnkGeiNz9fTpccQJpUefaU6DIY0uoYv
qQyr8BpdpzLF06j2YJdcAzdonwOcEDxTOhtetJHZpxoLQ2A9/kiujqsN8YNyzacaCaBhitxcGlgp
uLyn8nbIyOgUmwR3oZaRtOj6Osqfy9gHb9HHl76aqSkaDi90xl0bPZhhOh4Mbd6Ea6vGUqlSDkPs
w5e3Yb7K/TGv0nUfxiO5uXPgXgdF9ZKpLR2El2KYYZAS6EQ9pIlLuWsj+FVNP1HlnvqlH18x5ez7
VxYuhg20yKnVAcMoKfanAxky5EoURKfGJmSnIMdsSjK3YZsg4Im8yIWPwPpysM2vRUXGUxzVaNRq
qhLHpvSp8rneVjtixk9DMiwzuCr2YIybAna8HdIsJenOVwIFj/loVQXgSQqe9Qq2n1KOh2FtWuMk
lCgYa3uVJ3BCLf3BiM4dL8kGa7+aqK0kwM6Cequ+ZgtJiT8aMC41TQXZbiVfbEoYZVciLk9UBDo1
OrECgbzke2vZqSetXB00v1jT2bie6p2CFPiy94lmMoDSk7acB5J6/jzs/z3rGoXzXbM53HWdIkJQ
lr+BAwSP/Etd88/f/0ddQ/nxm0Y+tgMU8Fng/FXXiC/R2cuQj2xe2xQjvz/xAOoaA/dFIlQ13TIN
ky/9VdfYhumYRCSZn6WN8q/UNV+GGpQ1X975F1xMj1QjRL4JxUO6vMUREnk/RD2Pe4FJno5mNaMh
LzDazwJlGjTV1XejVCHbhqTwsB4nTkhEpazrLTnt0JUDQjqLmHSQf9+lpFAkOgawEmiNouky+Mo3
S4kSlSv+c4n8i+//s0Q2foPgYeqKYumaYuoyA6g/S2TjN4MfxZ+DL6kWANT/LiXV+c2yBewDFUOl
Yqci/2Mlia/o/GWmmMBUVLbav7SSdEdAR38NKoho+sePbn4ZkLGNGXIsVQ4TQUZxxEGkD4X5P9yd
x3LjWLqtnwgd8GYKQy96yk0QsvCG8MDT3w/Zt7oyszr6RE0rpLQSKZAEN/697KLeG6GXdo5O/cTd
C0kQnCFVZCeLYKHFS52KI5jseA2nZmzpjZY6Mnts7aMbFy2FziNVKVwvt9SC8q3iO51OyUV9aleA
7yPOMyL5XuaEuOmA4Mppdu1j/KK+IZSUxyXdtItpl5yBHLhgBvuYULy83zSsmnvxpJ4ywx1z1nnb
OgT7nsC3+yrWGRToFnwiOU0lVpEo52YtNKsCe1N/TgMXUJsUIadf1tgvQ6z09JygnzeokHuQX+uN
2LkFQfBY7/SVeZMObN/XNR5R8+zXg22FXlZumyOtZAEVSwzZLNKJEw12KUHVLYNgFQMaE4KmLaXS
5QcstM5+b66qvCFy2MKmSqWGAgTjQH/e3+qzJjkRieOM6OxSZ9UZjb6AzhWxez59RSv/K8GuND+h
zbU+zRksSK3uHttc8xHupUHXi7zCOMyKK08mcA1NqLOdnZNKu4a/ZaLWNTtEs+FzqaTOhcH96p+0
A+CcdNT3ZnvUXpJ3a6WXDoXZOH2kbeIRROMpl8alvekEFbhRniuCngvdtSLKKuwUM2p1ar+RK/AI
CJ987N+05/t3SyrbuJqQnABKdd5JCYFdvgiCOfThcoQSjC71U/FOcHrJPsSZiM6d7LoGcrQbJMvv
Jo0wT2mxKqhI1HbpMcGDRsPsh4z4TbD96BCaO/EdhEPYhbvisX0DD9Tw8hC4BalkPQrkQMC7bBEo
7cxT+ZxrjjE8V+AprV0Gb3Sby6YTYuCNbHorK8m+J/aAQrN6Rd60UDfpLql3hVfTipt+5ThAcodp
iBLb6XMi/hYKyHpOP9tzXnkE4fDDze8JpRD+O317z757xjPSyRArkmwuOq2274e1PNJggw1soX/H
kSs+IsWH+dkHe/UU70Lea+qDeeOFu5Uf+XOFIbVHldkOj9TX8K8YKvOpG7YVpkbYMaoMMenhHXvR
YWMaXmURjwS1WaBCql0geGGsKO5efKs3NLEZzSYWHpj2eLIj04l6N7ZsDRkl2eRoF8mLwHvfOJrm
KgTHgAp+KRiuMX9T4KvhomUMpkjYaRZz07R0JZI+2xIA/BCeWqrPaLQlkgKrG+APL/jwAuop0uyO
58I6wgSfoMmopVNQmlDU8+CT/SPQa+4jT5yzgMTTiRjrfXxLEVa+mo2tBetVhbMO2zgJ9hM8DS3D
+xIrFI0S0Xv5MbLvOqtn9/7Oo4cgfpe307N50qpVCgKHtf/brxYVrqLM8+fcDPPEtlCnvIKqMcqD
BH/Tue23XNntN+8J6YM0qDvhe/EqwrV6kR94+QnlQ5efuvFOfxBPKAVuwbdceO70GdG3LJ7vsYPb
AofoVT5HhEvKpCbNhk9/Iz7W9c3MEU0YEIxigry9cWpyAM6FZ7JgaT2AG2/GO31/5nfdfImsIUQZ
zG+X8cx0nj+L4bVj51aM7r3fJeGii5aShWeSeqeko8C0M693IDjFVlaUDCqXc9+fepqTMB1Yti3t
1Su/3IafbCxmQbhVOf61RzH/6S9fn59hVO2S9qmWP6MTLkuWZX9yujUpsxvWhmHXrLMzr74DuH7H
NFuQceml9rFznoZNircEs8Noc+ZXn6KMQ0PTeMEzQgqouqkIeLqTkXcVe0cWUIMGeOlZyIbwOh6K
W4zQqvvIkkXbY8Rn0Qdk1bBhgSJPmKL0yD2CrPMFv3Nw+zeuUtsBDx3x/1qjRhCgF8s7obI7jO+v
ueVab+lW88YDUPFwxlVF9AK3kFxlsnVXPM7bC+4wPJCPwGeJ3TuzP5rhrGgnI3crGTly8TTt+Xbr
rYiWFQYCFylUZSc0T0my/SEZF6Ce7v4usWKT3LBpaQaNCVWfGxfrl2LYT/pLf2wkXJMVBVdOWV6q
0TWjd6jpRHMyHMlPc0069V2iZ0pPdzB+AGz9KmWroSGzs70KwYKnLgwXvr+WcK3WCh7Gx3J0eRaC
pal78520i/A9DRcpOTfWWb32mMr9RVxeZF+GaN/w1PF7DoshFqdMXxEKnDqDuDEp5T6quhdH62JY
8MAydmdp9ilf/drNV4nqab6Hy17fDec5rLehig/PwEe6fZ+us3p9WvPsZ5wmL4L8yvOEn4DXiA7O
OcN3PIJYUW+EAi3Dp65ea5wIevFKK4X4GTlLfgALZwVXrHk5QSTnHl0hOmRO5vv8GvEccCaobPte
OGBhaVgOh6i6U/zQH3ma6heSyEkhdMU1L6/o8pTni07caKSP8xbMVjAmJAog4BRfpG/pUUQr8Ald
dIu35aaxP6ZlUtMpujLrpVptBiQ1bA9HksKlVrA7/VrHNDkbiWPED3X5aqkbXsC03+m6BxNSAhRE
S45igt3HrAR9jGu/tzkgDffOeNFuyo3Hxyu/lB6qTcv699xBbjzGo2OhcTORYHrGF/r6gSo2mTGD
frIb0RinfCPmnFRnbtLxgsearVD6RTMk67PlmCR5jMX1iU41Yz+3z7PW995UwMUt5GtrLFPuLkOP
g1fa7slkiJfx0lgjL8BFr5uLSH+Q+tOorsX3fHCkwqGwflyO4pkEu7p2hPxM4wYXNZlLLNtiSrF7
L30tH4r4oMSuTHYLcwhtbMRZnPl++WFcpsx5j+OmtxbpeI2JqlDeACCq5+5Z+ihyjJ3x+hndKUZv
cAtpkQaf6koj+yI/yathsCkpOwnbR+U6lEgp1L2+x5pFO2ZC2jVrfcD+ZECnTujCEpEpMtuYJEab
n6BdrKvyIqxD/GD6Stjk5TZ5ASJkCZVXIzVXs9BWIYad5Rx8LnuUT7iyx6V+axb9Jnoz8K0oi2Zt
zZFJh/aGXkXbcpFD39B9TIfO2sBMjkCKZ3+vEYFPNrGGHciAWjkW2xnftUdYK4on0YKaFGsJR4Kn
D+ZCbWh8WBrpZtyhqHUFVy026v1p6B4sqaOXEmcxMoS5fpAcg+fmLCJuQpdLqkPmCiwvx5A0ahOx
qXZUUVfhO7PFikOuN8aV556u1tHmwsR4WHwPFAp8crHmqozLAGP4jTudvuAxeGppXCL5e/74d6rR
aQ5Pn9Ob5kTVKnXINVjy4i+FbWLYoYCypVnUZNOmaxVV85pcEK9aV+sCSbeJxBteli/Pdo1wTbio
fgZ/AGA2hlNvbMjX4G65TNLhYNlIK+6GrbHEUsumPt0P98Pck1gu25UJzliTM88zQBLaWTqGO/mk
fQBijt/ELJSKU3H7dr4Lnn+eaOzL8jaR5rdB7t3XnddT/PNoEUFBS5xPYIOrUlONHw6l11Ol2sEV
5QYfd5xiD/K7xWBHo9qB0Dy4oYF7/e5TLub9KZvvm+RfbntuMIzam9ATkasP2Ork/XgKHus5OCV5
ZBZDZoGAuNqF2NnkfRm4W/21mI8XvPahZLbgomxXa+EZt/Jb2i/7Pcl7C0adTX+SaTSdwwzLr3wz
zNUvnCUTi4K5mjPfCDZCrE8b7Npa19tZQx5ICJ4oz8pOMnTUtRadkEBl1HmB/c5Pbii1/0qfx86t
KVbrXQP1VG7v57+OfEzeG4bxs8nQCyP9aT2qu/aTEqbH7BPAmXKV4ihs7qSW69vuAUWUNi6HcKWf
cqJDsn2wClbNWtoN62wVMSVHKwXv2URYOoMRqW6U0VGhbbkYx1f5V+u7tfkCn64ztpyR0mzkleLR
n/6jpaOkuIXPwe2pz5wr68O5gLF7QEunkXI1RxHJW12jgpIuolpyYJVx6OsOq82BsFbYfPJ1/rk4
A3iVpBuqYdBTDy025x38D5xh7rL/FWf4L7f/A2eYcQETwACSj5570Kc/cQa+pPFjaQQBgNIRq/wH
Z1AAswA8ZAg6CxiNm/4HaJi/BPSA/RghoQXJ97cgqx/2r59hht+O/HfTsjTkgmrlmrW5VzttJ4V7
yKGmX/qPGPZRII+j4vgCKTriaj4Ng4UrkOsUepf4dGuPSk4+y/dkPkTZ2lcW/lurX//BJ5H0g8aF
xdN1S/q/+NwZwvztJPrr7f+De0r/snAloXRSdGjYuWLm/4NVM+4pi6aimYau6r/qoMA9QTXhjS0Z
opWj+vkkmsEybYasUL9xFv4dtOqvJ9FvR/6bqlXPcp4TLSRGajQsyQWKHZmEkTK6eshmT04lmn5x
Dn1XYdzc8gYJa6WAjsaqEYyLUc7m6bB4M+pNf1dQTkU6rRkhu6Ng+O4zkK2yWJhV86knX7UR1A8l
neESEhG/rVw5Lg56nvRoT2OoWlsr8jZyw2KkTDypwRP+wSekCZdvyMDSrBRA3/8biAdk5ht+Rk/F
v97+j1VN59TiJQU+VQzd+kVgYPxLUkxq5kUJpP3PJQ2A1DLn0w2boqZzwv65pPElk2IkDkBXAONl
0/o7Z6OkwwL8Ap3+ftyz+uAndQHcH4I+w0o24chU3bbE8SJvk/3qYarRmlVihiNpGFHbEGmIGUvt
eiBDkHtwdzDKQm4NV+4EuiXokILIFLwpAV6iTR3PcBBhPxVlIubMcZ0HDIe1jHo8aleSpC40Rbuq
qXDu7t1xVKVNA8lUWbiDfPGUAHcNXXcpaXtumnit5Wz5VOMW+uJaidOVNjCVBJ+6LC4lObhlqf+t
hQNbRmDMjthG9HDQuctBRKVTadrinoeLNkDJhrRq6rAjwtb2crbLGoJXUGfpSHkkIIKQgPkq7beW
ZV1MI3ktR4nbfQS6F+muXgWGF6cxfbriM0wjwSghsRIRyY9T0C7FrNsnFUozJfdPBFpu60qv0BVR
Ltg1y1TDGDmCchoRakWe6xJRnVQdUMZqw2sS7qfwo8mYd6WDKCpb3yI2RKrYcc0Ot4EYMlyj4jVT
U0fE+qEHGNiBW7TKt7X+RQQf7qaXMZ7Ve1THiM0CpZEXjFshIRNQuQoI5HvF7RBRNtprEt1Cq2Ac
ugP9vijFYyfETuAPJJm9p+IpDXaJJKCBQo7cBS9jgMKgUFu7jiPS15Iayt0yVwKVwlkvKa5cSMNF
qtZ6NX7UGkx5ZK7MRHq1am4TVxoQYjlnHw6NvBxQD8hl8BIkZIWhVNadUSIn3wfkHiNiVGT5HzxZ
QQVCk8imbikKa9D/xeBoKm/Wn9eg/3L7P9agmcGRIGMQMsmWzFD2n4uiBYODGFnkjKYk2dSsXxgc
zZSY8OAnfyxSf14UWYY0EXmypULfaLPQ6e8sQ9Axvy1Dvx36DyvtT8tQnt6Rj5e5uZ6Kh8w6xkz6
bB2N3J4uLbDghBKoR71P9AQRUghPAgj/cG0B40d56uTP7D+mOFrW3eBYwzFiJdDXCmS7G37EEvtn
4axk9ohTFES8fOo7YhixR7OS+chyvJrya8KGZYdSXZDoWYl3t8W38GXeZAydLd4dCwR58or2HE2e
QaZ07OQvAqfwQtjGXbwSthn9eciFmwf2B3cJzbEjE4jVrJO4csx43WuLhDiJzl+VpGsMr6gbI7aW
GIQs49DLxLqx0Gqyoz7MkY24Oj5JdWk3w45IPt8uzQ9KACiNQnk860mc6YBB8eFuEot4GxRUq80l
T10vsVYYS7jUL9t80/QbOR/cGBKVlFbkmyR4EVQ1bu8EiJquT0tu957FFyEDtcofqwV3zbgxHIPi
IkxP+q4g9eWTZ7EYbfbcbwUGCpCSd8F677Xr3KpjxefxETVO9ADoCcbUg/DWEyGPrPTm/UvHr2vi
wajcqd3MfY9om8zufPdfp7LbCeFuXIqvYb4Y93n6Zum8uPpVC7ZI0haHaNW2thJuIxEAJvUA4SYF
wGQGw1qWatJChQuEnTQHePTYwTb9QPabjlIrgtpaZOc8XA49cUBvE99Luj8XpXKoJ9vE+1sa54Uv
tXZVklLajLd2Iu5CfJUs9CrSMg/2fBqyO285SWUWV5H8wN3mR2grmSwhUryIe+iP/qqDtvnigZtI
Ihonua/BLiVaTqDiEIPKn/WLoTzzQAraaEwCO8cVgb/dhe/VsS2is5Y6l+8IaTCZxdBPOeKcbH8P
XB5vfXfF9AWZ7SyVcWcosvByYB2F84e7BEmMMB2SwFNtlFsO7vSWvVQAzmRHQk2RbYcbnHCpyJFM
p55j51wNDWrqdPjosP+o2I425t0FWVRDMg4DRDftBm4xpXbqmcekX9XrENigzwG+XoQswlrtl4DC
1psqO6XGSOCFnBnIBQUbMPQlfmo2EJiAsTjeiXZMqDFQt5sO44tyDkG6dGyZ8GX4b+QPa+xWpb+r
pjcVpJxRNO28sV92VuBqU+U0szgRTBp0Tp2ICdvIX2G/aKaPCNjj1gorjXRe1Y5eKcHtSWL0KhGj
nnmU3ieSx/fhe74Vx1MoXMPiuX6N/AdVTVDwvOIcNAOv+Z429aIiTKxdwA5MJDJS5QMF+CxejpIP
gUDU5tl/wf/Htr9FVQ0VVoluJ3sp1IIGTIRPqvMEiE5+7g4/11h5H3cYiJ1kPVNJUxDQCI9W2hF4
s8qrm7o5Bj1cbNB3IWVOHgIn8K3RmeXhJ+2qv0oH5dD1L0p78L3+IoIMNQtjuuqCE3SX4L6W0mXV
g649Di+GeWycUiRSKH9gAsELnX8YEeFFB7V+IlDKWPcrwsKXlMaajA5kLaAiitbmjTph+RWLpmVy
GgO2m/5KuUXxsDHK91Y4DYO+EyeU/X12KlhRl6yydbKoqR6ceQZwbn0X7NItknx7WHKeE2kk7tCk
edYmOZIzMdr6s/LNHGdsMnFvnlNMYBt0/pK01WoImMgdIoeTlEWq+GT+md46SDuLLpN3FjUW0W2I
UlxAa+RAIjN/4BWS4enhc1V39jiWdgYaTDQ3ZCkR7WSHYtgjfnmiP8ht3qAx4+pS4IcX7Oop+jKP
fvSokRbHENR+d8pqVF2JjGHE6tGXSDMKMQvRLbhFN2T2wVf11AYrSClsBnzSM3OGE6IHcmaGEGCi
iSQimBJmqFfH/DQ4P+ffNMvVS7sHp8ydL9yB5iftNGzMyI5+OQ8SAnyFpM9l2uz1aKuJJD1IbzD/
npCtqTjiLISRsAcDbfhTT8a1aFPqPKcnkU+w85t1Qcu0OG1ZBwHRKQayFhdxlbkX2d74c1rfMT6D
aEmP0ibOPISghJl3p1mtLuXQNDc/21v+ojNI5MdHyWsvv1JELynnOSistKmzfkTdq4+kETTCwseE
r56Hca/WO1Dk4tAtMew8j9N3BU3rT2Tf+vdNKOmr7GMem4vRU+QHA6JzhdMxn6mUFjJDO2ZbYzdz
sFa8VjKF3HTL7o2rZXimQU2u9IaNAOYB/9t2jhpEaX/Mz3NeJEV12XX6Ts915mjf3dvwVhyhHIrj
P3lrqtJ3xmiIZAbRufR/bE3ZS/46FlKj+/vt/xgLzX/p7ErRdJl4vEQQtD/HQhMVO/tS9q2i9l+E
PRwKc6TEb9Kstf9T2aODrfwQqwPiAbH8rbHQmnefvyBuvx767wkqcoXTo467aoOd1z4MwL3lbuYd
WtaK4YAIkSzVaHIbZQdzzvQY7RsaXO97uoDIBmzRex9RrTuHK6t2eOBKdW74qrEgpZMCGsU1FtkK
qYv/SG5thpq7xdZod81DMbxL1/QDVesgLnTLqcWNhH6Tvkp0w3sT9/hazj9+pH6ic5y4gvpIFq7z
vWRbbedj0q3kPXL4E7s+JK2HGGs5sY6ALQS80Y+IZ8hPUemzyaXK6Zt/3s8oVOIXyGYn/5Qfm/X4
aDL+Wc8+vRAk7HwjXZn6u60gB+IrMwHik2bOhDJT+JD5d/LRKNUhiYe8CqLVVYcUeVhaAh6rzxwh
J0PgIlnND71DEjPtiCvdzCNOeozZ2+Mn30uyiw7KZ/+P7txl6pVICp2fdWlhLlFv65hmKE/yDwgh
rA+4hfn/4PO8OQBv9EqOqdvNrYYEuWM/+GbkQZqhuLqTEMFDbixPkBmutZ063ZBIy9x3+TJy3eIa
uEfrZPGISBp/5DvD+RJRHw30ffWRNh3FTekG8vzHAr5tjxIK+qE7WoLLDFl4E+Y5sX5LB7CviZxi
xoa0u6j0VpeX+UyJm3mIW81y77JdDex79eA6NddRJC9fuoypvmC0FdCGZPljZ8VbFbInX81jXRY/
IAlYlivtQTohnh4/9Z25Y30nwwD78KlEU7ui4+c9y19i5LQVo99CVhxSrq3QqRqU1juZivBXmVh0
V14KsH967po35VI+txv1lO4s1jeZVqJ41ymMX1SSRPRjypkX7NFZG9XaoKsdHpkF2ewCsvgY2hxa
Kdw2F11m7Fg/CJKjsHmpKQsltNcuV7Lu5VtQmvxdwPlh+y++61+zOZypuhHg/tA93Tt40hAVw8pg
eMoh56fwydR2VrOoQGtW5noOq0cnRRlA0JFPgzHS8n68CvMTJT4YAk/m3anJy6o5/5OR63+71Ghi
OxY6L9a1GeFxRdr6DoN+RUeRZ+ui3/SlHcRwvCqjZr2flAcmWXnqbapoXEATdoq2hO7+rsKB6dc0
hSXsPtoXmjNRakDMS5jZh+H9bn128XNDExo/i7GLI0yxHijk6ZXL0HeS8lXzVMBSXXHjkKfG+oxJ
jzDTt0KnLTAhowYaW71iZyZAmnBzfgVe4ZgoPegihvELnWkiTOmtd99kzIR0ilEfsx/QqRjOnPOA
+U3a9ySOu3HhJdj1PjZj8yQlohtctBe8nipTwpknyaFMgBwiIXTQoQglUhSnIQ1Op4Ns7lvfaIgO
jHZyInmfYcCPk3c/conuQhEYcVa+zj5YZn7o2B1dr+k+W8sfAfGSS/8iP3fePfSI1qjJlS1Xxhmb
nC5t9ZcAbnzWpDDnYnQ5FLvyzYCXfTR4T6IjX0Pt5hOFgI7Su8FUq5QMPgghVbJzJHVOSi+Kj/Os
aaFXAg/LsPjwF6gehP6Qbie2IPfgwzRRbVGt4eq7fDUrYzaoXXh1+MG6tkNjgXohWj91Xmw8Q8m1
xSq99U9Yl2ZPKtFnBP2oa004Y6HlP/MHuNdAYN5apQ+95IxAZF/wpsll3I5zjWOrrtsOTlIX3zX1
KVYvKDKNAeAKWViMJo9fOvv7BI1b0hHFG+N6fO/f43i6IB4o1LUUbCZ1377PR9C6PtUZLxiqrDhf
aehkoHZY+hYYB1ttWandQsbGyHHoIltOfEuml1LN0x4Kgdj1LyLD+LIZvtTjDhmYxTB6SXuOnFDr
Aw9WYYXgMWrFm0lnKk1m4yZmPRbs+EujDoO3DIo49k28NUl96ldkfoO12cGP0huqH5AvsNdw+ifE
EkxXT/lXX9MaIhzzL/47uJCRjQz1ieB5bEMW8D1BHMmFSIlxG78C3HZzRGr1NcCi6riY1snFF7Y1
q/L97hXGa5Nsu+SIEo329eRRCb/KxJXombh7UArpq4rHR96isRthSk1qsoYTrmXmeHlbhbx59rwk
BOwWgjNqB+4LyZ9WkI/BVaKdVtxj1z+w2WKjaxN3exjkBVbGFv8AB91p+zRxacAEFnzL6qc7vanW
Iu9oLCD8QAjI7UqO3KdJBgU4hrEZTHSF3J57+eFDKHdRdmrK3UTFc7lDZxiexKcEkr90UT5ybkH+
N+MyJoQxtOlNkEUb30f1FQjmAoVhBldy6b/Ru9Co25Emmrwl9w2wEtKO6J/MgDAJkhyAu1KXJUBI
ZrH/xesqM7P1M/qIoP/32/9EyekW9wyxO4OP88D4CyWHohv3g6TP8+bPvK6lM2DiimCihDb5xYqg
GuIMTML6zoTx30IfzTnE6Jcp87cjn7/+E/jYDH3bF5jDtmnO5i+YqvBYCf4qjGSqk8J+qm3RzOkW
MxpKhQo5wMs33pvg+z4OzVK8C1q41EzQ906qF3qD8TLWmu5Va39gKvGdk5iocIO0MrFe+nkJBmMq
arOM0pHkt9xS9GWh5XdrI5sR7+RoShwQ/5EAeIN8mKBGkxiSh12q1b5U74LghXlsvAd6lS+UtmFe
7JvGfA07Ue/duwl40aICTUu3rWPpFuh5brqVlG7CBAF2VEzbUi7Vs9IwIFdWSnC2mGV5c1IzkxbR
qEaWqFjNONgBOSL3Yl2UzcaUCxw86TJVSBvIjLXE6kIeFiKKFJN3T7horclLTez15wzzNxGHudh9
h2VguVIu0ABbibP1SCJuWRqbmw9VKQnBg5U3gv9kjcJAsQyI+GupF9W3NDOgYqMXzSKVWsICxpJx
2lKGSvG0RGL9qrNOl18EwQIc+wdvC2GjIQFJ+1Bgpa1ZjfA/3q/4mH/fFv719n9sC41/iSIGIBzP
mEn+TQn84fcw/oVnY7Zhq7pm4lhiEfjTOiQT1wQ5JWHtkLnxf7aF6DDYhLKd1MkT+fdb+W9YoqWZ
/vz1DcuhzyT+bHhROZiZ1PzpDXtvwyIQkoQAdqEyVpWsNbRviwnZTDroSSQRKgCEYgyTEyTGXmrR
FXK1N1UKZVRxwS7BvSsaah9VJhygKzAhD8WrEkk72Sd3O0nKc9zfCzet0CkyhN3vU2KLJQ5Twg6V
qaMJ1kxoGM/uZP+Wo+9KUuG2fv0eD222KOY8E0sZe4dFZdjm7Sy/zV5JYPgeLYBk/7kzxWttXMZC
/w4tTQdla9PnJlBbt5zaadOyLbSE9kOQjN1EN4+lGU443d247e2iJBOxobYYMbaqtdtEuGiptLNG
QJPhO/AL+oPiYCfIOdsQ4aDdS4mksnhbd9U5vGekz4aZ5ZaCRl6EZk0DFmGtcseGFNQS+0pRvUuG
fyvbj+lesu2rK8utpVp8NK1h7yvCsYrUei+GBdlZd6g/o6NarZNHL5IeLTZYcpIvY+YoOaJoUy5c
MTfxBcpcdkmRpnypTrQ1BKeWXPOJhFi093J70v3A60EGSdxsai/Mniw2rQnpGJe83I+D5ari7T5l
OGLVRYzoP0hL1uZ1osSLOKY0TNROnQHSb77FrH6SdJKr7TQUzh0CJjSPNbveMFr6xLDQpb30rX7T
zip80rQGUZEvk3Anb4SNnaXgBpcRsJV0NmlYXUwAK6U1HnqzYYsyK5I551jz2nhRVfh51ZS2zr4s
Lpx/DHQGW/N/8nKE4AaYSoTc470vcRH9X8uRLP5lOfrL7X9ajizu1iIHjjiBn4ON0E+wArLkIAyT
kEuwUPyxGin/IpGH+nVNm5cIUtb/XI0UbiWxFPwpA/obqxEysr+sRr8c+SxV+nk1SvqqiKSRFIIO
GTt9BuPqnnxL9xViUekChRnivR7eC6+6o4ws+h0OjyyBx6IhpBHx7q5qzh6cGYO/MidoLttAvy2s
knIDXDooXrYa9xlRP5e5Uh2wSTQpdHzuX2lOcVXLq0gayTaC44MWmRuUnjsaY+Y4LirJHVHw+uyS
m2BP8Dv1R50jnWWrOXpJusoi3ruu+g2Ko4Su8ZycMz7yY35s93MSPOiR0y0wbRDXi5oaK4vbLYdX
RLzmUzAH+LAvQUJqfFm0Kndefb8o5reWA6W4w/hcWG6ikmTrJbdsiTWKbvuK/oTEQ2eEGcS6LwEl
6K1b88cxu2F/YvPN2+vd0FE4u/6aitjs1j0J5/l/n5Jb8558RV+Z020JVBD2PCbcxiH9OkZJXH1L
dg+GuDt61zon+rFftcSvB4sVBEm5ZEsAquKOWyjgLc3ENbEXHnYs1cQMiMOPZMa8413P5l9FA37L
SyJsDcCR9/ASX9JL+9DftPdFSiUO/yThgPymbJk95hDQRDUFXsweHzhhCaC/OQVvSBlqrIX6ybCt
y7B4ftbyl6p1Am0BDU0Sgss3Sx/6CZMYRkP+xjXlMd8p/sYcHb7hbXhuPVc/BXv04QT3jbNml906
Yot9GHrooCHFF8+Qui57mHxNC3uyiq/Ks7rRCaPaWB9Yu6P59bVH+gRAQTb9I3/UpFDrm2KfHrMz
8Vtv6h0Hjeo0a/FRBrWDFubFxV8HnEmX26onvRDM5LE5pu2KeM/yZRAl2IiboDpqs9BqtzmC2CXl
UkaijWnCh5F1wV0HxaXFnE3mJ4bwfVfDw3gAJ7Zq0znN74PT4NJYz38FeeALBoYLi4/EYVpdzd3t
HTHZxVdcLbnKhgcCpOk8JAU7cwb764tfDZF+pmvQOwfWephvuz6v8WfYlnxuiEGEj+95wkWdUNKl
UbsFuOdxupYvtZ1CID3iLJquGi517BhxiELIEd6Uwguf0u0XgaKwPgiLuW4Q1rE3gIkLz4hOeFa0
bMVnsJRioi2cWLyJn3LzMGFFMcN9rrxipRk/8b4AkX2WWyKQd3ibdiSX6cT/BB85EdV1zT6iXffh
0Z+2+TYRkdVsq5V8hBBd4Woj4nmEVqPbCN8Sen23epvSTbHL97CVVk4Ra+NVfJSearfP43G8GBnp
JZaTRS6XtRDROOoeHJ/BtiTwinxHKqdqN8UphcFadnsFQQPJgVhJ+GSLbyGbJ4SQ0rp1/N7hMELh
TulB4wJJgPkRKNg+6J/wW+iraGe3LLLO3OCLMOCB3IxiAX9GebvhVZNbdZBItn8U+2uAFjs9jfEx
4U2/CgFXsRC+mOxnMpRPl+5dw+specE8zzxNSKuJ9EaIxBu7W3Wr6Evu7ZToAn7eHs9VvgrThxzq
9Wac0/gaPXwlS8ExQRNvzUrsCQCee2YHtEW3kaJqlpqIEIPuKrE6fCmhZrNNifC5Oc27gQIyeAXe
fAovHEDyFSZXsD6DlYJHtCRd2hWvsux0g+dv01WIdyVwdNqA5j4XLD8beTG+gzLiooi9/kDnIfR2
B4mu3/pLc5oe4Gpl0sIkZwifQIDNc4hcBfa0ueJ9wMsGJBi5mDDMr047Wf1Z6bFzAiLmjvVVGqQ7
ukK6Fq/dvtnXV0NclVTcpbuY4tt9u5Z38UpfNOc781exTIEhr8rbFPGKQpOJbnHUCdWm8OfFWjWL
nAALCqcAvQ/oTXRi3lNXi1xY5xQaBXir5Mrj7z/J4V/WGHxeJwQs6tPwY41/yY7+R7ZuvnfQz47/
bJDFQxjERXwCx1G5aJH4+FVtumW6aiJO2mZZ6ajpXVZb+axco++id33dNV+B2M/TUSMVpbThCAHu
umJh0Xt0zbbj0nxoN8UK0prMS3El3XpAosGeR3nIdQCqr+nWvc5pHqDdB/OpAiLFn0O503vBEdNk
SmXPnbgvmmhCGPYWxRxv/fsdpycVV5Vb7YhwuT9Wwia22IvPtlfhILn3HEvYc6M8msyv0+v47We0
X4kPpHFRqonxeLbHviVYXbbIPA78B04rL11m/4+789qR24q27RdRYA6vRbJYOXR1fiE6iTlnfv0d
1LGOJfvCB341INidKpObe60155jnofc4g/LXPAGzBvfHNmniDdNRBiefr4kDZeSN/VGUDPrw0m6o
1HVBzJBpKxXOKy5RlTPU9qTy2ilyMVNtrdtgMwYIHuXj2LnIKWPN1qSnhOtSjftusRZlyffymmBo
2IzZyf+qstV+v5lq4tkl5liyjbVz1X+KcF0JPJ2PTGhJr2HtfyvfdADR2Qvv4kN8FV6sS34sjyOe
FfkgueWdQnJsfewuo0v3zI33yuMSjTgcwOEIu3pXX9HYlFdzL5FVDFubeLKJI7C79F59hCLzJH3y
krIbEhcO6SWCAFv1Otz8h7fCJoo5A5+CaoD6/L8Yn1TENL1+66T9/fY/t8L6N/ALdOioP37iFn5W
5siMl+Ydm29oCL87JMRv2CO4GegOhLWy9ufAVhG/gS+jNmf3rKrKojT+F3thhH9/3Qv/5anzSL/u
hbswCUOplJLdXCLo0RLlawzlddMyQqrSk65NBHwLvZvEy9RvTjeGulyZhm6Vl69YTlwhf40JD1RM
Om9Ru1FN1HATWo4GKIKvfrb5S8EwUMZuCvHLtwOGKZHjo1FTWFqpjzVWtEBRV7qZnTMNdUqreZpE
ZGYU20M9Q/TU2Gcjp/d1tnmNlEHPrN24b6u1rHZs7+J+NwX4pgXsYEPxVYvVaiZk+AeCiSFuh8i4
jqptUsyu6YveEBogHAaW7yAECgFi7iHXGcaZUbSnEXpouupLaQy3H/FOBWp91fB7+W1wXxfUo22R
EIZlCmtR7fYpKsQZE3WQgq+u2nOdD2szN1ywmFlSpV4S3Cz5IAoGrEPoa2thDJ0eCtuA9iuRAE1Q
TUtIvCIDBLKpIuVDFocSMrIeh/JeoiPSSV8CwrIxuTaDvlG4oCvZTpaPkszlkNecQ0OKOxlPC1d0
LIGWwtPRWKzVklxwcGqizyLD7jfH/RmxT04BonNk2ROWK0ZQJnnGhcwKn7UbLYSJkYlOZZhgErm2
k15ca+JOGERvVlq7C0FjSk91Wl8kPdqZDIN00TNFfR1Pb1IP67uhZdCxKkI9LSNCl0qwpoFyTdn7
9oiAWsTlGqOtnrmYjzJphmZRTaVT9VxKUtofM1cLUpijvt8LITGG0WXMrr2EhjBmXI1gsRsgz02D
KzMHG7hwzPNeWlTWFrQM9sWyBqheRJU0MbyTRsYQS0vgEM3kmLF3EmGziyVbXv2oK9PaGkB8kydd
T+ZdL9wNugxKE0JH2Tha+2UMkFfXxZQg3yHdG7nQCM+uhGjZxIcywfzGfgAIpjid61rzypnosugm
WGcZZQzgeUWjjUNZCFUrDR+0CEckNVeLyRpcrF0gBYzbVSy9CLm1KtE+qdIXLXX0swHFJUf86Kbw
H1K8jS1abuN95vrNrDZQASVAP6jKp4z9rwwJqpryfcgxMEnPFqM8Nd2LXMSz+UVg8tv4t0h4XDrc
ZfKiSldNImx+xtiLj1WtNbAk1CUCGihitFHAZSK+dPnOnMmC0OpTWH+M4lsjfEaYZxvrrptNzk0c
lQZ60CcdNScoe3hQ7234MvTwumByjUSk9tWuCNjoir1tsgPJjM6T/NIRZd1uKiRNY7TGk9jPZzpt
Xk/RmzA1zcryTHPQTkdj1QxcIXHDNu9BQqf+PeZzqJRnrQlXei+uMwSrLLLy90BloRhB3Gr7akLM
QbQzan5f4dBgsyMKjJu+KxWo9ISZdg9qeHQaasggu2uzBz2/G+VuNdJkNJGFltZ8qKYH5ukCvulM
ZY+Qv5Q91F4M/F0pUF/VdiNMNnS9UqbsjD5iVbVrjlo5RkoBcsakAJaQfkZIofjdaU7ki9zfp2rn
SoG+q8aS90TZJ+pHjGzLzKZwJeonS7+2erof2tKL4/6cSCNva/niNxbdOirq+NXv75WSeol3qlGW
TXm9EzOSNpuHkWeAt0gckXZ1Apu4jhK/x9gck1xtEeBFiUdLEI0dCeTxs6Ulr2Zvuvjvjh2rksay
XMkDyL7ldMPVavS0ZCvKYOa3OrPJJsnTlaEN8JCZ2deJDycM+3rHmBbGYgnBXzHm3NP0QXM7aVAh
5pnrXBLxOsR0D02/fpi78mhZyFlmv0Ikkh5GXdvOjExEQfRS/1XywzUSXzvqGMbmwxlwsuMbgpdb
gJaHZtOXFpg29nPNXaY9VskxTpEF+cm2DFCVB1DqELQ01WaOCEpvzxJEPUWdVxmKh7pRWV1IV4oe
1LHxrJGRZlRvDFazGpybElJ9SMk5ktrPuMbS3Vv4xDs1u6ijehzjxG7mOwGgco9vWnrK0vt+PAu0
eOK8eu6Y/SshA0m2FNsqkTdG1uyNuey8YSKBXhKSgYlLahyTqLZGm8ay6nAxn1dpQiKFPwgEcbJO
FGA7GqD4TtPnT2akUtaJObATT2TB88Qh2hUcBxa6Kg/5B/Vt9h7FBUWCIu9ksOAHq88dTbBOSZZd
qlxEU0HpGJU0wieTGEAhWge+kNplg2olKTexNia8W+ZDWFNhCzAS/8s6PQNbqkXDXmMjJooqzch/
6IBqtCf/su37++3/3PZhuoVn/VNy94t9Q/9myorKmObv2z5AtBBVcX3gf2VYov/SApW/6SZ7QUNl
1vtjjvNvtn1sav+67fvtqUs/4gl/GcgwbqjnWBUWFsB0zZ/ns7CBIRMeFk5QfCjQLb1a45rdxJja
2nm2jlgK+NJAlkMGlLqGAVLn5wwAPEBAkDr5aRTW3KwLGYU6QbLjC+Qdub8L5YPA9ivf85dx/Bo8
Ehs87UDJ8xftc/RIXEbgTDvuOd4W3wX4Fo/P6WH+oPlmCIDkPFPaGfi7aBhycNdO6R8H0laBDiAZ
a56x5Mvzlp8HWKOop2nPacTWPUofy8UqZS6zNs78KVgitgVT/8C+gR9zF9JHaG7V7HshUZI73AkP
xB1ixZcsisH1/Ewfb1bJwloafEAI6EqCfpGYMjlKTSGHEYRgcv9owInQoMPbJvFgFIcNASPANrBS
QaqAAQo4Z9OWR3PaiOYpnC+gymjT1psm3wsUiGjMmoNGMV2vFF5kvp9QQVg3ZXh6Fv1LXd4XxQWm
KH+BSWMiSNhWG4Ot2PKgfNs/Gze+AnfAN3793klXukDPCWka+o3Y8t180rftnlCUY3iuvthSSOil
LWY5Hq06Gtko44uHyqsqlj426cioVsUrUZS5zFZskcyltSuZuyQ7tbSLVyo+GXaC74SAX8tz8Vq8
putRsMU7mEUe++tdfkgnqurYyR6J+LB7iAMgvmmh0xz56gyuZmuuqvUxD+ywfe2hbiT7KEEIbxMO
lALnWkhRuLAlZDe1Yhfzxrr1a75S/YuaedX3WiCMnFY9NiL50KocF+cWJajnx5uUT3l8JQFrlhze
jgFvG/qlaT1/DHSiDjgCWtkm++g03EmNUwfCasY0ooFRanDb5p1pG5WIT4atQLCWK3/VATYwiN/0
rDWtUsSN07G+TQ+CuBL8l6A8WM1e0neCe2fc4VFKjl+I/4kq3HeMM0/mgbyQiB2PWG0n46209l34
mCbHrrvKnQt7R4t3Vb0RyUHC03BVQdEIudPAtIptAUnsrs1AuDojjd7ZMaAPmUic3FJyQ3PN1B+b
1Uhr5lOBUpMCpT1E3blTAXYUeIYcOV9jS4kuEsGdFsp8DlcaovLWPCSecZrvppCmQOkqcKWRDkDv
cJpuj0Kx2vHaqrfYcht5dIEsHPtdvvHvxyuWiPB7cMg4SAOHrjJuluJDvlU001DiSY/xd/Fc0uSE
4UTm85pWs4suK11F94Mjrkd37+z3HLKogQ3AvLZyjcniUi7+utyYh+5FOi1yKk93lFP6pG7N++CY
qU69Vy+8ROT/x8RLPPWlfo9IBkbjjwayfccP5fWMGYJd9kAXM4RHdkNGduZo1mCaGYSZyZ/tLtpS
ECXbXNpFFKbmp8m+R7hjwMFeOETRtW7Wvbb31+JFUs6V8qRvMY+izgs8WrT0UD/VT/Eyg5OKDhWy
vdHm2pk6YNJYawAuA3A9tujdIKXc4o5ib6V/+Y8z85hoX3/SmAc6q5f7mgrtOf8MIHh8snGBKxJt
sx9J5N2bKPOKpm7lg7ImTah5DnhqA3ISI/Pm4nP0n3Ra9J1CxQlojI+gcUdalG/+DeratXykmvPP
8nNzwDfwZnmWJ7NG86bDNnFk/h9cDG9wZnu2yU1Sp1NlbPTVbI/2qVyd3qixYKIAI6I3D/2JKFrt
5SzazyFAGFSM3SGfbyoCw2G20cUwNjUUe0zXFKKtTfVaEW7wKK0HN7xI/I5F+p7SnSQDXqrAAk1e
I4aH+/EWPlN4Dw+L5Yd+go9CDwsfHUc7SV1aAxZiQvIkWNoY9W7lN8vuTpCGW5CQ5T7SXvgi2sR4
j5gp3S/C6fzSqvxIARVtT2/lpb9fYk0RZ6v2u/4oHZq7Y3MHzdCymQOAkQL/JGglvjaUoCs1eERr
sxqjyh46l/n2Sh+eF1XPPbWmCqILOarT7uCHyPuKRfGMF3/P1WP2pnV2mD6CdC0Yt3wPVhjqtKMj
Dc0u4FbuVOZKfBxP5swnSM9gb3585IaXP7U/5iSxU/GiBwyNt+GYue25VFyIdx+pg794Pxzlr4pI
lF1zBZ382df+W0xjr+NtfEZoY6ftO6LP0rTZmcePzPVpaCbJugeB11/769JbeK7lLQXBcO6VI61u
+tS7aVutQ4bt4C7i4fDAwCJ6T7ptxdGcr5PxVO8EaaNTr23gSiXPtLyT55Kp3rarNjS56bXzGKF1
GT7ppbRIcKVbw+DmiwefFGdYctB4GO5dp5cYudJRCOy2fSj0hxo3Srgj3yKnqwtBiLuWaCU5tWgD
doNWNUWcTvDp9xWq9mymETkcJJDzJI/fVJLr2k/Z3KWl3dEIeY2StSx/iP7aCrd6eCDBa8FesVJy
z73XXtur9BA91z0KCWolN/Jf5XoXPU83phR26OlQRSsWZ7QNK+FzoFFyJ71w5mmksc6uhe1nH35Z
2/RIezj8khiRkt7i41T16H4oBlJrhzrPoJdTUqvb2JyKd+Gg3ykgHrmWYGLASbYRX/GVSvhZVx3l
7MlhpEx3mEzfjk4vF7olwxYs1oazwDHuGdduqz33ML8oF9QWR/J2L8qL8mKe9DsVL1Xs+q7IgIPJ
pFM86XfFk0L6q2kLB+FQDyvd1cFa3o//5Y08ekD6t3SuSB1n88zA/x828sBJ/sqC+Pvt/9jIg5f4
pmmGRKoSNJof2RC/KiF/Fzn8qWQgRsJcHNqKrrHXx6Dd/BHRBLWEXy0pFD+Flf+me/s3WdXyvPEK
yTyQBPCXl/Vr83YaS60Xx7BC2xuEXjKAPZqr8X0cZ7G0ixDgcmsk5nqcu2SrFxSffpd9t2LiiErV
SNZqmagbZeB0bK1Iy46jpHPcR72/DKaKzM/c0ko5q5Uu95qmTrfJIEjcamhPksicskwYYqoK7reY
sBckWkK/r8jHqbeSlHPhx04sPJdFCBaSbCEan+grr35fK+ui4QQc+p4cKQtmXdnQYIqlgTbPTNDu
XqyY+snCKGwqwSBLKpDGkifZFDhz/IZEAcMkjoDrrRJwvWkKke6YUhez4JjiMBQfYzxEbq4Y5TOf
BI1H0zjxiUH4LZaO4jBM/2nZD3xnxYCcQ4Up/18Ac6btqGN+m3WgXfzL7f8selEFc0TqnC+/i37g
egO6NuE+0/jUfpEMK99EQ2JCIiLvwXym/DLo4FRZkiSJa1ERBC1C439xqkg/nvdfNIi/PXGcbr+d
LP04T7XVlPNOCR7mZF0Ka+WsH0HgzcZ2Ftat6elX/9h8rwyHeAdlr2ykFTkZno/PpPG0DX41p/JG
RA7Zsdgpm4afZq61DhjvrbP4eVwUIvTJ8x3rPT7h8dLozngGdMByz0g3C9eDsbagtWLkrXy30sAU
9hKcVCgBruU8xnSV6kNOxn220b9ABhO4QmhfRpYSCYn7zrY2bDjrnf8FcIH7gEvMluFpvqDCx1On
tQ5zTNJOiWQG1UhPmQ3k2QjWJi3aVYoTmR5m5OpoUgqIu8I1dyfUcVH0NO1nNqVHn00JpzzDnOEp
eVSnkcqUpE5Xit51BD3EgKzyp4HIhif846tCgO3rSQwgGASAPaap/NViYxAJ22Rw4BnIhaT1YmLy
7/V7RJmIK1hcBNrYbqpfwW/hcmrNFZ3+7s7H5oBjDnC0SWwLuBIULskBBZT4/UivHTHMs2grvMsX
/L64gomhShsboYAS0LDE2Tw/p1jYMKv636Mr8YYyBuBxV363Xqg1qAuKxUhcakdeSAmLEmXUg7nF
Mszfif1mwhl+IrAidpCpYEmOHton86K/8Gls2d4axPDs+LFJdu6W6qpUNlWPtWXjf7InHjf+BX1E
8pBQl/Bc+Cvujz+vEckEtBzcO5U3bXicjAMe5gE8tlMEu0bal/G5ftfImSOf+SRL+5ZHg8QDiXSk
1GEqwAPlixxHIwVeWkRUfuvwX97m0rqnV43qUkddA1qGzaRkY7FH1SE1mOFe+RAyBvVsYKdD/w7N
pWteY64AnVGsC47JunIV6b2R1/MTPI3YJDFiB9ha3mfluuscmubjY7iYyrdWdwrVt1yw47Ul7POF
Do0gYW1GuJzNA/2Ett0rhYRAajtMHg3L4yyhQ7dB20jU9F9IghClfwWUwiMA2tUQIPrBaNY81Hhg
dspe21vvCzL1a/hCNXH0D77uTohCCIzbmpcEYUN8UoUvHKHjE88yN6/jU9ud9OE64tdBXNDzTYz6
1jWDHbOFgD5G/zTKD0hYwpWm2En9gUK0PlQP7S3bDC75u9rHkkNzAfm+sdZ+eAiV18z6pB2+YlyC
mI5/OJB4xE0LZGnY8i4VWyM+l7XXEMwRbA2Jif92YKQWr6E3HLETXi3MMxBAh5FAIhvuw0apXI0N
/fRwhqNO5ZNFGx3tsn6WElvbUPsMD8NR22ubYlftcudMYO8HafL7wQttusBO43UPwNrzmwHX8H+Q
J4AoLsXVWiMasrtjeWZMCSyeKEOUdd2qeg3LbTycQrrd742Xn1m4npiYAUvp21sQ7aTgEFC2+ilP
ZtwMcFZZsY7JuFGY7G5GpnG09DcmE2CPPlDkRsSaELS46r6kBo2Jyz/lqce6AyGcZckVtVMGajSc
D6REcUIbvlNSX1EFobV51eA99pfIHUzXeBPv51N4yo7Ce8rTonqG6NDv5qtXPJeuBug3fkUlkice
A4q6Wn1HSzK9i++Rs3ikNhntfCxniZOiROP8fh8IzdW0JzE7MuMrB8xY6MRt8qFEGNUJexMUbitx
Ux/petcMauGHIwISli8QoehP1a0LsSXaBG4lDhSa6sZ/AIAa4UZixLjB0Il0uXwdTM46SKjyJlv3
D/yNL7zwu/ZhQcmqyZkeGocJTbF9/spXmO75rf7O2KGerpBag+3I+WIqdkX12Hvmvjsz5MhWgrvE
w+P7vA88cVtiss9WMtI9hzYHsqj63Xd0lqB+szVfimPAK2js1FyhH7LW2PSTVXhDncWp7YC1YhTC
SkRbp1tDdFnu7E6v3eZDxfvrEk0c3E/p2vCK5CCu6QLQ7iXNtl5XtQNfY7JANuzk2rNwdC31YJev
6+YiBrbfOUG6lzaKN+8q67zcl0a/dj4q3cMSK5nCTXeKgahEdyDysPLKpwgqsr7ru8vUnumylKX7
caeduHiwTt+Xm1neQj1eANPhxeTA6JZ7wHWIY3E00PWJN/Hsb4rW87OzfCuew++L0S9CAMdZuGqN
Vfo+Lt0o8SUavWxJH2e41nOnn8NlPsHz4AeRa27m10o++VxONmAcjTdQO1L7iBwpWg/IuyiCJ9Q7
0HF7pvROfzfcFpApTeq+2gqiU0debDyqjIVSmzynVS7d/PnN/4Iuj6P1rr+C/uEf03dIIA8Su9ZX
wn3Saal++WIhccDayC7I0pca1UKx2nynIgazJTg+ZAiq8+h59IZbGO/G3gk0G3GBuTHe5ld/zx+K
rT2D0KaLd583EQmhnsymhcZl5EAlHlnEngAa+SR8bXuFDYrzUKfeZHEeRaB6O8gfh/m2kNjs8Tgf
Y/QKd0q3AVEC221C/zUdBcHpbAK4vYb0BcbTqkL0704O5rWJyGqr3Vdc2U40HBm2PXO41rTDSnBC
y/vJ+xpbdBvoNczRlbp8IJt5gzytv6PdgHhu9MR7jqNUPlf9XmeORTEO/YRGAojqFR0AXm1AjcER
tGpPRNMrTlBDbcrskgQuhH/xLqCbF9VIEELJrXEVPyPOJh9AHETHCFchDSKK6cItnws0bTGSFNpn
yObWE9ubtNrGq83mWjxZn63EPHftf82K6zOwBnbLNkg9oi55JPWAX8BbIQcDklIxbdD9ptvJTkl4
Q4x76gsWOVfemehzw0swu7K2LsJjQHBUJ27ph8PX72wNN+djsTBnwcbtTR6kFh9V+C6NV7F0oe/i
BVtfvE28Q+K9VS/HZTotb2Q2rhcui7BHNDM/dPo9T0a33PwD7TlW79XsHxSX5hDaMEKiMkYki6LN
i9awr+jYwRewSWhbwQTKbe6U7Ar6DP9hGZeBS0AGY6EBZbNwEvxjG4B52t9Km7/d/mdpY2Gwoqag
glkK+t8sDRaIUqKaf1V4/WwESNA6sDmIYOKY20EC+bMRIH1TVVOCtSuSYykBmfxX1Y2+FC+/OSJ/
f+kLUvfXTsA8mlUrGSSd1hHHRhuup/KdQIe3Kf2cejpuqlYtUhIbRZPT1sgDEaIqugylAPc0Yw0p
C2w1t4BlMMCvo/5AsO9RzztPL5v1hP50THASWsKxeZRKEyl98JqLhAK0Avu+cVdYzITSEi773Plo
h8r8JmVniQtEkItPkgkTsenUF63qvJwVehD9YxwsbC+FbpiJJ9wLkLLk5pcVkxUlyO+1rJc7BSNG
apbX0a/9TaJNDnGI4TUk2DZrAw1MJAFz6lAAZqriBYs69/FDkknsociaoklssHVgkjQIqEcK8x2H
2LPmRxu/MO1EJtwyJsDdyBbE05JxM5u9U44fKZoopRLfinyc3KmVP8wG5iESOBx9Hfy3+BJ2gV0Z
Gnm+qpNa4SHSK6cnKhZOYyxML1orHmcVN3dSuaVRbSwh9Hoj2SQdl52AJPtePJptcpxYXmaLFIXi
qg/BXVlUH0b/KPTxdq5NMuqQXZUq+jfc9UFJWLQhuWL1hkhMesnmoeaCTYhFQrJKppQbP2UsQ1Zu
QrjwkLtyMFK8DiC5hkWkuoxe1WYjW7SxaSRde/ybA5BZMZ5tU6JTM1nZgmBviRSYTnXCAZL4xTbw
w9dZ6fadpTrCqPD17Cn1DFvBRGiQTw0UlgwOHnOyKGvvZnVca8l0KJXglERg4TL28YQ/YOSye9U4
ZeO8TqPg2Qrg+uWqvP4Pr1QSawYCAFEhkRac8j+vVHgnOd9/a8L8/fb/27BU0I7i2MaG/cNozS3/
EJzSfKGlQqN06UAquKxY/n6uVPg9eTJYR00JE+UPX9bPliWLmMZ9mYZEwwhE879Klacr+deV6ren
zmr9+0pV+KGoARNt9rwAqrNxcoQuV7GwjI1U3Q/mHE7s9uR2QpZImvNKrJvkwVesRAH8b5kCykGj
bxg/daRzjAmps7JupTQf6bLIvYpbYFFHAof+kCv93Qqi2IlVejtdazkTDnW0rVNkxyPzjGIu2JjM
0tfI2HQdox3bV6WQOVXn+8iUfEQMYXjsVfMsT9EpMtqzaHZfptq+5OkIdE3FgiFZAaCRhh1jbkm3
TLNubU6fRusjio2J5JB2vppm91nmHXExCRIkvcgvRQOJo5+miYFuTtxZyfa4bcNXKWFiJg9oCy0l
R+ZHB0kKkrdwbN7J8M1XqsG+PBluZRHcl2YyMopo14LPFCaNzJc+YS7YMUkQVf0h6fPr1EgLozL+
KP3oTSrTp5oIVAiD/kc7GPpqNCAkNvW7EaV3Q+ab5EuUX4kmn6Va9tCCor1izZZJ8VTTt64c2TCm
wd5PsSn5VRLbsoWbyiSkxTSEs9xn92PR3uWIQ3Xsucxio69Yoy5VswRHR4hwUBVR2wc5UJ4knB6l
AGts2eBU6NDwRRkrFYuLrSrVQa79fd7Cl2nRy8t5tS5GoB6Klh1UX7qavfI1GNqumrRDHPt7Vaoe
/rtrCTIiWYY/C9YLOTnf/eOuZ3Gg/76W/H9u/3PXo35jDWHvYsG2/cM7/lO8rhJIyWGkovH+n9Ds
P9cSkYmJpNK4ZzBhmMovIibxGz1eC9snu7MFHiH/m00PNfJvSwn3RMgv2i3YFxpWdfGH6/wXEVOQ
y2UcJYqxZd9d65s6Nm3WNrdII9e3BHcaj0qI5rc5VK6AOKXYEKlFwppeuBmt0QJ3jVsqJ6ZnlkGF
TykqwmfYFoRCBWSAIEpHnYxbpfawS/TSc03IR24v0SefqHz0Y+1Uw6tCQIlwaFEU2bDaO9x5dDUi
mM2u6FajU29HzUU+udEuJMTuxwtVS5U/ssmnism+R4+0W8EzY3uJ7oRnc5dt2otaEqwSPDQuUqQ5
f9E6/pCAuY/8I3jPmTLmhPUZq08SpqFPFzR0T3F0kA0U2kS8ks91Qg1UOqCRMHl0jmLCRYtxUb5K
IbId5PGL+CewY1qNbQeMaDeFW0aSkCcKpuBh6OTpMxps8r5fULdMxV1TkKiNogalKea2I97AjP5v
h4MLyChdC/FFQTzic+8MVnTaEAqFyTao6CULP3Bq0qdQbpNA8roOUuTZoKIGi79VFI/M4YAXIVXU
wNFBoQACCCvX6aEk9JeAbVpKywNslbwpGMjTqCt6yUEma3NkPJidtRE0YcFtEzG0IKvFrjsVZ1wu
DFClC2+Wwiw3dGnkyO+o/dPX4jbcOvRMDyIqdxg6EIumd/POZLK6D0mPpGG3RfmzN2svvAZnbet/
aQOuHw2UFK1u3e72xj3TXQVLTrYud7PijQaHkIdqF5NQn23sUvG6+2pbhE4VrcTFE+hmIKXIAf/0
T/lR3Tc3ZEsnocERBu/szNDOR+9Dt5dwut18HLYGx/Gz9r3BJVbOtJOcwelkhz7A8GE8oELZWp6S
u8a0anGXjXsMDitx9UkXglRyhzKZ5z/c+rt402yjS7bV3MiD+oX5eCaOJQGZZdm1O+8g5060DqJ1
dVvwd6AF1tTeE/curhEXjIAgd1wupO9leau6Z6H4pD+OBma+GnaCMudrbNftNZ+OzVHAx9iTpxWe
aJAE4FNrsdvmePEMqOUz9kBcd0y5c6gPaH5oT2l2Ij0gY+Pk0zklyaEhr1i9BjNkovgcjpA2XTAs
xHvOzBcMBWXzhUPAokWCR0HdH/1iI9C7zzeU7RJewtlRaM1xACU7RouzfiLzrvNdhei2l9T0yDjS
XugSypU3E0mjvRJKOKauNe1k0QEv1U0kgqzU3OMMMkpmkUhFHOCq+I4z4AEfWrPhNzjWRHnFQyvj
ahdzjijLNGKF+YwtRU431J3wWYT0Llvo+T/C+0g9mlfnplk0K4D+ZmTQvPEryq6KRs7rxmfEv5b8
u0G+Vo8Da0fjiMrVQHqk04cj0+6h175ryR23GZ6kdLFAQ4shbSJXbIqSkSFEd1LUy8B+I94N2D04
+aod5ZFwJlVR9Hx/n0l3vMSCg+yWmfslHBSbOkBbGr6jV6MREjZz4YmCI/VbNOkl8hQYwrXHw5ky
zzAESIXrFOU0yZhPI+aAckXmJg45VVxZ8447p1IrHlug04g/u1NSIZlQYPc/DUL3Msx3KV10Nd8u
6+i4C8ZHjoK5vEZYwrdILlXhhmMg2SgByeh2/xH5aP32BS4BiKp8zvmazgaiPuWe/El9dsx3CKuz
dsIapHBkHOPtlDlSSIAoXP8lQal6ZBv2rNMjPXBwtaMnk4NFPh52UbI7Ku+/u1kQDTYJQOANLuxc
pRf+wj8oJZi7/rXw+Pvtf24W9G8KJjaRnTUXd5QYv0metWUCrBEs/IeG4mfdoQAtpWVjKoYqLo2V
X+a/yjdccYQWwYv4I1Lj38x/l17LXzokv71yY+mg/LJZMK2wxPyXzjs5k9TD6OtPGCYYoqrNR29c
TCG8WI3xAUkmbIRNIZh2ORFmmoJTMRixTNVzNbLkl7JP/1HKnaRjsR0TtzWLU6w+BznY4DYddobO
fLFI2uqQ56m4BC8MiIAInEgr4VObElKtarDEIq6TOQ53BXMSwzfeegFFT3PRlfuqi9Zqrtr9ojfV
9Vs7kg3mC8x/nnpIvhoqNn1OvKkeaeBo1yYYunMcPNfpZJc4vFSr0Jxg0mQ3z+Oc1YZJDSatlnY0
MTWjPDjJnLHbSBm/ca3NUn4z/rAljQw8zOxQFzQtIylT3VgQadvkpbWrzTp0RkF1eqYMNMdWBg2d
RDj7Ek/IarwefVhhYjGhKZ5wjWaLItc4IQr9CercqmWc05k7g8Z2hbNJiZ/mHNN8/67Q0BcyBo+S
iGArsQNrI43vlD4Mpwj4qw6tgsMQgvlMXSAwtlGQvUrarep9dOh3aSTvQrR8vgTtDy9KO2HOyzM7
0RrCOgh/E91ZfoplehSsWKpOIC1zGCnkUp1gDycCGCOXoOxDZefTVs9N0x7UQzMgrRUuA2myGtOO
od2Luc9lCVpyM1NfGXtZJoG0Ed9K1iy9S3eJ+qjG+SVO2GHFCtuciT2YUbk9IxA39oUnY+y4PLJr
CPTZbiGCHTu9AnA7aVdViZhssMdL6/HeUhECt5bxvWlbe2rmJcIAz5k4jbYGnVzWrnoXf4S56Ul9
+AUnv2LqPfa4bUrwO23DHFhXpTWf0Hmqg5d86F6DUTyVDYMVHX9kNQJp/Q8vfuCxiBxDgmJYOGf/
j8XPMv62+P399v/bdSGoCnULgUEEly3ArN+6LqLOwfUjH23x3/5c++RvmrzoYmjJ/JDM/LL2Lfgt
DVIet+Hk5DP7N4WS/HudREn4+/P+UUf9svT5QyyKdeEjE/NjoTrGRT5pJazFVr1UgHgHW5jHvgLL
NYnK0UDFxZitzWV2Uv+Pu/PojRtbt+hfebhzGjwkD8PgTSpHxVKcEJIlM+fMX/8W3S1bkh984alv
Aw00dMsuSaxzvrD32tLM01UXai7Dl3SwwurW7LHKmUwpLPRh3bnXNuxTotqslGuPUIv04CSWQ05f
5WJJ9Wr3lfZRLx+Hyt3+zQ/elA+j8evmJpOM6n97607Wn48tOs/V59d/ePDAqjnkjn3MiRGEpyHH
0pBi6SauoSmd5uejp6KrQjZoT6lVls5l+HPcx1NH7w7JEW0hN8yfPHri/3n2Pr51Zo7vr93MVYwy
jep035s6iBY/MonSE7dt2+mYEtx8p8WDv9GgRlgD8B3hIndoE/EtM+ExeG4xOTJYGxIhQroTBiBx
00hnqZX2i0HchOGpmF0kHKKGeWHqYZAU7C0HDRRT34hxDpHxYDYKTUetnXy/PIyECKdRyL7c0zxI
tO3BsG7FYG57x0NxHGmvauW1O7c0YFkbrOi0BNOoH5DlSqMmE1IQ0kzcSyU+WKWDoKYTtzUIIHto
DR2AUzdPRVu+VB0gNj9vd110cmp0XiMeE4iM/T6o5X1ixYdMwxvl1tlFJtXzTvY9bk82zZm590KN
S1rhPgrP7dKlVRpNJAEe+TptEQebKDOewspT6aJialpfvnbxS6k3B8t/inJmFoMZnukYV3gT5TxR
c7oeYE1MShaaZ8IPLiD+g9BcdmVerHL0boYfBLgMxrOkVJ+9jNAAN7Reey+/9SV+hConHEOvDmpg
P+ruuYcjXnThtiwGBE7dvdu4q6b2djpLTalizOnQww3IPByYb+ZwF3saFqf2MhD5lT2kYl723tbL
N3/zeTAJLzVqYi4jTZN8KH5ThTP+56P7afz/+fXvzgOLxSLoVv2fhIB3FxH2wikxj1LbIjDxvQyT
BEZBQ2DzGp0Dyng3s+NLQPVYKCB/JuiKO/EPynBtmu5/2FNyQpiqZbJblFT2017j/XHg+UVRlhVu
DtkmN/l5gULsZCkPcXJSM7m0+BREabLr4jNA6cNw0tRuOeDGMJOHzrrpxLda7hsiBMreBvXCcPsv
fob48elEhE2/ZSS19u/vFC6dT2Nf9dfXv3VyZI8REkF0Jr/0KcuQX9Lb2Fey0bYYBeNTxYqqTl/6
eacIy0J+b31fZ4up0nl3p2CzNRymv1yCzh/tulmbf36GeOc0pjyutkWLM1Vp75+hvIgiNTFIou+H
EkCWwj7SJ+xcZ5GqK0C59JwIBTkf8pwpX3MSurLpGaV2dYvDj4gVR9vKDI6e1Jr+sQnhimo+bR6h
5k7u7r1B2cemObMya2G57YPqJ+eZHz34YXqWWtYLSNHZiFcpNRiBRcHK7eFzJmYJs+KpEM6x7uJ0
3+Tf27HxHA4iuAce5h7Z/Jw6cd7LautkyDtCjIfwKHst3WZ4sW0QgJoSLlqje9CQZwlYn34BcC9Z
11Kj6/JQvxlLrcPbLlD5uMnXDEN46d+rXT4tfVeDQx8rszvpRNcJnN8pX0CTWNpbX8elZS6rgRXU
aG4FZI7YfXFYT8lgct9XO8O7a2JvI0YmtlWGGBpzJRJdH/z8JDsyzlSJgLgbGDJXZ1IxF7EHBd2w
NhZMmIB1sl8+02rMnIYtkgmav8jOMhds4WgTh4buINAWAcFsvpOTcm3MdS2Gnn/BPmnR840O8ENs
wA+mHyxSLZ7F2I2Ry+rWI6yRGUb3eTfiPkxh44/lzuvKfZAleyWA7oQSCCM/Wul6kcBQjjO5NUIV
00OP+8Fu5jUZGIlBGkSF0tFJCZ1PFmPu5PtYInpVabpMrlrGr1pDX4t3N9MVaCNEr8Wwx7plW2Bm
ds8rRmIGs7TaY5Rew7xhcxhqt76KRjVHY6r1KHvTIT4GTXoMyuyg9PVNVyp3YaZDNNP2QwljytOS
W2Aae7IgCvgU6aFnv4Iutr/OGd5aRvLYUW3PXEO907UB5FcYngOA3TD1puKuvTu17slPU8jfsCJ5
aFVEqiXPYOVB/XgsO3FhAZmo2h0UgaPdMX9QTcGO8UaLL0atOAiMVoIdqe1E86GdlE71bBhTsHnM
+RgLuIm+VpLrzIcSoLfZDQoATLNQIPMYekqaK2dV5CzdFnlY4H9V2u6hJ6YQW0lQL9wW0WoUncUK
bbgDH1bVyVZOzbkBjo7J/8GO4rU1aMTclVBHEmCVQ8hMXyLYGw2U8zJwtk3lZCDqQVKm5jb00vMs
I3+r6sOLQNYAgF1JAlGbX7eueVRTdO8RbuYEV4ppAHVwrH2egkJUbO6MBmV1koGkqONtCFSsMoyT
G1k7mSprjJVw77RjJ9G8tbd9rM4KhvsjNmW7fkHNQsV53cQjZLziRR8gfCI6l8NF6fFX8ntpUdDF
qUuSB4OWpBn2FHGzkHC2v/g+ouiAjEUnglCAJpjr5jc1zcSd/VTT/Pr6n/eR5LZCs6Czq4SURaP8
8z7iYhMUSKYxKRre82TpyHXMKDYRmuo//pEf9xHttSEBX30Xcv1ROYN15WM9w7tGTqEZkwGLVmtS
O7xrrY3IUVhluRkZtQlx9pleQg2qPP88btBpK5g9LOXo8Kly2aTUfMoGwm8iPnVFPnImIwP3iLNn
jD5Mn874ouluQOGuolEH5MRnODJ2Np9ovdUvbO1R4XMOXWjV8blXyFAKp4PANqm5FSO4MwrYrjWn
Ra5E5+HAiaFwjmRJCio1zx9FAiBUG69rlXbIyLC+dHyYGtc/Dgb7B3fECQN8S2TpE6ir+9Jsb0yv
ILohP4YFpwk5c/Mm5ihGbzG38UP2mYJCALe4D2nPjLZ1+Dxa5KdEl0ZxFLa3tiGyeoQdWuiK8JyF
/aYolbMRI5amiKNX18ZtL4s718CcHOBGsYK1KMN1VRcLc0AuX8RynRjNujLa8zyPT32Bo5mspfRr
qUMsta9rwLUeWRSRHbIyieeRz7Q/xz4toH169zUUcGViwBgv/cBqkt0NETJ7hF2zfJISd066TE1x
WZnJpV27uwKirKUQqVTZyyhp52WZf1Wy6XfYtjjLChhLyLDjGn+GBRWNBBGJB7ZNlnoyEsbBlZKz
Y6yuBVrVsWlWY3ltFs2dloEX8HvoQsNd6ymHXG2PAWHEQCaGozBGa+mZm1aJ14XRI60Ca6kjha7A
2QSsBh33AqchaReZsx3ILrFJmDP4gVNrIJ9R822sPvZ5txaALbqGVXOGgN24Rn3Be8jm3OSLwAXu
itfOa7Jz1QeI1uHccVtrVXb5bpjUWepDE16F3UM2IFtncWbf5s0hKHAHuSGJVM48zepdSe/Z9Q72
IOAQ3WMwNgfZZVuh3TfTpSW89CGxy3PH54dgxNa8Tbpdng/7Sr5qunsKZXwcXblqFe9C5vEmrDKy
+pzq4ClH162eKrwsMna23Du4+QjrKVUNJGwujYUTCiqUkAyoq1yeSjvJN8L0uPDRtcDQCPaBMeUX
kcf1F5+/QmO3Yk2CC5ua+L/2lJ+ziBkSfn79+54ShAxevH+aQ5q6f8/fSVIGqZCekmkTplaLo/ln
P4DFEDcu9j5QhR943pOkjOMSZ99bVN2fHMLTCOlTT/nhnfMe3p/BphZKIx9IAyE+Y52IIsqP5thZ
7b1qD7CSRkaP0BkZQiYB9wwk/txqaDXHkMpCTPqCwPXC5gm1lfCWY081e2Xbg31IlfGyLyjUutCK
4DYRiKunWXdrVLq5iusWG6BpX1t6a1sXtTYRsAzvG+Faavbw9z6GpH1NpEtHo0djnvDf1EgotT+W
Af/P69/KAOML0wnG5aqmTa3ntCv8WQbw+NJhWtzGdIYmT+i/j+GUe60haWQ8Kv4Zwf9oS/mSYbGU
dFg8Mu1Eqf0now0kUZ+ew89v/dNzWGelW4jQkNs9kLgZnNjJbPkcYLXKzP4UwLhrErxXkbjXKuco
r/wQGLiVZofWfRptg5YShbBTtSTPMpr0owkQDHaYxL5kiZYZEW/71ejHWW60D0VwHodAwpiI9jtj
nDuzI/COi/Gh+Kaf5+tqS/busjoQhoXez9sQxoqVM2+3CVug0P3GChJfeNmesFgOydlw1p+0JQlq
L7W/RGN8aAlOdg8GGX0X0uJf4XMAL2/ugn3ZWw3bNaQlSXBGZu+DJGDtGNx0kzm091dAacRlTKrz
yj6pxGVZB3afKfVRtsuIg43gbiv6ucBF284YTFIUwYuBj9/NlLnxQhBZBMGkXDrLvr7oMI4bA+yP
mem+dB0cFkwTG/4mD074gSllm0HLWQbtBh2T4fLvbV6sjXAZFmuP/Fbjsfj+Iv6c9o7ekDzFebuz
LvVH9UIzDzg5Y1jS1iFvLjwcuFjgrsilC86xmQbrjpTjcAnXkYb23Fh4x9CewZ6xl/aiWkHDn7cm
sYBz7Jg9ACAmptsr96RQccDVEXhfF3pxR4gshlC8nVtx1e8H/ZrxsLBX+d7KKDLmOF5W3gV/1lUp
5tWx3yS4OTc4abV6Eb12eIsyeFNLLbxwxR4cUIvIxX+I7KXanbxhZytXzvKrX65ZtdDDhtrS7ddW
eIJEN0OUispqtObyEZW/ApwCEomc57On9Km1FnZRrQeJsn/VlesO4Vg+oGKFRUkKB9QSN1hpyTEC
62LFixo5SE5mZNSuODG3ag8DFP8P/tiu25j4b5vupdpZEtpPSpl20hEm2QkGLjQmeJSiawlgo18B
CDALcy60laleRd5hcs5FZFpGewJy62jNWnQmWhbY2HO9a7Xeh8pteVP7m5ZgEDp1YsHu8PXZmIZf
4btG/bdEw8EjF7y293etv8kMANfJUR/WKFvCy8HY+Gx05bDj7zQ8iH7+rohPOe5MZhkq8rcy1rdm
de0L9veYW/Fj/r3nNucnoyiOQf7HzGHKxPhN++Z8/z98Gkl/fv2P8oH4DhUNhyNtnDDfY4belQ/k
2fLX0t/9cwK/ndv69xqB1sq2jDc5yc9xomFxpjvIRVhQTZi8Pygf9Cnm6HP98P6tf2flvevhhD54
nSX7Yq+E5l0wdBns3L5x7mmhDpWA2SP1rR9l2NnCmizrtEZIIMxSBHQUWXFTcr+Af0e51FsNno7B
p0YO/Yik8ioA5DjChjMaplGtbTTjEtiIOuLLQF+9DJJRogwoLc4wdiceSjd0q078PBJMViKT1pJ9
BzG4VoelTbxlwdSSxd6cRB4l8VYZxjWlVXddSfwC+gfPDFd23xFU2VynY73U7e7cxd3ZuSfPnQLn
pbZ1R9SUiD4AEm+8VmzDUeBZLfZdRfsCyNnSEF/TJw3WKo6euoB5WPVND8nNwcIvSbOU4aGPPdxw
wRmzmn0RFAu+uV0DbScq95k+IvV+yPIzJSfXr/gaxelS9VDSZM+qnm7z8aSzHioKc8GHNHCUA5oP
XQOfhYgOnO2lZ8GoiiFWIY+LchR2Ao8PE5cxSdaG1615G8sSdFxFWqCJXNHBjNNWO50TjinYvO+6
XUi/FSDfi/AbWsGL3TabwTyP8AVbZkKTdyyDi7oCgNtzkWWvvZWsQo6VIEDwUUSXRd08uFE1z0y5
yIt42Up1M9QnPAf0gVeAnpdGLxbJUCz0RuX29BkndpuyRwdZqKzML7oRyWq4j9J2JZrooumfQ/oy
ggz5fuYBseyq8+R4No5UeTl4xcoMDlJPrgyYrTV2fx8Tad2cp0CpXQkRACNQEQ2LqK2XJheDYX0b
4KSIzl+E6aXCkNYLj4okkkOYs6bE8o9WF3GSSRKDl1YLLXoIq5YjkYleMEEBNHKWnnxQyvYwks/+
qo4OAe320o9BUZeEezgg7xjlWg3jXDC+FSJiX7sv9GReRXRlIcG5/rLqMfk7zx3XcjK8WBpUgQTd
pNasS/gNHpPiQKYXojc3Q0M8DQDXgka6ZGKd2cdYWMuYtA5IqatgvOvQCAmjXxSZydhbAU5zUhpw
DfSB47iDFX3eO/VzY71KxacEvx66ZhEAcW2puSPbJ18q3ITlVan186aH38V95uFFN9gL99FzNe4b
vJQmvMexY25qaIveIXS2rhcWzOzSixdDGC5Vd6Qnvs+84LIsnVWZXYkQUm6IZT/Ebd0PzcqNhk2M
XXccSTWxPMSOSKi7dWQNy1JvT5ji+nUL12EMQaAJokYF9rMoMyEvk+iRDmvLC3Cm+zYZqYr/WI9c
Q7b2YGjaQ9PeClEdWoOeW6T0/YqvbDrcUihFTXzvoavNEyH1F7qQnd+lgKc6BFN4TcQuU6wDQ/N9
A4DC2TFhXYhB/5uvMosRoYYDiitF6swif3uVmWTgfWxBWE9+fv1bC2Lh2mRDioXqH5XPz07Ysb6Y
DocRYhscE6zPqP7fOmF9soGSs0VuAPfmBx6U/gWGP2JMbKCG832f9gdXGUvkz1fZp7c+ff3dVSaj
XPZhL/WdQAfteV734g3uKjCrh9o7tHmBacnW1056aJ3giisWqvm3QLf3I3hNiW188nSqGjHtTqGu
mkwGM78xrlrTe4qHBKM8mdt9He10Y9hO0OKoumls9T5y8vs+ZexjjeZLmiV3o06eeRvtSnRDM6dm
9NVmW8OTj2NtXhrRFMURVidHxDeC3GY7w4oEW2Ak/s9IlX1UO1tPNY9cdorv3iLbvG3qFBBApK6B
gO0r51sr84e6ApfROA9BYVyolbOWRnEIOY35qKzj2NxpyOd0HXSa7K4qjWWa1HamrTyIKjhFZbWp
Ym7wvNRvfYWQD/xTizg/s6zInBllttI8bP2p4+6HKl/6JGDpZYRJSRlmScmhBY+uzhtrVSVSBxLn
mGz60KWLUrKzibZaCQ52sHry9bKtCg4UHletIn+2x9jjhE1vysY42DL/VjYwHbmd0SUb5rM6II53
lOjZqLpLhDHzWDgrvOUFH3i7K3aBj4g/hnvoVucKhboRpCu3NV6MEkRCHlwFQtmB9sUNBmQ1uTRT
FwgXNACfWkKdVJnZjR5nixFKumyfTBEfCp887FsTwEigI9dIopOtdZDMLwp+34nt7xxUND6//ZnT
swWrWVi6GmJFbeYD8J461XwnVBTpIh62E86v9GRKFLSLgDxB6sFdGGTI2ofw2VSAYrRgAuOWpWAA
cc/cN/1QEF6lrD1d+SoLI2Sx2M3LKD+L6n5lZxGwvmrhMUFmZbPWyvKmyFLiBb41wAyakaIsqZ2Z
IoNuSQLsWWITXZ6EpBRzQtf8QVh/Kwgm5AnMBc5ohd47vHHKb0ZNOpBi72zwsqL27mOchrWmndW6
SkIk7ofcxBvBEH4Mof32AtwFQUe+kh4dkQEBTDviggaCCP3WPJkQ0GIr20lRnjk6J3jqKiSqx3D/
22sXvbztpsSsabd9oB9ZF8CAcPsF+3d/gRGoqiJ+WuFQl7gQEKRa/UXZhAhV/+ZmhBESajms8ajD
0VP+9gR3LP3zLgnb6afX/2hGtC9MJbHe6qZu0ZJwObxrRjSpM6zECeswQ+JvfTvBxRfdQkTpMOdE
4jDdKG+9iArQjz+JNFe+/H3K+ScHuOBP+tSLfHjn8tM+CetT5KSWTcgS+mGty1iK4sjgLTQLYdZb
3ZtYNPCRpDbiUiO9ToIlQ6KlEDw2Qs5H0r6j7J8Lsydgo12YdrITRrgpc3WToXSoRyC7Q4SIXcXr
ksVsYYDQ1NqhqaNl1UVLtS+B+2aT2UgdQ5BSyiIPvLMwYkY0ROfDIO+NJnwNw+E6yuydbCpuAXPt
WtXSCatzkUACCrKD3hcrVSM1K8u3dsSOqxuPRXBd2wFV814vgKC0dFZ4ZUbbPvXluYWxvtUkJaTF
Hj1zd5Ub3cHV34+TXL2MkpdWYt/o6qOvlzNpeNesiw4Yda/CsroxRvivKQQX8M7gAAkV1aGVxdCp
yetzyVD0JUEJsl73SbAbAqBMpjpLU3UZ6okz83FTpYbyjJmYNLZ+N/bmRSiAz3T2JtXBfIbVJqqY
l5F5MDjumVoNU7JaPKiHyoDkZgGI0qCdOjjpohw4ke2BdAmWTgG+GoVTSS5VhdFZd+Wuz9xNEOaL
LjIBBceMRgq8SfxAtlNGi7TD/VjbN2PRLk3awtTVi1mtaLuo9A9am84KAtMHglQGAX+5M5aC09nr
yTzBCDN0HK+D2AapDo1UP5agrHVPu0gHTiCR4LMm0i9WF2FBCEpBlwCIMa7rY+IoC4XjuFIK7jMm
jw74u8Hh7sl3BtB3j5R4ozOvffSbZeFtS7DRTVLOU+xAfgxv2Hq0TOgNLBBT06ZZlfCIxI7FHP/t
892WlzrZtL5dzw0wFIpXHQWLzMAQh7RJTq3RbkKTKCrWknVLhFV5JBNiTtPCcrRlNFYcnDRZ2Anr
9mTngqexTH+d9ZiiL+w0l/PGCJJ10GKoa2O2lTtFF8ZmCOMgP1Y5F59H20JJYCZMVVET0MeOTVKs
PJlVZxG9BNGyLc/NX3zcokDXLFKJwYgy/NF+LyUzqVQ/Fcy/vv6tYHa+6FBZoRywIZ84j+zPfxy3
6hch0K0h4XJMsreYOL0dt+oXhiAf5O/vzltB6U1eg2aBoWRS9SezH22Sin1YHSFvg1ZpcqhrvMtJ
Iv2+Xg6jurZapyaq082Slafr86AikyqRO99HsAKG2Axv27De+l64oau6ciPCFmOzowf7GgEtHcNq
F5QMiVMENIZ3yLG9lX2P+558gJI8nlar7t7dbhf/vLv/4cG/yIK0rv73P1yDv7xrWkJSvvkK4gfu
so/vOmcVWhs5E+AhKRWccZ5aHMbETrfEUromGY1ZCicvDMpbV2ICRqV2248lI5zQ61dR6Z0acArz
WBFrzc3LswCGwbx2OSnVAaGxsNnLDlZ0RSJMMkcFyMAYpqQ2jNm2EvHeCq194qXJutEaUrZJN5lB
cEF5YFVkOxNaf5JtR5qKKyqmYUnTi7XjajvZlz46vBF9kV3NhFadRgPHbNgmL7qblfqaxGy1WKdW
kg4b+oa0OYWdUgKLtDwHK61Gop6s4Y24ZQoPvCVlKvOsYOVUbnOM1dGfg6h1V3WeK9i09Av+y+Ac
Mh5RcN92vF828/bJj+VdKJj9JNmZkQzHQCNuxffGK7bX/jGInEepeib0xjQ84MpR1gXCMmU+mKTf
Zh0SPaOpOjIJTNAEScCGn0wj2+WKDqoJqK3vUNsTSxvmJ6UwL20IBoPL2dI2pCHWpaIQuND7r7nG
rVOowbMbszBAo27uzdx5bBOiFg3penhOi0lm3bFrz57wC0FPz9PnwEkeCxl+5ek4RA4yriQ3N2Tj
YD/vGQxFaA6RK2TzJtOGuReql2PK7EOAy4OSA1beK48m8oB5HcDa7xUI3tl9NtrPHQWFComBXyFa
E00nusbsmQZpJU5uNdLxo0UXelRvWo8YIDK6tHMvbAFSEfKzA1bTXfqiMCKwqaFVVDhDBOLM1B3M
F9BH93Gpnhox3OUSSm+WUETo3SBIgxJPSWGAyidbiO2qLxZ5mr0qDcpA2QNkVbLs3kmyljcUnBpZ
fE1FaWAVsz24QR1sFVpMyXDVGIrzzJYvvVaemT2qzcSqT0peX4wV06smxHUWu7K40eF7XJl0RUFj
DGKmEokwT+Ay9gP5j+FYhDDWbLGqVUIlHQXZpieau7ZEdZ8UPkqvMQhWKDv2nTEcKldtrrW4Pbdj
cRx9ViRSSfHpQxhSfQvT/1ij5pQ4UJ1Qu45YjNQeuY7Y8LJEuVYTYDiKMNe25JLTjO5MSap1luuE
miCoGK3yVcsnnl9HYmjg2fGVo5Q+bLrotgqGlRV1Z2mIK87L1SM0JNAcQJMSNeqpULL6gT6mO0VG
FoFU7ANCbIOwStI5rTZHgFq3K99Uko2fwEJTBpenqHXOjSzxt7FitQtdZABRHZBDnpkT3MJafI5S
FmR7yvTN12x+IXV5ksKlAg288iz12Xpr2vlffH/SboAFY97EhaTRVbw70BdP9dO/2v2zp+T1f//D
RTfJ6z/uTn55/bt2hVxKLimaFgmehz/6x/0JOxnJBegLEBjId/nS2/0JXAy5PpYgOGjotScr7lu/
Ir5opokiDgQQF71p/8n1iUXg80308Tv/LH9T43akYwnSvSS0IXW7eVMyee5vbOIWKAvI+Cq35RAt
hFZe2Wj5Qxy3pfMtll9VJu6IRJa9Fi+VBpW/3OMZWCdwzEdLwVkukPs43qIRzwabTNeONrbXrMyw
WQ9ef+mWGhjHcutV7sHpi4Xjj5f0NxhcrIWXvDJWn+mohJrc35aBskkBrjodQA/52NSaFS1dbla4
Ey2C8GWuDr6H85OtTm0SdpLKvQdW4krN/Oam9+H+HOkMnz3dIa8Cqa9NNVpQlRpUp8qAHm6qVoNj
Re3KXJB4cZAhEFUTaluz0Q/4ifalrI86tW8MblWjFjbD+jKjNs4CxKq52DXUzGXnzBJqaAUMV2Y9
elTWCRV2TaVdTEEtOh9QRODwDq+Vzl5nXNV+Uu60qVIfnRmgMMYd5FIzHoqp6CltjkpvrEwq/Wnw
r1P5l3AY1CFdhAjMNDoDHZJhBo7Wp2Pws/FQw6R26SSMYpyrdBbBKJc9nUY/dRy1vhoymqWAfOvE
3CdTayLpUQZ6lYGeRY3Co2Omlzn9jDU1NqJR0bJ5oFH4PSaZfsWOZFHQC6X0RH1HbKXpLgLFhMf7
1bNe2DmS5pl/axr26xI+bG1tGw1CqeZufIY8lZecNbzZkqCkskGEF1V7vCRLofi7SjrrOlTWvl1e
1jrJ2405wzsy91Pt6EXRttPYcSgZgTqohett4Vy15VdFEczd0S1UfKeQoPI6WAJlLG35V8t4cX1A
9sGYMFXm1Ne/2wPbnD2fzjJe/un1b72AyajEQnYrSC1gAjPNV/49yxieo9UFlGh+h499h8e/nWVE
4aoQFFkD8yJO2A+zF/bGklmNjqtXo+r5k8NMQ+7zuRn4+Nb5zt43A0oe98ym42TX9ynMUgh/ae4v
oz4rCQMR7HPboNnlbbpEykO4jYTS0yIY9434a9Eai4zSpxsU2B6Bw/DzbDCOVepuC3N4aX2M8VZK
cFicBQxUmq1UwZj5EGfaK9dSr1uGlzO18x9kDSTUrC1GsK45kKFee2ujHe/Bo65I6IWLQYZmy7oM
RkxM+a0U9mIA+Beb1ybuiNyrtn59xkcEZz/fA7bFPt2F+joniKGOWT7J4xj51xXRs1p+VIL6aJXZ
sDLG8GsZdc5usIvl4H3zJSu0hLw3xdXBspK5cz2SgkXmUWuN7KX8XWO0oIbsWTQOyEip3WRNkEnV
LjjezuOkOHcQsIZJdK52GbhUgnCLwosWna32sADQeWhJsSuhDbVqfGs4/Yl1N1hs/jYKy96NyFAz
vU2oPhcxhoCBzMmoAWPNDiKoVmn9rGjmomEtnamvIepY7Nes37H+A6mtG8LaWkRIxPCCpcbinzAc
mWY3tssRyNLDaTeZ+QohjX7ttSiudX7eTkP0ON8UTc9KBSM91o+V4a1acTTYE3ThQMEPk1K0ApBZ
lysbkj63A2x5JLGLROYkrRdWsYoU093EfrqNM4XkqLZgvOLvCzUzlgpiZ/BmfQ7+zA4o1TEp5E6t
bKn7VwT/MiXTmolIXdvQW2TElpygjo7g1PuoqY1Noz+XbXXbKfnRCwysCda5nYJKMtp5bhFQ1cqN
orBeLnsIPmRSBRb8YcVi+Q0YKaZRgQ+HnyVLr/PkPgn4oYkr13MQPsVzUjd2lBiztuLZisuaEPNq
pmpneZjfZBgpZD4e+8FPlgaoOwB5cPUR5WQkQfWyf5bJAw5dDFX2kx37fD9g58Nkr7vxOknqdlaw
GNUcXDqKGy8NhSBoYS+F7670itwPCM+tnizqANGcZEzVQqrM3G3txskiTEiYUtWIqHdiPaLkWR9J
72vs5HpM2gGMRfSkjL671kR4aH0uZ1orYxXm2VJqLdm4dbdMzJHGrpW7ING7y7+6SuUAxSs4iWZY
j/5+ygOYlvP5U5X6+fU/qlRMosxPdMS+LDLxVfw42RH+fJkSQSC/iO8edL70drJPkAOTf74f69OF
8LNKnXCUEpm7DmJuug3+YKYufznWp9vmx/fNqOnjse46Wu12TZruHd+yN4r6NVPVbdVcZeW+nxIj
CZ5dWqpLzsZERu8WlYY4gc1nLAWmcDZA40sGoi0NvsXGVc6Sr1Ktq6yGm511y0D4OCZI2S3t+shu
C61aJQDiJ74B73kc1XlvTHbuItZXtfIt16tbSx+6jdO6FstOaX0tuoFqyLUZO6Grl0FNWGSiQhoZ
zYHhju0WZDuU41nkW8FW+uZasV3jIhzgsYWFVr/6tlfc/8VPtTVd/NLA5zMhDv7bqkgaPIAfnupf
X/9Wrzhf+Jo0CKjBqO1ADvnxVDvOFOPE9A2dvTqJDHjm3p5qBPE86ryEAud7iOvPp1r/wrwDH5Mj
kLWB/PijeuXX5/rTO//0XKNsVgKn1nxYdSUBkH0363wVyNdQWYxutJEQyMS/8oTzmHaDvRpNex3r
4lUMwoVxmLirfnC4H6Ny3Ni2TyYhZdsqqECzczYU2AHZpN4VFkSzjOnxMg5bJES+rY3P6pC4e30M
QIakIRTOBqWR4S+qSEnPnZG7tMzjb1UxBdPVVA0y25Reaz8Ghpvg8iSyTsayxUWLGec4oi3d+73X
PoV+8FphyZm5XXdm9yFENRP6EAH3vpi1Vqov+qLTN3/xow7T1+Th4VGk7Ca56velOVPyT4/6r69/
e9QpzU0mBf8M4r+fuO9KcybM09aTIhtozjvHN/p5Sm8V1x9+E8EJyxP475iBLzF7YNBAta9PPIE/
etSZdPxSmn/81ulK3pfmcWKa9ch2fFeExHJ33uCfQkOfuWmzCRtzV9fxzplSrg25oGKGKyU3djzc
uLZ3H4YNyC9i8ip307bnKqqALPCXlvI1yAWwOov07gelbteKSsLP/3F3XsuNo1uWfiKcgTcTE30B
R08Zyt8gJKUE7z2evj9knax0HXW65rIqVZkyBEmRwG/2Xutbw40WfWb6gRAsO5guU9ieJQB+UvCq
FAsyLC6OfvbEmAzKbJYvoly/xIRkBiE5TlQQVwpVOQ2K03Tmc18Tt8pE4c6t/C6EMWinWrTTpLnE
Na08TFM1yeastBGXXqlzx0IPC22fVa/mACgwxr1rBZY7adFunj4UeGD1LNtU2nSwiCxw6ZDaIdeL
ZubAC0uvhaUe5KcElFVgkT5O3UXjoKwkmZ5qYU42eRV8GZY7tHM3Deu/KcC628pO01ueVgdOUxNU
b5qYuwYbKVyStF7Y0xbuYmTZq03NBNw9gWLoq8Hrl+rYSELn5VJw7pcw91P90mhrGIbYtzRaE0B9
8j4TSidKEIHE71WD/5yiLOXdmC4fJWKUOFkVw2HO9kJG0Gg21cesV7+YFkFveD0OWL3stCxIEx1m
t5JiFzkw4MViL4zTPiJXaF46XH943kvl2Jlm5ekEo84BXOVuOQqDdcja/kWQ652uJZuk0rA0IsEI
TODSokVZQaA7GmzEnLD6vCk+Kk1uvQJwCUKd+YXG0balp6I1M5FyO0KOpoueqZ0fW8RdIAUKFxac
LWqpQdyldXAfzyDVzC6+5DyNnYpM0sD6H1aR2yOpx0Nnzwn6J7LBYs2z6LG3zWOpkoGVeVN6CfHr
Vyro/slyJiF90soT5BzczdljADldI4qMVnhZniZBsckGmQwSs2WddJ2HtGluwgSKrBwfixC7XYpT
ozjLonAD7ZpxOECZ2tM/byyHodirivhcZXlhG53y2siV7Kly7VQix/Vxc5YmFjxjWfJug54U8oEk
3nGv6GXAzmWt1mfZizQEb2ETn+TJvDaGUfYF7EB7Jmi7pmrVipekfKUP45WB4qnRm1CZ5E5t5eRR
WZ7UESVU/WjVHSYr8mTro1DoJ2ndManUrnwz5TGk2usm86pswgdlaB6LibPoHzz4U/lYfU8sO6iG
QHr6y8F/rbP8Mvj/fvyfq3ec0kBfGKUxkmqY/P5c56yrd9jvjPB/oF/W9u23dc66eidu8ysW+mfW
B7F98KNQSJrrjPG3+FG/D/w/P+0VJv3jwB8mURKpYVYeMjkHzxSbO8V4KJXxKEf62tdR7xn3/XDs
NioGpjxRbL3GqDNEJDkx4103Asb/qruv5vy5WakdcrATc26ghjVR9UrPtlllCR/lq1giKiQIfwlp
55mBtUqLtarx4pQuyPiYT1CTav1KhA2rx0XmlATzUQLBMhgl0laLLo38JEkxdV3poKuvst5t1ZYM
ILgaB3GRzDdSKQW3s+ovbF/tVqNFyy81rQ0XN6fHvParBjCo8sc/+CxHeAtB5qsUASPEf8hFWPMr
fznLfz/+2xLHwPPPT0XopLr4Bynge/WRLSL2F5UrgN3ouhH9dpajRKDwSM8GWdZX1+GfSxyFH63+
EywtEG8gof+tVsofUoOfpQg//+pr0/8H6S7l/QY6U1btUf9cVU/N1z+m4fDBEhzUVv1p9TYZkwha
zsEpi1xjJOgPEx99i3cgXuPs8WWIDux9eo8funflIr4od/EjovdU8gSCuEcDTUJA2AuBzvNRkBFM
GZTDBHmbdCC+WrdAx7MQ+J1OXksWH4GxLS4WV6Q3LGmfTBE9lOUBhwjZfwQhgdoNK8xdbjHQj/D1
Qj4MEI5bgOw2PN6F4r1u1w+EAUhPCaXUAoW9daUT9jLvAyg9OkrVtaFP3cdDm7xYUMJ9IfLMhLCZ
eStK6JAcWiLQYaIcH72doBTmunzBMPOxWhQkRzlXMFlsQOIjqTYzMWin5FX0CToj2no8VJ543Rw0
lEUHEHSO1tiqbTjFm+Usm7HZik/GRtjTXq9ulwco265xkhpHfC62qi2cxOQoBvtyuUbJJE5+HYKw
sfHRr1mX9+FkaxLyiC05eaTjPUaX4Do9yc/IoAlwBGuj+k2+qcSbviKUbHzWv8QJYWNbFGvZGzHr
6g7YUEnTGcE/WfCJp3+hzlaelDeQsOYOxHqSfwl6Lyl2veSzzkOGBmCC3ou4lfpjXz83bwRYSgag
bgeVrYDpj4YHyPjMTR5SoEgxGZ17axOx+/LT2C3xWZZ2vQMIDkI83GUHuCwsXviF8Wdm9WYotjqN
bjM+KySAE6CJoSMaBDAMjnTDX13gZcuuKOordG3F6I4FMXJbtnPZw/pYPCLh6PK+RR78OtJITyx7
Dm7xaOawY/RnLKckqCounXGFfxi1veGgrlaO5CyW9+oOedm0F987M3FCnLDCibK1F26S6Rgtb0X4
HNwBoHVGv3dJAgIh8FmcrQ15l/v0yKpnW3ES2yZxiZZ+M0BfGKRxk5EeOambPnkNzcYTMMO2gL/l
5bFmFUMzyVn/N8LBa/F6ioiFBx0CPKf0il5QRsUGopo/jtAWwtnVrFtJfsyUM3tsQbuxjqaHAaSk
RbVoETXpwS5HxGmNCYBbdOhrSeKhkS+rW0dsgHDzALxW4ZepBQn1CKXJSbuztkMUohTHlksT4TCb
+Jtc3FRPA7X+CmeTQeC4A5UIQQ1OLSt2dZwrAGrb0kZGszJHuv6AFmJ67rHXjPhRyBGf0D4O3lhs
G8mXNAcFe195Y+lGzUu7nTHNIucJbbG7loojz8EQdnXppo8c+Nw9h3/olf7P+/R/ww/whNkclkX7
tUL3XlZzE4dR98uX/3VX5nz8v/WYP2/zXz9/ySH/vsu1Zf7TF17Rxd1803808+1H22fdt3Lgesv/
7Q//XfW5myua8FXZdq9M0V+YS3+qBrHcQN5mgCbABUIZ5z+sskQ2ov/h+B9WWWtpFNa1zoZaX7tP
f3byWYDRkmea0b+GJ7O2+zb/fK2RstdHAbA6T36ska41V/ph4GOlr10z6+9USdfawM9KuJ9/c5OJ
9cfpZ46iLBNI6T5IuVDtGyiaZZyGj6oBLj5b+8LGOj1UrxM8EjGANb2cmnk6WvWd3koMaqJfq5Lx
qOb4nIh+Sc4mXbMmnJW9SHZCWl2Cyl+K21ht0mMSM5TFa90yralgFrkqOUtaa9c65U0xTpJdS8HT
WiufymiMbAymgKFEwEOp42Nj1ArbL3R9cERSaLNz1nQFlVcpSZ/TCIcAa75ZNq+FXCu25rRiQP/B
KyrkJpw7rHgAdFg4xP7yjKa8w3n50xn9+/HfVlTqvwA4orMXZXXF8a3QhW8rKvVfFH+QlILU+UoF
+aE+ugpQ4EmSFK5+9e9yBX3XpogkuRhUuGgGs7b7W6hJNKa/ntK/PHUqvz+d0rWh5VW3CLt0Ud+m
UPaq4W5UQCcofkhIXb1QBYh1xtLqHlo2PcqK9mp7DgHkzBPFpdXWUVta4qhDZBKBgvtci7RwE3fS
rSoo11E4PMhRey2k/TFRwcM1+o5AtI2VrL2whlCPYqwnb6lS4hMoMMRjjlgzge3e5LrCVBOpdjNj
1l8lVkmHL3Vh4G4pAtlLFkEXCrAHGc1RVWNHXYbHJmSaVdQcSTw8wHzaaEhZkLBlhGvU8BQm46Et
ZM+yyFHIVsytNRN8o6e3XU9pKZ5IzcNka1jLZejOdcEqhbyX+dAgfjFpA6qUexqN1yMNSWuom+65
n/ZcZbB4bujHIpFtzlWc6C7soo+lyO+tjlpcMb1qPVoc1hKUa0ewib3fjojKSvQ4sp2rNes78lhZ
FUygCNe87qQ7ds29hk41pqbWxvcRbZgM+G1AQAOsWy8kR7cg7LOvlmthvCuimyywXsOhuJ7k7aic
xPFgFjMlk3GD347yle7qvBxt+pbjq5mmB7O7o85nx9Bellje97JwHTasqIr0kiTTk4ioPYCIm0ZU
r4pbWek8azKh5Ha+oC8evZmbpOmdSVIu9RroIaiwhW5M3tWZJV9SvWYVgWJ66MdKfw0NaRua5LzA
nVjK60WtdsXUo+gHRTVeqcV0rtX8lGO/S/qdtVyFMeEbrCzkCYtQS6+0POnJnVl80SlEtZGNpe3I
0OcueexJGZJ54Wo2NQxJkbIZFPJ90ubYtY0LHtNPOuUd5RFlJ6cWH7tQ8azQgvjbI6TZyW27leA4
LipL7Bi8PVoYtTYOqKpYqXeeqX8aUblBGnhTKAqskYMmV0dEls5MluhsaCQXdjtJE7e50Pk0uN14
nnczcP4Y9NW4ULujZS7qiGvNM74KR8ZhrYg6RjGJZz1ecjLQilrf5ugWBLMjM3WvAeFBq1Sk022f
1DujZI4Q2sc08JgJHMuYXKEB+Tyq/hxhNZ9QUdQEGYXyUxRzTaEWDYT+KieNpKAGVjVINOjn5znO
AxzIcRn6rTJu51bdaVMFLyQ9LpjMyqI7NLOGbUzcSY20Hw3OarGZzlTZ4GpxRhY99cwemSwXo3Qk
6zcJx+s04fTQGlfrLX9ecVxa70XjgEy89eqOYm+37MaRRjUXB+UQT8xQYek6c5YIWwyqchBidSOJ
W2pRjxq+NehuPhKwq4AYGadtF+quSdVTJ4NZZxgYxvScyAhiEbhWOGNKs/LbdG9qdyr6h05DqYSE
LQlvm+qoYTQsg3epQ4ERLV6KnXuBRN1E8LVCeVeIT1JgshpG9rbUZ0tvfQYyL0AG1esP4ZI6EBvt
wYLBApZmnN419Ym4YMarTQQi0pRfLWw4qJxPKzFjTY3UX7BZUHBhgStknrL7B8+odO7we6HKpJeH
ZYIJ7C9IGSZptL/MqL8f/21GNQlVo1dOIcKQV64FR36bUfkRxCP6PqtV4o8Ozb/XiCvGiNuuMZL0
4C15rfx9b8Oo1DVkJsI//Bd/i3AEofrXGfXHp06B/BfjQRdN41A1S7VH2rn42hFH/4vhq6/Nl2G3
HIvr5k7aT45NrJ87PKYfQ7nFyEmEstI7gQHbHAeCbSSutUvuw6vgnJyUY3jIrocjGKIMJpFF4MU5
Cu6Hdif5+VlhHAq6yp+ZG+JbxX9hntlrfrCfog00Aj5AqD8nzyuZ4NztRoYgMjIObb5hAqoOzTbe
NIfm0LFH3UTPdbmpc8oR5+pa9gx/QE60HGpkis1eKL2pOYiMKN02lLYTM+RuPgfRp2RstX5L0lrp
Fe+RBY0Oot8hmLBRP3bDQbnTyNM20No76v38EsgvjCeH+BS408EEZbTBFjHdLqXHJHWondp5E8xb
LXDLm/G+wXHLHGQ59rBdDssm8actjufJZR9ZjLwilBFiZ3aHB/C5xq3UbitzywtExlK2Z/iuU8Sv
drCh1FJStHzgW+KET8umLgFSFpbE2wIGqcSXdQvrpjukMIkI/to2h+pgIVXTj8FxpSXb5R1FgltP
fyJ061zuhBvJeXzeeO+1i/jB6UkfkwmNl31cYQ7hUt7iPct+YI+ubj/zxjiGM7BxD+9wy4LQQALl
98yINCp2zaZTTsFAxnd9p+1zoFThbgLdYWtn5L3BEaxaeWyoKh2LM94sN8HgbDebYVMx1V7SZ1J8
UwTyviJ4xRlz9n54HV5RV2w2xyPwf7/eoVIaXmOUPneyb+3ru+51eRD20VbYj7vuXHjLCVUszzna
ii7y0K3KrawNUQH//rNxvPv9a34dfpF9Qq3OTAbavXq0PuTCHm7qZ6Am7KW31kN7nWw1J79Or639
3tqX1/CjncJLPPVwaa8oTd90GzxwPFC07Y/lbvicn9D1uutL1u/GnWjLduj0u1d8wxv5kDkJIFtb
21BO+4xei7d0MwROcJdRmVJ32Rt1mWoLAGyxYzhUu+WG2fml2EYv4iG9RPt5S4hNJO9n/9h50h9F
rdh5h/K1Q0ct2rgKT+V9vK9re37Sr+R3UXGAclGjofVJfDPoo/WzinyiYhNG613gnOcDOyl5Rdyz
/J5ovvgkPtWIFknXaqicUBITTo3HO43fc0cRKH8kdewA4+Iq4elgz4O/jMi78pt5ow9+bfnVJtqL
oi22E/ljV8WGSoNFAuimIYSMipLs0+kZt8JOcLNNENr9wXpGRbyz8Fzvw9hpZFeV91BWHDIN3cRG
yMb/n/yHU0bo3HGb3LN4Hg9rhFtnC8l5PAT9dTJu0ST0gRtemVC9wn14laWe9Uw64D943mKHv4aQ
IL9llhFXIe1fzFtIVxj9f9oJ/n78D7UNAHvIEuj5r/u2n/Vf+PVWKQCgC+0rtO9bbYMCBgnF9Ip4
VtKv6egcwc2R3kDV4JO/U9vgmP/Bp/Dj774aMH7cCtJdnDQj6otDeH4KgusAWJER30sZZfP6BCVV
Owh0ytUudvoC0HcCP0XsHsTTROzUm2La81zcFlftZtllwaZEnMoyV5RSL/OTT1ScNeyChnqdXT3e
mOZVQm30vcTj1LLnIjedkPFNuiejsiAVQwZ/tLReXjvW0/ihCE6NnTk8RsUNyz2h2RjLEdL8kIwI
PBM3f6rrnVxdL6TbEXaFM0lhW3Q9CXt66MGInNUupRMyTNOgXO/xJd8khTTEowdilzrxQ0iLqXGr
bWezD3VJpXRir3xpX8TabtmQHfqN6sXb5RhuQe3Cbhv1c3MV7GGr1y/GgUgxmLCg0WTNbS4iUw48
H7u6apc9vmLPRCgb2bVNFNVnbsveWyrd0OyvMT5NvkQfQ35ZruRTv9dfxJtB8NmaLsSv81kC131D
YVMJPTJQk511Gcj7OyRJcao1uhyEO6uGXbWUOg98JAFrZXsethbL0ER9UY30MNCNfhiaC9QIATY/
LKwvTHG3WOZUFHL1ZgVbxAex0kHM0syD7evOmNlSRH3GI91wdWEUKcbr5jJftU/ztXk3vmPCKN56
DW0swgP8HDZo3Cezpx2RYl2BOSwyc4khk5cJzE6zuT3UanIHu+D2KgQAY1vpFTYNCw4iiOEWQrkX
hg66EOrCrDaAzrNaQNG0Yod6Ktyj4NO3F67yM256P95KfrXrPXkT7axtuZ1JrZ03yRGl8rHa8a5s
p52xHS5w5ftLP+CcjqMjuoH1reo3hR97qRc5eBJD5Mirb8+ux3wnqQ6Y/GlwKMJVvllEZzN85OLz
65ulS3fD8iIJ7HMbdrDzc/xcTfk+jei+ZHH6YEOqFvGPL1ekXB/bNdaGndk9W3WiuAmK7DZmrGHY
HO6QLvck0bOmQVEZT1+s7kpSKEfrwzEWAuj8N4jLNqRzwbe/Il4yYmWHVHo7Lu/sHEV1ZyUPiX49
vlE5IXdzGHCfItbpUTGzGJJfZ/MOF6OAQ5GGh2D/8bnwJfpo39gbRWTMHbJT+9i2zrrADG4ttxcR
VTrcXTJm1AVIrG4E56uNjVw2mj0JPTQeA1yxzfo0A6UV2WO3frB+IS+WmMkYOYzKSo33EZ2Oy998
LuL8HF0SXlFML8muX1wKCg45f7xzeKAcHnCT3Qfn9tBuhSNguaO2S05r+muxmbfpRXyrPor74t66
RqfDBLkVt4nXbVKWTonmRnsQZ471UPJl5AnchoVXYjcOIbIO5pxN+gq/9gp8lifYNHvcwNVZ2ZmE
DS/u7I38MSy7050snG0VJ0wx7sj0q/BezfMx7g4qjcTiFFVHITkEkqeqV2bgEIsZ3AJhIDpBkXzz
3BY7pXOVZwPs2S46addBegpopbHqpOt1XVae2RzG+VbRsds8CsFWki/0MchLh+P4THuhUl0jPkjP
TfwwVPo51aVNUobXzbAlitPYtfWjSiJpZROLwGVoXBvPkFmereeMl0XgX+GZd0N4Rr0ys1SO7Oil
qulZsN+1xUfxrblPXppTRYvHzi/dfXcqL8ULlyxWJeulyzFzrq7SS/sk3cDvvEoezIt2kz0EF/Nq
/WPdgDan7GJP4r6cpDeKPzt8G4bldQ3jzMQoaW4AK6iF/FqOq4px8Ja2d+bwVmTEJx6xyL238oZR
lF5XWfrzB86PU3EZ4IymZ2txjQ7LEoGH9mTaAo62dWwPjyQSEJDxaEqsji/lnuGVogYdouhJvRct
ejtOtV4f9nxf7mFpv5XTrpDuqHK1xk6d/Ci4xg3XMSWBQ3DnLHFNTKZFe4tOQX8bgAsVmXE2kr1Q
EIJSXBu6y2uSsRLNHGo09vrtVvDVy7Tv6b8lWwpLXuO1T8iVVX27cLby0/hYhuuCasMo2GH5jlm1
gfGx4yNs18/ss6c8Y5Pa+1bciEDINlDnqDuakp1D6pMPsuAkCjMfyPf+ZSaaue88xgiD683EQbbC
JyiS4ESLGIKPuULb7ZTtDUam9IoaYQipDQfugzY90/UWMNPZTirTWLtPPEVF4OGJduVYDHQ0OO+K
G04Ny0OAVxJga1xvJbB9L9wu8eC/SVy71Y5nSA9OcJaP1K0vuT/cM4dN3F15tXyUV9k+7w/OdK8A
P31bPqAUFfvRtHvKHo/mG88c1R7H0SrkKp3sBZFUYYPJWJ8NXxc39QXIKq6EF27Jw2d7p77w42H9
We7KW3V9SQTan3vuu76qXuqLydr4pTsxZvKb8tT0x/oib0uRIpsXPkQ71IIpIqw28CiGQbrST+ZJ
ztzayz/5Z/DXDM4dO91Cf+veA91VUl/o1rVE0mzTZQfvQiFJ9+tfKxvwnX5i+DDv19Jw71BvOskb
YRuQ/Zvydu8WJC65J7X7xjVSf84+jWl90IS3HGuxSJGKh8pUBjd5M6vMK+cEH+S8rT1V3BB6CgfJ
3MibxscWc5FPjQ+RjrFpdHg3SQWhemczDp/KhIeBd7kz4NA7wxNYMXPD78FdYvbrhPUxh/fuXb4h
YL17MqmPJaQLQzGBGmPLNzwfVgw8FY5ZFxP6ll87XHb8HS87njOPw73kEs/o693lm8Tc8KtrF56y
TlXCF9fv8GS5mRzv1p92G2r2HKJxn4yvxLpeunfKvtw7DDJfvuFbzdPEPDdvw4fwYWn32iWcr7Jg
b74AVR4vHeWGlHp0tzEkO2GMoDaXe8M7L8sUemKy5R74nA8cBLN5abUDmQt+Xr3z6q+3hxfd20Te
5J8TOImHsvFTvAicZGFxk+3HKdpJJKnqm+5EkrmeXnFySkxWQLEYWqqj+kaQOXYcNmHNqfvIXqKb
5EYG0wgS5rNLz7HszdkNlMDQugMu5tSBmzLbEhQ6ILVgUsk2KuFHkCuzm7hymfKAa3JngAPSSxey
3/wH75oQMNONYmtDnwviBk2mv9g14br+tdr3+/Hfqn0Gous/kOQ/F/qwvkCbAnCO8eVbI1g2/6Wz
taLc+Fti4/ojGfkRzWNkdzJCpr+zWfpViET3G9MNMQL4zS3pa7Hx572SJbaSNExSsqfelGleE4BO
3YkMoBbQBkxjZ8Z4uKuofkhbtJlSkNjkGyQTLDwh092ND9bi57cxO4WH5i557s8a3gSGEHOv+DVl
vPwcn8V9xRaLnY8NNxe1D+EV4md6m+gghnbyfnlH1SRXwHbt+CF9qI7i54kFfHU9fDGzrUa96Q5h
x1HdExtPMwchtzpdjYGHe02/L1Wf67DMN1p4W1BigtIWNMAWzAsr7x7FndUmfiJdouGSGpegvGSK
cGR9nIifFREhQpJv4zbcq8SMjOxPgN0BLcpMR0S/K/QXBnVlCzVcx6+WXCi29KdyPwR+4TeVS3JI
Z/nao86ls0d/SFJWLlAOcWrF5oPYEkQ+lhNLbtbY6QjtXL9ayjMFFfQrwrnbQiZNN5EPIP3SvVVv
8g6gHVbRU7HVbsP7cJ+56B5bZ91SsOLrYNvJO6Dlm+CSHmd/eCiv1WPnRF7/yNLx82hmL+FzQp2Q
BZC6E6d9OexUV4DpZOcfiGPizYzIx1UeKUWG9wippFtzlxA7D7jGMT+0beYqLb9K6iVPKMZ5WTfC
OT5VCK2vh8eBifEDUIX5ZSHQTPFm0VfO+g5/yUfio7CBHBtAWb2F+kW/Qrrp3U7z0520aZ/XfWh3
yQiQddksKm/EjPjpRtwh8HlKXmOyTMjMdERfOEl8l81d5bFkcfNj4KtfNG9xpNluPFKcEF7FL9p2
PHVX2XOAOIx6tO4g4AaCRQVNkfaEDfZ+fkJDRplY8THQbsLT4FAdrOwjp57LG+hQQmaxT1rEtubl
tYghcXP2UvF+eqQmjGCqY9nltZRkBad7qzcor1zOaYPSYbA1WeulBishJN1J9zCnryieTa3w+vRV
BsFrYHm9M2+JxXJDP/Qpg7kU3zaxm3ipm3nkrTnzRVg2w42l+EBxSndsaM3uAAGELgbU8oWoaRQY
NgVM2dZv0fmggkjUSwJSh6Uv8Met6RnH9EHmGkDliuLaDuvd8tJg9A/8kqAfCx8tCiAZLq78XvvL
DABHoQjJI/TYKP7BIzy1MOJziYgwycmlRPWXIzxtmV8VEr8f/32EV1H0rBGNQJp+1Zyuyc5Uv+B3
AKH6wVYD+ZzECjpMqE6JylRlilXfFRJ4GSmV/X863plPfhb9/PTUkcX+PNSndWs2VSR0+7yMAQ/d
KagUFE6uRGRVoH7RI+oYNHPLonfM4b2UFZaXY4vXW1zLTu21HA6XPBL2VaKy4QjPZWncp3W0kft5
N7ElgC6F4Hns3CQzDp2eD25HEIaZQZtI9W1cimcFgjFhBQwcRWJ9ykEbvKHD4LLF2+2aKk4wCH7X
UzuGWFGG3i27QKEXHRxLoS3cdJLT68YoZyftzecqW7c6Zr9UrlWQyCATcDdNrEBJiBoRy9Vs+fsm
frQYswY2XQtBSFNGDXxa2ocuQX5Y9+Nh1qdXo5M2S4aAKenzPVokxZVr8ROgCAzysr0b4/kJ8Omd
BHe96+ptizYEfZJyKwn6pm3RioBwqls27WazayN9O43hDu86OqjlFOD7Jl5b8hTBOk6GfpO0LZGO
UZZcNfWQ3ilC5LdMcpX+3KfKbZuRptBMdkJnIuZfs35XG6YuiENRsY2lya1WcFfEDuysUumHUdaE
ym5QMldinmzm2Imre7NjBirloxgm3oydHZ5GboNX80Ja6ZP0EGtHNTktBtv651m6zevEVZabqb0N
MoZKIb9KaLRohJfEamjrMMUWSmBTf0qrB7kU/Fl7qIEhwREjZ97YRstTFJm2xdSyYPc3UsOW29eK
Ll5pnHqy7iUWoSrJYe1amvpYws+KLoM1PNQNRyBXMEjrQgbjNYbkjZV1TnriCkkF0+TRJ+qTl5U7
fe80kRGXM7b/0jeyFwfGMbPCcxajH12jLwsLgKCOubFnqaw7goQnCiHFoljY3ls/Je+xXyc6UpTN
4VNtT0ZE9a7LPLn7NETJGUzVs1BbgMonk7k6zqBg654C4pTsk6yTaQ2Z9wUUlMXqZj/OGxAQ4zkg
t1KVZ5RxBGRONIIqssjIDStFgV698DxWww20Y8eAFxykV1Mp3ZNZeJja2jM74ZEzYqNNuV/2EUIU
zJC01GSBfEnrHbYV79e1rob72lgo7J2jnm2a9JhCIxZ7rs3i9h88jK/wJTwDtMFXXZnIKP0XC3Xg
uozzv7Q3fj3+z/aGBDPWwGMsk3ALJvDn9oa88kw0UyfaFmbKnyt2BevM2nT/PsR/H8ZlmCZkFZnY
5ddjWP5/U7T+JKf9Lq/9kQeorkbfn5wDuBfW8ENCjPBognv6eRTvp8EUuyQoDkZoqm6vijegbAsP
ThVbyw5aAuiyo1JhNjRuuhRyqamyI5Rjxasqw9gmhvq8Wk4/u0Y3KAyqgUDaa+y3QTBAERGpt0t5
AqbYQICcTNPTuMiUUlP0TBRCh3uYgXNM2U2O3GK2tqEYRteTkaEFEhDeOFnb3IWyPnm91OuneCwb
NglLO2IHgMQTTxj1vDQzi71ay8mC9GdQt1M7CXAC50lw+k4aUPaMC0kv/+CTmylfWltoK9aLs+Y/
aE4QWP5ycv9+/Pc1yleepoaaA4cZC4vvmhPjXxq2MImwbtzB3MN399fq74XHhFxzPfehJrMt/q45
WS8GhX0vKk9AQn/n3IYJ9uvJvT5zHovEL4gUsrWe/D/YYmZ9WUJZMZA8qLdWbChHOIWMdFSu0pgy
ZEj9XLD8IP9ijOwlZ8C66q4wP/pVozVPlMDBfEVL4oF3uSpwxMYKW64qkEDrlD4djDcpVa8lPYLx
mEhfoix+TgrIMvHjMGqiay7Va1TgujSHxs3zFS6MQaLXnoICmPKDnDdEWybTvqasmVDSStIHo6xB
7IhOTudZLRa3a83bEdYFCBnmwRBkTq5M7Z2AzsolOhq1nfihz1dCgdrfzPw4wNYiU+9j4o5KYTfq
BVXNl6LDhloNYNFgOGbQKOTrMqWvbTSnAsQtAWOb3tR2MplOQhNsO6Hxgh6YDYs5oWnu2ri/x22L
RmYmPmYJWoK2AsBjOo0O5mFdK3eRJd/C979ThtEBM7PLoJwlxRjhfW78PgDraGTnWmS5lLARgcLi
mVzRQHcku1nxgoY8egHBGLOoXXpWXfGcu1OhzfgvzIOWL2eDtpOR65u4pz0m1VNLfTC9Ma1pP0G7
aEfjkEnaq0j+h7SMJVjHzje00R/0bBsFqV8svR1p0708l5+iLLgGGdq6mi4wwAos4SlNISJA73QZ
TYGI7ccMXxW5vZfUmc4hTPp9ASBNrDrpOFopsoqx388ZEapttpMEKdvidHYVUXHTSK9tzuzQqwcF
THNoMgiWPqwSyGZPU1O4fVST6tIkgSfV5TYUhAAovPBhANnfNjpRAZp62y10Oz9jSXblwPTFEDut
MgO8NpCtSNLHP3gkMwyU4SswmKY/8Je/rqfpZAr/MpL9fvz3kQwVOtAyJta1cvZNOQdbDP0BkA4w
ijQXte+jGFM0T2Nlw8A0Xo2vjH3fdloyxj/JZBRTWU98NcX+jSma+fW3cYznbUhsMteaGkkgv9j7
xgDAaV7Ey96K6HtnOxQtrQdCLNM+ddx0OPojks41JLvieUIrfTTQZj7DfLeXHY3bHivevrgL7lWC
dOqN8EUKt6T1gie+muZ9sam3IgwaNzqaN3l0IioXQd1zo2Myd+XYGV+z6/C/uTuvJbmNLA0/ERTw
5rZgyruu9jeItvDe4+n3g3aoEamNmdBeKqSgKDaruwyQefK3d3O3BkL2lM/JWAFlFdOhepJ9O3nq
X6QznikI+e/pbTgloANsvK+CtUEbRwQs0r7tSEvFY/KkXLon2pcKlHhU1lle/CB8Ru/cmdLBPGof
k/EcWXaDKEs7KNV5vp/BoB/OPYc840lCUnWpTosx8HmQ1h297PSRPFJhHJRr1mrTdPNb5FagTAu6
QkA5ajjRHtzygCd89KjydlrHadxocJLv5Dt/noyTT9VRAVUrpni47CjeYWSEZrdgyRa8jur0XbdW
9vmZ7Ai8dVPAKW9t4LKEXKScKfaykZIoDwKy9wjvSfa5aRcHHayndRfEJzsA/biDxyq1k9bjDvkT
3rkV5b7rftfvgkPjiTfpVT/ke/Ve3pab4UW6S58UdUaAp/Jh09lMMMtjPQMe8tsytilOjKL9dJnv
tHRtUcVFz8dcpav6aaWGe06n5PhaUr8i82crFW6cBLDQvBwFF9eqN+jkWxsw7Sut2pfwn5YzEGJA
zHoDVPfGKZZvqUUxEfF2nL0HENY34WJclAvHzXPvja/+CtvkdK7d0i33pAjPyTU5mg4ZEK50qrqN
GfEVWicR/4lOuNcb0uFtefWGCW3FE+CN0VArxrd5M74LJ4N6FA99C5sSxkXqqEyDVHpyJDz9BUhv
ph+wPyKGNAsP0HF+Ko4dz627IiTQ71mW2ToQSE4wJCC1JBRMdruXazemozpy5Pxe191CuolbnQ7j
wpmsO34z1nYgbPl62X908okXzMumVsaJBj4R5Tivx2v8HX9HGAONY3KQz8YRdnLcRdtxp8MDmze4
0PhxeDZvh4rd/ZY+alefX81z+CZ/IHWzwCtxp76JzygjYnFbiJeQYunQ9cM7vXHliSjSw/Ssxgjw
dOBhByFIvxMYc63d0B4hlqO9paLEiHOOfvb4SUaUSgilao+KU7+Qb8H/6aCD6PK9sN3OAnpr1G75
C3+UbVCfsv/blr8av6mroQYq26h2F16bOxFsk8n7GH9gTheP4nE40T+nHIbC5drXbdml+6G/mG9y
7vBDQ40fjti17lZtfe5pnESdgOUwcvnDUFgvP0fjHP0iR1d07to1K5xAv8qFS/FatifIirJvm9T9
6DrcBZ0Dy5i9zvfxM11AveNXK8vrL4Ag/RkeDnD6PPkH+XMc7zRQjfUCe0u36dN64zOrnIFWu3ch
8PjQrTfhsd0PlwFTx/JRxjLSHvIjdjxE00pHD/ctN3/nckXKMutH+9j5H+NdMuyQRIbajs8lB6uF
WaQV/JvPRIM5tWhd/VxUHJItUZUaDCO+GJRS/THkD1OGI1yB8qrM6FNDqbOry088wWWHIqhpV5K+
T9+gcpV4F5jvgbWO7sXn37/tGugrUmjsQUaj78v5XCGlvJdMOwRfufRuPdscgqx61ac7czWC8F6D
1pUhSTG4rPgRuJgl1o+reO53K+a57zjlY1yFb6TYxW/qByshciPEaOYW1+7kWWgVzPahJOaR/s2E
lRjB2e+iUTrc0DvgFGlpgUPDdZMBR3hxNwEFzDl5HihGO3LLkSpGfxlL4A0JRSMiVMHycW1f0Avg
myDBqUf+khP6knNS+6TGR5Do0n4Ih5dUv1TZMTqrzU1gIUn6S5Ad0/W34IDjAzaXx/KI7PMcONSS
o1rJbjgEKMlbRU6+Rp6RMmjBDJzj1/GrZPCCq2AdpMFhpbEMiXcLgWrcLNWtzCsCIe1i5Af+iwqk
/uIv84Qg6QFmIkLk74pzG20IkclfgzNZhLxAn9Pmi/TNp5eknnadT8GRsg/5Uj0TZOmZG3UzB6T9
bqVjycB6qgvE4k7J0XLYK5inmLOnldzZpNVTbN4KbvxGmvv0ET5yvWEmf4pv5RlRBoeIh+TB3DYv
dFQVB4GSVASpb/J4i8jRRjBLHg/j5mrkfExJx9fwLvQvvOstyBgERELXBA7y+6V6NyVexxEhMnJX
5kZCzTStkseaBkHJY2BElXEYJLeZKTraiXtxEeXI42uHcgV/V03Xn63qXJEUAa8+rzOutNBTuPud
stlQmM7GDQSoHrO9fjIue4KA9v7JdGtPtOt7rXXZRHfpIU7t/qV4N0/DE5pb5MPJLb1mDN5Y6iHx
Wlvw0uP01M5rZV7T7GLQqaquhOJAlRTZPxJHETs+KGf/lWYDmLuuPZAnztKAeo1/MfHjSkOyJT7m
l/nQ3UmH8GV6TO/T++gU8E/0KF97ycG2k/ewiBl1CXtNJ97TX0IN+sbVJxv4QfF3sY5AnFEES3TJ
TFJ8ihPVxdwt7/JMZjAnknDd3ldv1tlQF+H7Z/vJjs9KJC6rLU5zkqHYXa9JhMibk4Q+7KXUoQvX
JLXcTc9xt0LXCfJnoq/XV3TsoWpEjxm85digeruhbNG3r1K0xiGdIRJCu5wSY9ArB9WkwHYl26W/
xUuor4jT9EoH8PUkv5sSgfROhnqnXcHHZ7eGwSr4ZvQvvuNgXWqf4DFB7kS13YoeqslhZKtmR8wj
Dz9sxkDHEugfBo5m9yRwUoxV7Ia7/BJ+Fo9woYsPfN4W1IxGqxlBpUlUFKmEfPA0I8Q9wMu7ZRzk
J/MJyfpc7sVD84mExWxX6Wv+gB6a7GPT8GJKWzDm0wdGu1iwrhqqQLnlHLGy6fvcJe8YA7lTyyPt
i8FzJ62miMvye1xzGyYsLYRbIw1alhNHZRuWmCXhF0VaHACZ7sVTgp4oXitIV5HneBVyeTFj43Ib
+ocZqE7prv7CLFlzcOdpTK4/0FrIb1bNN6WROeqNyc4Gh1x/btQO8Sn9FralOgPG/C+W9big/MFj
wUl3Hela7pxsGNnCygYSr984x32Y79ltegpmp4k8kaen75rOox/gbDG9Wo5pG9vyoT+KBF8tuUsr
hK43Xlb5IO4pcmcdcqmEQb6yvF8BQiW+OS2M2CBdmWLPjLyFlXzqXzJcFqFHYYK0JXDLRlizzo/i
e3JmDSgYdYcj4nhkF/FHJru0f3aVO8huwDroO3Lv5Tqhq7ZmuJjxm+iMWZ9vzceoZ1vrE1kcX1HG
dRJ5e/VugZKHVZ/k+xwOfnjFqsnQawdPHQtBtNYaYs1O1kt9FCsXi39x7F/jnZG986GHcB57/a59
+QcfORFloAlHAL64jsX/EnyK3hz1+M/I8F8e/ydkWKQwWRcVmcMdvq0/jp2SiNHZoExMw0YlL26u
fyPDfIUHEcAvcuQkRIaz4o9jp/SbuGg8+IKm8ov1twxbFrDgL8jwz8/8F9n7hJusLGYyTCqKIQ+K
kIfgvmlcfKpWI3Njf4yC9q7OGp3aYr3r0+XiDi0MlbJ662TxJsRIx/yM/UrIntVuwpRSJF6ZJ5uU
MGqajhG7QR9eY0pTVWvR2cq6FwTz/YDzfmL+LCHaPKMJ91p/03w2LBxdcWWs9eE9E3Bn6QTICPMl
VuNLEiwjf8lk2CkpwRQCMW6dU6ba2k/BwubcciXykyQj9nwiYhTm1qG3kKIH+r3ckLnf9xdLmxAC
EwsH6XpNhIJUf00/xWZyEIbnKmkvVfoVdYjEYj3ZmvNbSqZ04rMiTdnGjNlD8remNmjny6/ELnzN
moTLpAmWk1s43dJMpD+D+Otq2BFMh/hCcuoSN1os0IGjph3pfpYgFpsybjTCDnDHyTLPNpXdysp6
1xqE50quL4HUJ4obpZG6IPBN9/QPvjVBdrk1AXdJhZdFHdjmP5A2OsFnv9yaf338v9EgvCU6+Q94
Fn8FhKjbWHLjgWEgNv7c1LpwNjDuS+UGZpnf7+cfdyacDUHGBM3T9MdjAcP/BiAEAvXrrfnzM18A
qz/j2uS4N4kf47CH1R5coc0aey5F7H1y99aa1VHUWi/OSJbEMBAyWigkwUhZNVGXQztlpRePtNOt
tZqet37q3aJhCJ8xms2BE2ICjrrsXHTGfVeix8/EY95Xj7JIVk+Di73gQcVILmVsINLsOSCKubKv
JXEtm5PwQevnq1Bme8Ey7VqG2ibX2Fgp6SYP9G1YIoUdJjT+5xi5O6U3NJbnyOsLo3S0dN4XbU8y
UIPsv+bop0H70AoF9WmYs7rWzegsj7iZy9y/SOV9Iszdo4BWmtB3VFn4qaWyudDy5B8lkpB3TTl4
k7hMKVD4sCO0dw/rOUkOGvdazblmoEwjalKKa5PDSP/IRDuT1OHPVJUTS29vK0H20szDa5q8hLr4
0svFodW6Q9QA9Za1wZRFFlMdA/6Iw9GKaQVU0VeNAiMuIDwO9kpinPNvhPIkkeTlWVY5QdDcm610
p0jkRFWN2+uM7nKMCTRIVgNrh5V5TXn2e3ljqFcjUjkgcJB+HEOGZGVkpojF957xYs4GWxNRY+Y9
2VTVUjUoJx5wFpDBYy+V+1zllKoT1x+jo8DiDUZdqwysc0vtIzbhVTPIYAgCoZI9aXYVc30a7ZZ4
gDZTHsOCdCvTdHS9+WRh8kZxOk56RJrCwYdiaMsAaz/5TuSGTpxj51CyRXmwK96BaqRnNz9YGOXh
ZK4FbeMDscJJ3tErVknuLA3gPVW21UXwAL095jFZSPCQFEu2XyQBgJPJ07Xswdso38U8D42oVJSr
Jm/JICOKj8oPgovzdcRpalxKYbGVBzHVW+bEXCYfqcFEsJTWH71OUgU1WbM0P8kmT7eF6taY6zvO
DaYMyJek7A3NeyAnz2GjH0PZP4U6dfKV+hnSFjuEEeXworWda+Vc1mpNOwO4UeyvB7M6VNasO1Up
b2Ze0YhWH66E0hUZ7od4TF10uyh29P5Ba3NAxqW8Hd3fyPMZUshOTj5xFCOHr5FOmBuye09DkN7U
EAOBHzIy0kxmHg1t6QMzL3NOiMGMQYLX0K7+wcs+2iZRwvcnGdDm8pI58x+WfTyFDDY/TWR/ffyP
Zd9k6kJxRYYTfCF5SX8iAhZ3PaQl49ofrUg/rIjibxoJxyqBln986ce6L9KlJKoWWUv/D65eWp75
zyPZ8tTJKV8iDkV6v5kY/7zu0xc2Vp2ltTtiEHeMgCBrTA2jQnMqWF1ofOaI8ZSE5U2rkmGjU+Fz
RlbofyE3Xc+0vfdG4Pp6t1fpMkKn6wlzgeoHQ21u650GPtytOm6p1iy2Fl6UUITNZB+p0c7PBY3a
0ymKEcdo264lE4yOsMlMbjRBrytNc7U0fJiI2k0lxFsSaS7Cselo7Rki+X4y54tuxK7RBNtI6O8q
XR3ZObRnFftXW52aYRSJPemdRBqK/ViT5CZIGynEXdKYh4Et11Xa8k1qYB0TwdrTvWZLTeYUiGKC
/DzjlJF8cAx0pInBHU4KWy61uzDoFv3XagxUR5dJYgtRs1bYU1BGea05rdr82Zx7e5JGcJEFBn6q
fYBDcXSM6qEw7mf5GnBkBnisexARKDmds5OiSvSLCtWaal1u+eFiII0qOXvC7Hpdol6FjtvUGFeN
1eEXZV8ABB8bYaO3lBl1YB1VBSqgoeQtOcf1hozBM2c1JxyBnio2aYfu65tW9WiFVS/vE/ZAWVFK
3Ew4TLWBgGnYURxWhUpP4QCjQpcv4FUdHIJAeRFwpkXBvBEs4M5gnanpaU5UJMPZemq6nQGrmTBq
zuy0Rh5wFA9oSHnRqOFtTCjqMnhRVLndjX51Uwmj5l1mHzawVCuEUB/+wUsPMqElQ0OUFdzK3Nj/
celBd/DrxPnXx//pMKib6OZ/XXiWo6ClIS9FLvGTqP93iRB+aVSYTMH/+6Ufyw6RcAadGmgf0Bct
LOTfGTeXc+jPqw7Pmpe8CIUMnR/2y6oTiNakBmJLBKZfWZuRVsXeHltL3nSkkUDmM+P4zRiQ6mb6
5npQM1Vdz8q8rXwteTOqztyIjIj0+kbJAxwLqdGxSNBUSK6o1eTqJUIWVP8uEBKRCsmhpUTUFOk9
LWKh17WivheHKV/irVP9O0Jw1NazsZGQIBmLFilE6WaHxlVFpJTJJbQNmHYGjByTiUcNDWqmrq+G
ex+365PPXo1IBsypVuR/cuvgsoFg/AAo0NhS/gussajXftlE//r4H5uo9htEusb1+rtq+Sc2XUP4
I1K2tchyFqqd2+PHJqrQfLFI5EgXIJjw9y/9+2rG6sItwPFJVn8/cv2NwxOZib9ezr889V8u55Ie
JWlQBexqccHKHIoOScpErskDwGZpx9J8Jf6cUV460hK0SWR9oykKByIgP60dHS48A3TSjLGqZzyG
KGh1Hr/Rq+FgvJ8mFQNIcqjoy/aTAo1vE7yHY/4QUyDdJ/FrvJwTyIq6DcoMwMbYXunybrCstZBT
eRcSJTAIp3i68y2N3r1rVHwhiluBchDEO3gJMW4DiAHJ0HYovlhL14xO7Af+xV7fat1jPAl2aj5k
40bFniXMt5JzxTQ+LE2yZngszWOI/nORJRlStg7b66JyLrA5tI+97tZWie3sMCvsnzh4rbwAQcUX
mzwl8KtdLq8s82kS5QPdn7CuQrBpgjHnB+pPucXbWIHXioN5TbuaoVyD82jB6MVM3Q85DmMpJZVE
+ywb9TRP0uyNfnymYmBdzuAnKYWJgbKKjDh1ewH03phUnWrBkrtV6StHgv42tPAhQhhrZf6mi6Bq
8QqHKuLgpo/21IrZ9VI4BtHWNQlGFMVuhMFBIuQkA81TYwhA1KWZ26oQMgMRJ4lPrFpwEkgvKJsB
67tkQv9hZ+mRTqXowM0KCRgwfNbfNzVx/MN9IKQrhVempp/6PHF4fkjk+4wwOlW65uCp/XcqncTs
0CPJ6KhuK7v+3NA82aJJMjHJUT9/Ciao27JdR1VMBTlJWlpd3M8lTYp+035mXcDUUT6WyoM/lmdy
lUH3CfbTBHPf9tG5mjnlYLM3osbRwugpNnOyeFXHV6wjWOK3VaKPEo2O85K+FdC1j5XkDIN+Z4jN
vV6kJ1EZMJUEq55WBzW4t3rIOKnZcuA69CoWKbrcOs3axDIre3dImrPE2xyIiMirz1bkzc44mIm9
J8hEORf9fjZndM/QIrAjSon3D+o41QunRD4STYojJIpt9G/o73dhT67Z+DnVyMcF6Ahabbsy4bPM
1yO89xzhhPzOU9IwfOoKVO1okdw8o3XRIRlbSfOkqD8jqHdC/aVWFn/VwrzybuLCJuB5To4G5Mny
VLmE2wrRaaC6BZll8fQVjbfJpCcz6+l2FA6tMjnS/D4HCOSHb1qeeV2iY6RfQ8hZrKd4moM8xqjp
OQyuYfeY4OWJDo12yuv3QcVLGYLlN5PbLmkXPRYj6kBC4bkO54WLlcOvXnoZMFkqS7hu5vnjpYu3
1DflEknKoU6zJW/xdG7n1pHaOzlE7VYKD03zMOaLzDZeLdiMhLhdyN7nSeD0T3q0AaH4VM/RSS/g
hwXYgu6clqcwwPTUfMQ1V8IKxe1qaYPuxcSRA0rShm99pGr3oLR3vbAfZOUlGbVPSXmcdMulH/St
gWM1AWWtYRBXWV5eBeCdrVAnr0rzNUbjbkglT23fJlSMYR0zRydPJDQuWfYIM5RVw1uf1XsQWF6p
urLK9GYV7MpYgweMTl0mnqyAI37QbjSAlwInqhxz640pdEm6MZKeTOpDm9cAJWLmUbF8riR4yZ7Q
PVPsVCeYjZc27NcToy72d5gdeNyZFlDtzfDbfajr3qQT70NQpaR0D4bR7vqeunD0whHAiRR9RMGz
XCG2sLamwbpYvxTGofcfulBezShMmpkQFqOhklGLxb3QQpRzEdd8CiWaB8HA4VetMxnqUr2E4bgO
p8jVQKsW9CHhdF8lnkl3n/6QJs8ZhbHi4nuUw3NLeHYH11nVjYPWej1XFx/irlAsOyEbXOztfj4K
Bu86PP8IDGLMkyPP33nXE+9YkdsNb1qzuKSvQzE4FnlLYybZA3CyCd0UFNIqVNRPi2GqthQav5CJ
JFdfaDA1LlXr7z1IesayGmK1SwniFrN7hkZXrl/adtpImKZLdDcSC9ZsXQz5YQKJz6LvJRYSr6nT
h+cAOXaaJbs4RtwpTk7u06dqfDSQtB1nQq30SKTz9MJyixSobwycvKoumUy7pflZVJNTK5Kdkw81
6+gMxkdNOWbmXUwMgYSUQo506FVl3Q6+jRMlVebDHIdcYQtPrnuLqVOb7/JgdoPpSYmAdYj3kIgR
qRt1FSK9Feq7WUIfNtLz+5l0lVck7MiYL43kIZw+80nZyn7spETItFylYwjzPbqhGZGdGNlaMrsG
1OQ08pnOuRP2JJA3FUISSG3l2NDfI8ZkZGXnTHhsDBx15osVhbZPNKPor/T4NZU56xWjPRX8EIVg
UEUHvSGzJVsW+eB5QDAawJpTuE26Fm1bJNtr8ovOrhdR0AMpHnU024qwib6bNQRSUffOqXcz6oo9
cSr3yTgQ2+lUVOwuiADBNFnNzjGZMjEhAkp1GUnkUkC3cOq1wXMwyKtEfh/qq15b7riEegbkSqTi
ivxjgg5wklodw8lo6wMJQhyNW722Z+xJOhmwbOYVztygctOuxErewzS+JeiN6yJxfKSGpE1vVZp6
4gDzSpYeh8xEgfZIkTMLFlEBpdvPqpPH1ePgz67C2d96LAdUfelTZX5VHXEpksSnZqw0qJliAiSD
oxfZCOuEbatMd+nQPhjTNvIPJRdsrpd7me7JscncTuVT5oXEJSmhJlojwlRyVBG5Lm7VFL1siGuJ
cl6536bx5JactEsTS0Clr0OJm5zXuiyIMrd0CiubhZETpeC8JO+o6V2lgLv5pVNpJO/hNOqkZ1Mo
wJcpRKX5SVXQe+9afFShRceYtkqF72JYB7iUVOs9n+7CogU6JYQjvxR5umCs7So3B+41atND05Oq
cpuNoou6uJ/SY4doLZDRCwf+zhp4ZoZqFwrnnICwbOWcl81WAUcYI8meLN/tpcEtouq5TibHNL9T
dgQ07ySOGKe5WXQiwtaKKjtPNZ1KZQW4FYFByIpSAdl0unmM9NYJimgrINimXuhTqOJ9JY77qc28
UJgH9nrli1q3tdnr+4gFJjQ1T8jBkQAxIzbnuKRiaoiybwFkXVt6netCImCVmkwlldA9aITSmY/T
qD1kRpVRz4xjee5e02zf4ZnS/ORxlGoW6whs26/ZOvKbtJi9Wu0rHeTNqE6qrZCxOvuFl9dIddS2
/uoK4ZY22M06tdlzgED6IjiNeKgZN9uQ3aXQu00/qW+dlqj3QlonG0GZhF1DRYM2A+W2IxayvnWn
JCOIKrd7JX4owmptWv22MJgZSkJ3zOY0Mx2GWKjjub3Q+7iuzNlWJG7suXpoigLeoTTXokDVVtmN
8zaO2sfA4kbItZkA8zCs7VGQIlctUNv1LFL/XJxEovpQpPpEoix0yaaHo/5PEK22YLh/hmj/j8f/
OF2av6GP1qV/eUp+QWgNWQGfpdZ+wUogzX6EnOq/6aLO1zBULf2lGnT6vw6Xsr7Q6TJmKh1lOZlx
fyv/QPodC/mzneqXZ75wkj8htEbeh+EMQIq74zsKFMnVQz119brftrKfY14kmNkSrrmSpjv6uhg/
UzRZcZvWDDSKwX6oNceqxkPLFUVnQ85a2s+sFJUwQElnXV15EFquIk3wy5Ril2eiXrZ5FWxyK+/P
RjfqFz3qTKcPxuY45clrPYrMXpZPKlaJ/jRrvRp2TGL6rBvdKUSVm7mkwK3vXVUvxwOpyVzdQDp3
Zjn2ThDj4m1FjSAlJuZ1VWonvT/mA6b4evoSmkgkazSImGDqMkIPbXTDuZh7/9OfkLvi4PW3woRT
Xx5agjSF9L5LtLtWFYiCUDKaW4Z2RdtjwJkYZZnwXqjroczPoVAf6nACnOwTV8wytFEz2VqGeYUw
k3SkVkNyZ+RxbrBzdStz4v7mNBOkY+j2IFl3+aCpa8zBwXuQ5+EqN4RdVpFFhK1EQQzgB1SoNI3X
K3OylkuUBHLuqZSlUJMGB0/IlaSxVRXL7yzesiImySfJH5OctpWxW0RrxRKY1z2WEZCsP06MxUTd
S+xib4aVE7H6pqaG7v5zVwERfgarhkSxr0wR0n8harhvWSb+vAr8H4//0yoAJGRQZUb5GK4M0Kkf
jg3zNw2ljkXkigqX85NjQ/pNBSmVQVn/tYD8sQxgm4fsx/3Js8B7Bvn/dxBToKm/YEy8dIUVUCa0
DwrqF8OG1KRNI83TuDPZ/tVieG0Ghcgz1LwCSe8BAvC58tc+DqBJIEo41hh2fBuf5tKeRxQI9HpF
UJSe3tGo4dbjh8A+JmbUTkb4juMKvEdyS796qerIpR0S1LX4GLLYk4zQSxMrW0dCpThBL5IVH/pX
rZ2O8RRc8Kvc16nGpBJ9xX63i4qSHa101JYRLI+jQzkZnjGotZsExrpVmeUxRmjZOcqz5Tsx9FDq
DfxbpgeCT+w+MIONngQPYObsjyw0K6mA8ZGIuKXpxYlpfVzVfafeo6X4ijXYnnyuvhTCN+bS8+sP
0KA1pa93HfJ/GSsV4ko4CcQ8gr4t+nCtVvOnFNVHY2DCBkDmOzaiJyuiJ04c8ONWv/m49eo6Pqba
7AwyRHeUhZfCJEOpj4/a1FNHnllbI7F4hXNzRwR1tpoN/KYD/VR6VrzMzTUSo8PMjB75xXSranXY
aKl5UsuWYvj4FvfE2BXjIUhMdQcSRY7UeKaN3N/qaifuspazTTNS0txNEsTMbHF62E2sHpo2OlVq
rBUx2gX6AugMTAsoJfoJBwu5+5V/zfEWxALHby27mYVwMDPzZPSDKw4frS+84y7b6haRiAgeFfoi
qrx6zBXi9aTgBnO1N2Y8F5X5ovvzHf0Dh6AAqil6qdpZ/mKzR2w7yzNmBNoZqUF1a7VhfW3IBI2f
dGJaiuZrht2T9Lt+CrfoLEAXGZN06Lt0cHJhtMs2tLMZISp5Pj4hV13ku5i01gpui1lR1yPnHRYB
W1xkmwWCATgwMU0cgT/gZ2NtaYkoE5KljkoRJKfICUHUOTPvRy5oK5Ev+Oq+zJKztUqZFv67VTTG
6EWSQ0ArvcJAnVKTpUThusaDOSNOMU1yqIiXmxah/EQjke4S4w+fteuIqpZzWaSMApkDpz08Yodm
HglAyJEsNF47FeQBiDOHl54FBKdhfCmFQEOSWm3C5Kuk36xWVdUrsDSOGqF9mhm7QjJuS7E5xH1z
SNUSAQtq9Zao1LLAiEFxbJeXrhbit+GkXZggon3FGBrPt4hkgRWeXKevlP1UIEseAoWkZCCNeKZe
dXYHbKqrcMLnKE1PNSsekQAECbJd4/R3tBjdqFIKe2UUDwXSOJq9Psp4duMMXrJLTbcpCbwZs/Cg
p6OnWNQAEPNMQkMYPaYySk5V5jOtMFSMZb8LC/8Eo/dPlg9YkgzhYdBhz9JMYtV/nE2RYMIP/LQr
/fXxP3YlWgKpnmH4/Iug0zJI4IeHQx/K3/jfkOMfw6lFgeaiLqXhFFUDOTJ/7EqEc1HULPIs4f0x
WrNB/g3mAw3ar7vSz09d+yWBfwp4SiL1wLvcBNoQxpzZJmKgjo6Admidp/ZRCPRMPfqF+NUu5g1A
UhzUh6TgrkiZm1Rp8YlR5UDYbk6/iJnlm7bovRg5ewSPriPvJxvMM+OPQf/s+gbc5+b3eEzgB6P4
WLVnFVGxzOEyz6rvAB2Y+VHHwwrRA25g+vsynHPtXYSvKmF/kaL5Ts3QKcfiVzleUgRHg689xAV9
hB0S/SLtKQkGT8L42y+2/ynYBJl0F5qYTHxiTtJ2HyTCA004tuHnk6flOMfGaCNhkxOTm2ZhR9FS
u8H+pZeGCwNzF9cfeUj4Ji0k6dZCzQ6Tdi0T6ZCZTfpomUS0GE3yMABQ2mWSJPsosSovQPjTCNIt
ri0CQ7RXfVQIDUOVEJO7mEKhBxQuD23rid14rkAUkMjagq8eC7F8kCr5k1PLOpeUu74dTwFwLHlt
doAyPege2yb/qvT4qSnyj6kb/V0mzDXG4+BxaNI9MpKDoSP8L+CCZKs5G1KNhKMI9PNU5pwnvnSh
X0JHERgoeEZHILQsP6awSjBfFETmtbDVTcnfhBpooFkQ7Bz1+UeXCN+JnrlUP3POwC8+ReYlG6Jt
F2MmSZSNoffIvygWmSJ8Miji0EW68+hnbthKm6IniDSMe58wnzG6U2NZNbZJzH5Ex/U2Hbm8jPkq
te110MxTpHoDB2q3kNvNkmiiFUV4aXITCHZIAy/uNZ+QHww0gWy9UVsvxaVjdOY5zRS39xtcfsln
J+Omi2lezDTyd63HiEU7CMSHscPsZElvEXqsMcNrpZF9qIhHBXxtyB58PTd5DfAwokoNS7UFXPIU
4mFGzN2IdQWfS4ESxXE++9jcYkN/jbT80gXCS6slAGvNJHhWhUKr4Byz0ZvwdRZk9XVG3CebxICa
4TrAAVZVmCQ6ok6VobaFsOTM0XbFNo59Ty6TbRuZ1BuOracGhtN11dtM4RLGxzGzYyq20Yc44kKF
UME5SpgKjFa/V4g2E4tkG7fmZ8TfttRlzxMXr3vu+mTKlGb2EPvVsJKn5KXvXqyeFB/pnjicHflI
Nco9wZkj8D69ao++LH7S7XNC5FFQ/aTuZ618S8rhBaTHM3AV0EFFoaDpaRQHJY8d85JapQ81mu+G
BMuOvL0EJaqBWVDt6f3UXlVS3yxJ9NQBGad6rwxQASE6n5HudPJS/4e7M1tuG8u27a+cOO/Ig76J
uHUeCJAEG1EUJap7QahF3/f4+jvgTNuSXdd1/epwhUsZFimSwsZee605x+xVaZ0JjOSM3Am9eKml
4WUdoxjvfEgJzFnZ9H2nMtFCqx12QTndpNa4NvLsUJXkhjYcEauegWy19Sbt0tckbDuogDyVrOgh
Pio6Noq4NjcCmp0kwl2jxtkmJUez5uGp0EHljI6GOcTrpLDo+MdBTIZUJgI5GLZKqGA806oA9ZC+
zyN65tZDOEl88j2R3Dj2+qwZ0JFPZArz6lh9Wsevb4JDJ1s3CjDMiVGj7DVbS8zXqKVuC6N2/+Dz
ILQPZCTM/bHvK6Lx664Q6hlOTZ923p8f/8/OO4tkNBOLPjdJLBFfzmP/nAfnf6IHJcNJM1Al0Iz6
1hb6Dwoa5DiwQ2gMQSmRfyufV585Ix+7QqgdPr3zHyQHsdYkcmkE6a7xowuDC3pZJnNfQceHoIZM
/GOD/otFF0HFzKYfpb4RnVa4jjEbtiKRI94r45W1GBWbshenNaAXD9teTAIIm9piqudlZ+hP6jAs
BOO90ZhhqH1+rKWcUYhHCn2kcAZAI20xpvCXcas2e1N417NDbOa7CSUgbGVX1I3CjiXPCcmFw4kW
KoeeoZrctU/WGOEEHAdxzWSAccSEsXsgfm6t8OppyHKMzBV/10rysGpN7quG+O4Xwjygq41hKQTx
uTZqGUVDjU4NOWx/MQlKS0JZ2KgZkzFOuZTyrxyl5Ic/eIlg+plRUFy1hmTQyPxlcQoh56eWyU+P
/7ZExL+Qb4m0ZKml6IBwjX5bIrNMlSbFrGL9Esb4fYmwrlScRLRw5pBq2jnfilNaJioiHh4IcVbV
9d9aIZI4d0Q+LZHP75wF96lxythFt4q4MLdZbc1ImVstHna1QPNTJCuIa7bL20MS4C30H1tFdKeg
3LUZYUrJ0B7qiE0jBV6NLeIqNbPrvpxu0MKe21S6nzJSEJlgwAFaFlHmnRUfkLakFOfEeFVU5SqI
BkZBkzAmlAM9qWyao7XzwAgDL/KxhTCGxqrs6X+EA00BEkfu8skDhJom+hbFGQkzBNutGBNQYVkP
eSO8GEjvi1pIbzofSHPi34vScDll+o3vvSit92qYAPsH5sXlo5cR4iYMVzgWnrWSrbPF8Ctqp5Ap
Xjkr2rZV/hAJbzieunorZo3Lol41mrkhU9ExpYCjorgZEpJ2CJeQFfykXnsIzPchM28YuGGesWuN
aAcxOpQAVX1uHaLFiR/rsaUevNx4EaPgrUnv4yB4I95iRYVul7SgBK3bw/A55VFAg3cnp9nWyCWP
QZ66kRknQbX9g1eqKWpIQOfjHFJQPEG/XqmazHr7tJn9/Pjvx0jAWPyKJUBB2mcVOlCtWX7678J+
pb/YY9Cn/x1Q/0V291VAN5sJQZRyt5CUWWH6O6dILE0/rlSEr0z+8UJqokVvY97sPkC1hj7z5cmw
mm20p7Ox6jZ9ebJie+gPFH7Zg7fVBbz5QN9RqhUb0TYW97fxQiOwBFwK3p+aKBOyrNGaOb3dYjAf
nDy8yBFmiy5MYeYgWnQSrDVdrmV0nFaNgwJmJx+i+NkSaHQ+jiq8Smz6MmiDZ1pByyBA+GCLHCQW
xnCQrl+N5kEBkUB2xk1J3k4sX0QhvCwS0AFOD4s3sl9sRv8GLhZbfD1Fp6S4layjYqzqq3awxbP6
FAOQoq0yg6dlel+mM4Gy0GHbnBNtb0w75uEaCd4OPnJh1eUwtaDNmOzUi/6p26RutmL4QhKpA+Hi
JnSb1BZedLZq2QmSfYvA9anZR3jeQxqmi2zjQW25lFbwh88cm0DfkLd+Wzx48lrHYu8t4GUoONKJ
1rzNT8ZKfqOsXDcEx9sWpPZoWIWiS29ICvZyY2sHf8NR104v0WglV9nWdOtjYjG6ZfROqe/Uwlo/
JitjR8uPMvZUn+RttkrI99mQVWIfAZJ12xSsAsiUReb6F4qx8DaVuOiercPxrbNh3JD7uvPvu7W6
gxi9w50Ncbm5zW6TW5LQkx1ZYodEsmOo05qbf4ECWc8+ynxmJiNFzkbdevRKN8Frc1OfQnFZPASw
e8gRcSo32ZX3kWmH+WWdrApyvPMN/YXNUVtaNlyyJQA2gpH22LouSIJfTC6nUP9KcTcMdR8G+DPO
ul4pa/+GeDgrwtd20JH738bHcS+ZjrCVV/leBux/oe+lk3GKL6a7aUcH2kPQFS15hXv/HF80ubsJ
+VzaU7XpHFQb6UFb0btz0XaACgjf5AdhQhNpD1f+vnofX8SX6Sp/0W8kdW3Rsj+ldnpBFxh1kN46
4rk7xuKyPMh0xJttOD76B+vF3Pbr/Ir9R1QPjXk1PRPBZuysnUXrOw9XAtlDtQdhxRPsnjyeMCKK
hXOM5ZnOUN5pY+KKHql3UG6TQ6Xs9F221Gw4EIyy1pxQ4uJBARplA6TpqkXQnRuqwDZw9tBDVG+r
SnRsOfuSVDyzc1BviUeG33p+NiwuEpreyx6L+iM/or4HSWvVe5/04IuR4BIvfBYyx2jgR9yLvgP8
trxvthwWh2VWLXrdla7AYqRODd2U4GBCWftrRqKBU/HOiYtrbVSMwlm8NlJXTE7ECRssSSIWM8RS
N/nN/OqP5Me28LqXJnkLBDncBDsaqwdEuCTCNuSAsLwGzmKL8pgt0d/Kbn1NwYqIfBG54UN/SRfa
AV9wV63rbtvLRxVt2So6cWZ894+Ij1BTFcb8ElW0NNBSIBn78aOYyKtesSsaPetZ2LQoU6z6O1Pm
LEpZDgIlX2v5U9mnOid2ay8dgt7t1MCtIfHyoWHFjwwL/9l08kAVKEfTZMRymNJT93dtS9L9v8d3
Sj8Nmj5vI9KPLT2roSWvqc1WJFrR7pbdcrAZz0DLwZsj/cnDR2pTGq2yoc2CgP+EioPo+qPA/efH
f6uk5xMleynVMkXzlxPlt0oa5wVeZOxZylcm3FeBOxZgOsBI343ZsPwlnuH7/kzzF3U7E0t6TvPp
9XfavFQenyvp+ZUrc6HPc3Ga+GF/LpJWmdKhTXbG0De3UmP0l2mRVRVBAvkgOJjaVY+/Y0u4FuLC
ZzxmaGXwRjp1Q+4Tjo5klEjK/mLzsITQgh6EVULNMXoKuCdkxnR3iVDVj2FvJcuqF1X9FCp6qi+l
biysjYpeCoyz4EnRWyGkdEfioghXehaJJRxlxIReo3VrQWUy17SwJ6uqijecL6NTMGnE1vzBRSWz
YhojjKBF7OOqROn1C90MJRi/+09F5c+P/1pU6jOSECeizlga+8XHibn+F6MQ2eTH0es3eMrvlywD
dIYlEgUn0pj5yPj1kgV+yKSDqhJhzW9nLKrKT9fspxf+RQ/0saYcBw9LdDMM24sYQNpLqq8omLp9
RTraUq5X5IMj3dVhgsqoTxeY3NutdS+SL0tg9kqON3F3Sqbr6DU56u95ovMdsb5qn4R7gVRSYn08
Jr7M3quLFCkjGdn39fCU4/Er8tXF0JcLcXiyamKTNsZ0ndev+SkrL5GrobjfGmxU1/VWvhgpKJ/K
p+hYp9ctPxoFamr7gEiPoo3GMuJHB7UTI7xplgbZ5vEmBOM3v9AkXZlbokPyQ34obibH3NaDA72C
V48uvIhOak1z+1Tc8DCes5TXcAmnQ+bKtrKamUVTh2HYbVT70sJmOa1i2uundKI25S/EhuRq1Jv0
ZJC58pod0QXOIRfUIGz6tnVGaDpj+ZJdxOfQsGEnu4CAxJN8g3GRPK0dAH19H6Wv3rQrxpmlBlMP
PDyK8wOoV+FWACOlwBY68jB9r2XOeISzNnAwXGCAYddGI17ZR+GWh/QS9QG0JG8V4mu0eQERtKt4
5a1mYv4x2Q1X9QPfZKUH3SOcj6IyqU696ExvdbbAiCi7DQhcoj8W3p30Njz2l+VDuxG201JYG1tt
6x/TDQEe9sNTfS9dhfvx0jgDdkPYXC0r4aogSqX8kodsOkxB3GaXd656bJ4DzAXPMUHkAPJSF5VB
XnBRoby/aRYvwHo2YkYmr4uC2dNveWeJPH/N8+bWa7PQL829fENC712mLUy6+q30Cj8x3BHgoTr1
g7knK6N60OVjjCfBrdAJLC1mzBF5edRDNcFzh/Y14IPki5R+t6Y9BPKm1Jf4UsJ+zReG6ch7P7P7
Tc55R1nm4gr6LwHIfN8TfhMzZRQNEXaRoapkBEf04W5qVkW+9LLHM2qPKLwqqkNR7myKosi+lTaW
fJE/pMGhO3T9CRED3YiFSk3n44g9MhYupOupwSyPc6lrnLh+v623gjtuo02xl7fqVt+2T113Ewgu
E25bcPHv22G2UdsVJlmDMfgrNDaGFNaSlE67WytHfdf3JHGiY17H3mo4+/3hS+7aWLjFo3km42tV
ut4STMoyWQdvg3bErByto4vaHXPHeqVWalfBuemWdXSTK243kMU30+dgMQnCBhehfvABE/nbsFkM
t/ybejJeYUKoJ/2gnkwuX98F2V/bWrHI72bHbPonbygc+OejOjooKhaKj19uKNjef+xS/Pz4D1UQ
WHssrjN5heYCe9XHKghz+qx/IliKtuHHLQVtFX9kE948lQ5V19cthapKk+ZW41yyKbjwf6cKmt/Z
j1UQTHuqKrz39EW0uYvxoUsRJPk4hHkX79q4mYZdUSHkw/3RRs1t+KXKmOaCIyuieNPORUjUoAcX
5sJkCooGW/RcrdRBYQaYXAzF7YOSRpnSSjdQot7FweOIwEzTCWqGcHY/5Lldl5q4NCb/tpMDfY37
rXU6L+Im1EeGWwlj7gZhg+WJ1p2aSo8T9hyGZQ1nkGgG+wmcw2o+Mw5UNZEOeCVtK8kAdjIvgINa
aurBj7BHLo3CX03R+IqWMljETaktfBzjK1WThdtM47SHCh7QahlDmVTirVgSCsSzs+Z8k6BSS8K9
VVRi7UyDeRfm7V2fhZghinovThivVE8290wdSGHRzcth8OCgBWCwC1YcZcK+1L1FkKTpSpK6bGcJ
TIRFtZVXcoWdQZ7gyiURz0vl9yZGmEIshJLvxWQUmh1FEVVk5GvyPbFewr0es2T73HBEpSFIxmpQ
kF7ok4Rc9U8uAqm0lBkaQSoDEW+/XrM6Hegfi8CfHv+1CDT+wg5uguX/x05Ok/2fNYtAhcEcJxAF
lP98puGg+aEMBHek4b5FI42193MZKMs8AnwZL3dOsPiNkwud8h8XLUOq72+dCvPzokUZlqQeI/pt
vaWzL18k9/q68B3CW5J76AryRVnA32O8D4/SAA6NjcdatD4WKM/Vz+JWP1cKZeKBf7iFtGCe8bvM
NtqG/obikMSjei/dq3SjkANmLclQiXfjIzM4841tiiE5PiiXSuHY7KHgzozK1yK1Q5EQyCcRZmrS
b7234dhAjiGlN1hHa4NQrvq5apZUlS2cbCzCjMNu6sP4lB27m+JYHFucL5v+MGza00BfcBBXqTtt
tD0pP/CZtWWSkPm5mu6a6EFivPdYqvRuNvK7QcVG2qVtnKnTSrgYODwop3CO2ZhxGJKQIuvLFCIR
9imCsKm8Vt6rX7m+Yof+UtlqBHzjRoLhnywBo5l0FPWl9mh0ztbcdVdesFP1ZWHRKAA+NL62bOdP
E+4HJAWKQ/uiwvIJ4WkXei4vA5ZuRLSuiNV3FQ0nnjAb5+/SmIovqjvroJGxdANmWkBebjntA6Bm
lHyNQdMSYPSXbtLooLLglSILSonIC2/fBEwzk6Mom+pOKpb4bqmoz8IS4U9E9XjlX+i0n/Bxzkbm
RfLMc0LleZZfyZrT97xAClXAGlc6BNT5nfLafQCo8Dxex9f6IQ/X5nAcTsAQL6YDZeeRNzmtIbXy
xqhlp8N46a2MpeeiYtrqe89VLrzVeKlc7DUurWqF+6i8N9NL5dHEsHitJYj4DzSODuOe4267yQ69
Y77o9/0+PbabEnwsGUPeLnDl1fTeLUNxFe5L46lIHLnaxvfDejgoT8HOt6cnCt5r5EHxfFXz/9lL
zdXb6baBKdyL1sJtsTRrRjlXpM3DvYOJTS4b/eITJBFSrKRL+arfNqvywce919xboSPd+sRv6+Ou
vxyvcydfFVfKubvy+y3hcKN5AQeSbCu3oUn/Ih7QoGALX/PzyVgNlFNyz5QYqGxyn73wnUSxbiSc
TL7TX+GEG9plr9+wmmp/AdsrdLSbdNc9UF7RP2BfmNcCFZpPRHy+j2FmFpgiqb9KV9tIR1Kz9v6z
RlWb7uptIDnZffXSUmnWgGIX3lsItZIaNOlhnd8EFtbAk5y6/HgQnix2Fr1PKqO3YgpwAYCi+rLq
5UvLDelpKqcYo0LmNK3L9+pn3o5+xnT4B28gCA25x2sSXSbuyhJ32V90Ebiz/7iB/Pz4D0WfZRnA
7RglfxkIf9tAJJEGFwMxzu7sXH8z875uIF8qOxSX6DO+9AqoB78Xfew2DI+JNFLnyan1OxuIwgv/
oej7/M5/0FlojUeympiGO7OVh50sxjVnkNbqTTdKs2ZyNE+98ml3OGpvwFsg+8NVrLAh1CPxb6PK
S/dR6MmXvaKLbyj/xGbVKDXK2RylWWPp/qZO2FkXdUCA103aSRUDpwpsKqoUPV33JBbRD07oXKRV
XkTsIIklMOOVJfw6ShveliGcR9j6Avc0RFwZN7U/+DK1RAoRHcEBI0l0tr++TJG0UMJ/anb9/Piv
dY6JEBdwKtc/glywXB/qHPxjsxwIJQQgrb+tYP9cpsQSSVyCdGln/QWlF1fXP5fpLMRFDaRyaejy
/JTy71ymSCR+vE7nl06Pj9dhKnOGyOc6J0g9sS9CP90OoOnhIXgXICT82DXr/WSea2lt+U9q9lbV
93Ajav9Chgrcmd2yaBvIo2jORvpDpFzL3VmGDzAR0Ee+bhT4F2J3nr8hxvEkZNAhPLj/Fbv3uNQW
rjRuh3Fd9EulD/eDdpj8kIZPvqHySZcjftLhHtzcRo9s7zTOfS9px9egSwgZLa7SBwUshcYAZpGK
d2m/ztLbQr7VEO56W/kdAheGbFnftPgaJltD4ichNAJetaQlMp05qtfjIn8KjGV/5+0g9jklhEpS
GcaLjEBX2kRms1dvgWGkBcHWm0jZV9EjgIKQHCTvHNYL1cT3QjfMmQesiptcDu3dOG3bi/SRV9o8
WtV6tAHxcXgj4NCJXnNjJ4N3ttaBQobGocH3OWJWK46Pvqps2kZZ+CRkwwcAjF3NMPbFYK2Nl6bZ
aniI96K0TnS6j1AAyfUAB6CUVx4UCAWrs29FZI5020ho99nYOS1RqLkG/r3tNzFhPySXBNAeRXgF
4GVvmssIWrgJph864FoqygXj9YWuH5RdTDAgTldJciTLQ4HCjHAd6rbaSedyARljzYgzcDX5PC00
CRk12hG39NipHZ7Epp0XToQgW7Am+70UP/ZFe8ORGEY/31A+oQRdxbg5Sv0uAocynlsCc83tpLkE
Dhkdod+yXYK+pq+kk/diSac23k2g5U08zgyoJWgn9OSrPdlL4sYKxuUk1Cdd5hs6ak5Xr65JnTrk
MDDGnRg+WBGuDTxJ5pqvolQ8QSzXtS2oNoWfnqemM4qMp8hZ6h/a8IKftWmuYWTYMsBwb8fEeaUv
6Eoijs7IOFGe6kDhLisquwJ345TeV/yW+phpxnQQxYsYAPhUojGIQfS/W5eM4y+HFZlK17DV7yu6
VuI6d1vb2isb/hy1o34Sk/sEzU2/KJjPeeAFMvyNSr/GubgwA9mWGIQMADwZsPpvPWf8Gt1NcQV0
lBQrRzmoC+MiuVUCpNnrlvl4vSpDfnGc9JUh2kXF24S9vjJZlyOXCQcYGswj13q1NNYVRsYav4eg
WM+hlpxjLp8IBEEB/kStl55lLksABdhnfGWPYXuJ5G5bSgQuxya4FmktXAzn7HG8E6JjVD8a0U44
irTW8lW3ro9oUOMFCUJ2YUl8NIYTSZyC6vvU5wzTG7DIUWtzQJ+fsFDhq/jrKXtnDhrqL1Kiur7+
kqSOQX/AGHF9JRdN+p7ui94RXzRpy8yYL6X84IEYVWTc8ydB22UcT1YTYRjsg2kuniusp7LGr7sJ
STNAVTD1+0TfmYK+IhmlJG4jXdJuEHmyxOGEEMBvwZ/d28m4z4j7VtxQXRRIDRbGif1xzqokpfMx
eUfuL/a74EloZZsx8mhyZ3xSYHkkjefwZZCaq4a1LVy0mN+hGApkGRuOOh5g3obZfenx69XozgoV
zERxMVNV4lslPpg1LH1/BKyqOwHDej9vjyKmAFChG7Vnpx5ussSwowTKKZpuwIAJSheJ785I/Uqq
VVo3y4y8g5gA5RyqU0MWkblMzln0D6fz/znv/Xcbx5zVzoCPvh56+s8bR2XhdVVJt91GjnWYTvmd
9PdA+X8+/YT6yyH9JS/GKsSF98N//u9NnvK//zM/5tv3/O/n/+Qh/zylg/ri038ssyZsxqv2rRpP
b3WbNF87AvN3/v/+4z8b/c1YvP3rv4u8bp7os7++/VAAsF1T5ErYbZjf4qH6D3WuQRnwqYD4+fEf
61xM4bQjcIQDbKYb8q25OfP4GHp9Rzl/a5Sgs1JUNFiUh/hPmfZ+KyAQS9Kvw2KqW0yG2fh/p36g
q/JTmUtuIp0fJtAavqK59/mht9mNXqq15cjmnfp2FRx7eVP7waYdnqfgMS7mVJ4OFIg3XTU6wvvq
MihNCCbr0uuXiSzZpXdd6/dWT37TjoJBRvUbhHtITOjRMGQ7MluEDgpDjzYDmHFO1UPVbxG6eKhf
AOqAgeGEr+eu4G/65lotHCmYg2S0csGd3Q5fujVrVKZBg63Gg+m+7IgsaqX9aDw14k1LZA8GN/PO
M8h0GJYYJoSBwJxte4lUs8nvCGbSmxupufVMphYX6Ysv3UX6TYV8S6zX4APt8P4PrpslwOQaCjzR
Qn5Kh/DXlz0j3B8v+58e/+2yVzGczRoErND/dPq+XfYa7XmY5wgIZ4cb3fkPl72uUsBz76RxSPoA
y+zr8U78S5dZoJwIeVamzL/V08eo/dOF//Glk8vw+cKX1QABb963Oy3LoMeZcagh5yHssWTLEbqF
r8dysq5l4swWeJdTYRvEZcf4VjUyFUuo2shP4QQGleFVS/4PggUDXJ3WkQkVhuY6icJjEfUwPRSJ
vlrTjTnjS+gAXWRA+w5N0Y5COGmFSGcNN3DoDsAFAMSU1MS5ai1UozCQw4sCu5LcszJmcV48s9sC
dehR7SqslZ7y0dB8/7oe9SIgXyiNW1uVqEKyiVVUgtajjZjcqUaDPzcQDCS+Qg3VDxoKXlBjip9G
hSo7UpOLQEO0pSYevmLiTScf3T5Ubkq2viDYs6OOtEb/OqvNZxliBIO0FjdxcNcg/goyaRUFveUo
Az9BM+NhOWQky5SN/BzIA/lULcwbUbnXrGmy47ilpvKkHSekF2zddAlnvXEteqbgQEJ6DGM47oU2
vXlVgIazzWppmxqVchRGJX0YC8naNvQ63aFtC0hXyuwOz/LJSUfP3GVBnmyjaioah+xj71lLxPgm
baQXzwTJ2IjcoWpZIifKLw++0NNaanN90XVluEss1FjynNvdU2PYqeG9IIoO15Lc5qu2aTAoT3hy
S7ql9fQO++yWHrMJ1CjE0JO3V1OgnXzPvOlEBGQ1xjWBOZoDRf9SoogtOuvCJ99FnmiKZcBMV2pU
A5/LOlzbCs75LDdibnVQsmoI6FUWPpNUfyvHgYHVCZdijs68juPrVhYfkiG99rPpip9NfhpjciG9
1oziNCYJyu2GUVOjt/ddh4W/y95S36C3qrtqEF9XdXwpGnT6olZ7DEJAiL0sPIdFjdYrrp/LOABE
KXkTc/cZPGWAbfasF+TeR1Q4a38EVDYKjUopJezLXma8Pga0BZOLTAt2pNGGyymPH9OckNmKdA67
qKP7ZjKh0FOJdq10x3H1Pqce5UMGksVl2jm1Lm0l/0VrTRhUeXwhKYDuK0qfQVpPJD6VJJiQhqEt
UfGni6TxTxFKIQM+YiHmL6lFyKGYD4+1ZLlm7p+nnuF4ExNn7/U+pXSS3/lQgwAwIpPnwsRi7buK
SnCq7jdk/vicfDzAnKgoGmpFNJ6BkjwoIwWbL5YSv2Af0ljCMTASj5Wnp9SszbslSOwji0DvHspM
ui5LH0RKsBlidI4UXvepypEq1eyyyx6FmfsoGPn7GI7vnkmwVNulhFKON3rZ75uAxnIt7CLSSby6
3+mlv2lJV49r4SQOaEzV6TY2i2NXEH+H6+1NGcprs6+2rWq9cti2hzFedwMTCFF8n6pgVXe80aLa
miJajhztbRtJT0WsyMta9t813cOlqNRu3qKwzX2cu/LwDkniEnPbDp75DJv2kxPm80fJGNw/eH+0
MJlp+LaouBA06QyRftH+hEvy48z758d/7StptIGg8JN8Q+WpAYT/VhZa8z/Nf77sctwD+alf258i
bBFG5DRa2VYxk1G0f98fRdJsGZ5Rw2LM+T1l/ueyECc7Ae6iyFzdYLfVcCd83h3D3ARwU0TBNk1g
p2Y3ceTSY8jlK1r+LUdkY8EGRUDORMAZZyq6na1Cl8ihmMtbVDCBfiUdFNDMwU22o4S0aViQxOAx
s1pG1VHcC9vIBZLO9qJfCts8dFq3JS1uoKVCcl0H4MS2wqU5PJfRH16fcWqQIAfQTERW98vrj7KJ
S+XzsYTjw+fHf6jPyLvh6pOtf7rl348llG60OmlrAp/nuufS/Hr90X6X4NZyYMGvQpwUVdX36495
KyUaNhO6kBwqfutcMrfXP3m4+PEfX/ncnv9wLtGaqa4yvWp3gt8JKlm5E1QbGJQgB5F9c4szOg/R
RZh5HXtGzN9QO9ueRL4Qcl2/iXI16g8TW3STGLE7gqBadunAiVyv+4tGlYkc8SdGeAKDH9FMKhs9
BQmylq45ypirEh2S+CFXcUePdWESG1OVFGKjkL4BfdJd35vG6zGQkp1mCvTnK/qo954H1LHv0JeX
jU8Pnxkjnaal75c5ovYqv9CN6VH269exwBDQ6RGWTUFbK3nbXnnc6Ncy9EQYzGB2DcW7KAc1fYzb
RFhUNOMKZeRABRJR7vFkacVZietz2rGJeekA7RFMJDny6WZIDXHhpyBox75DLBIFZBYOVdu7xRBA
Di1aHCgVVItDNmQxPEDc29ikR2lcBU0cPahjQPYr0o7FiDBH2BiB3FjXYTESHxUPZhU/+EM3tHYP
3y5ZK3OtXJXWYJz+3G2CVj5HI9QTHKF0DVnsL5epgQv48zL9N4//uk0ofxmaBv+cgJK/Yz++bxPK
Xya3eU1UZQP1OE7M78uUbQLBh8JtA2aUYSjfuwdMJixcX6ztvzeQ33MjW3N74OMynV85yizcvKLK
0WzWYH1cprVKp6xudHkjPpbvXrjJ0zWDKx0EqO6m4kOp7wZ/SXioga7i/HciKySflDG+BQfWLjAX
v/anqrO5RiXFTlr4ma5knLvpOBa3srBvDccvOZ4s+20fuTTF5HGpescyvvbja4a04pwb3kPl9Zd5
fsSgpfH0aCw5tJG98U4H37rPL/y1iRhpSdRmPRCdZosraEzoP3P0UfinV6pD5DbFHtkVaBxutXJF
QGsmXQnqTh6PsnFWF4l3Z6onVX0ZaGEX0k3WApB46tWlXrk6b7a4ssK7KT9O0pXZQ1V2iXH7cJkc
//5U/ytr02MeZk39r/+eZ6k/f9jsxYDHVLZ+k5v9xw+71YTAy0pF3gi7mlTodglU3T9JLWLkZVit
Ip/ccTBCK83Fp5kuwYXNDiyyf41yAbd0Ub8qqAdQWzxbj/Jl81y9G3xwYD4XyS1mHoQMA+LcqwxE
727amvfKVtykZ/NYudZj8ZQe61fv7tdvyZqbjD9dPx/e0tyk/HCbj5htBkzP5E1KoNg7umYg6ISJ
ghnP7B1Bo7N9dJEv+luVN7YnKypA1ixTfhDSWjgdQx8bfQCZtYgPRsMRyCtekGlTJKuYNLB7GleF
PaZLvd73uIaktd875dOztqdxLV1OSAJ6IN225XPmXwTE0tNrXlUPpg73ekHv+YgoRJ37sy6wJjO7
7LVTFG+VNcdW+YGm9CGCsEbFvaqHlVjCI3MBhUrDY6HdV9Z1QWAy1yEU+2apAOJwpGoBzO+uWsmH
+D98kky3f/4kP96DfvgkOe1FbU85t2mMtUHjDHOW6DZQoMJTVN+HxS0znD7aMEsDG5mPwOFPg3Fu
+VRGm8XDiEpfm/FWnlwy7jWkUNinyJi+RgXUEJ2s0gl0Mj4tYxbrqNllFbmixJjNRvENYmuoT3Pe
i7YW0veJiWEU32k08uWtbrh8DplOpLyDphzZh7Ym8zkslr++lFgEn4tWjK4/3Ibnls+Hi6kTMtoB
nilvgLDm3l0mHhMGjG18le/4ODzrENTLwVx71LLkak+bajwE1caPt4buyuJa1R14M9ENlDq/3Cvl
tvAhnFw3+kVMHezbHkDKaSX3SwlFMD0bDKBv5Piq+hE0dOq/jx5ReMAPsLY5Xm4bKJ7xhbfHDE6/
dDbbC3iYensjcb6uejgNnQhdBJxu+5AX50bFtrKoiK6eb0Ts4Dmjz4taYyC7CK7xyI1vSJ3aYs/f
yM8VN3otLgc3koA1gNJfeK/qe3ZDHDf5sK+cVGHW8auGAIyKjWUyL69HOLIeAgRt0RcMptBTLQuB
X+JSbld9ujEH8nL3BXR/9ErCgk8sfRYfEbJLm8hYRnSP5oxZQ9zRHoGhn6eEsthGY1cR3TBbLpYh
UyWC4zhNgu6VnFnhwxTF32bGcuRY4BbdkrWaRUsWJEOumgSG6Jbb7QC4xZ34ptwB/96CLXdqZZMQ
Q4zablh7SNRbNK8IelZJtIwYw1ULfU0kQGsutLPx1j1mSwutGwnNNtIfjJcxaXbc4OL7xHyIzJvk
ueKDWhbP6oO3bxaEpANEXXApFoPNcEWIUMLbwPDNZaMdxXLtV+tpWEtIvRQnJz7pnk1GL9ckfDA+
noPorlgcAfeed+E+X9y2C3FBdjoxEQ50bQPbHNIyEjobcgXsXLI50GS5zYc/K8gRNmG77Ldavhpy
moYb37Pz3JGYbIcrU12ritviPBXtmKnSTaE6RY8KcdeEe0lxiNiNM5ffj4DHwt8K+YUVnIUWNVe1
Url1WWtucc3KH5cmjtX26f9yd17LbZzp1r6inuocTtEJiQCYwHDSxdg55776/bRmrC3Lf+35feqa
KVuWCBIige97w1rPSoS9lHncjuoNb+qu92velbiN4b6HvhH6FU+IaG1eiyRffFgf6ncKlQfXC5Mb
6js7/WbNG5HOPvngJXlFdKFrPC+77AWLNcbj8lX9AposEubEmowo+++WC+TDZNQRumZl57ObprDH
tzGh8wXXkDNehwceUUUukxPSkPnh4nkGpqWEDrENMZj5HJ+oj2KRJ0rsVKatRUHENj10WGtXqsvB
3kMF41MTPG3aOIDLk2w4N0PkhNhwNiSBUMn2PonUPKuevenMy9+lm+Qvs2DCgeHTbgVjq6bbRYGD
5xS9H7U7jguEDw03CFDvyg4ex7f8Ubji/R6xMONJzkCrbE1kmU/tiQOyBFNUnhBxj7aY7IPkvlgu
WnRXC/d94c+ctJuMRbTa3ObVWejuxhmus7NcQabTdlDIKLNXyc7AmzyylS9Afg0Oi/CAG5XrQqIz
wJLMKI+caHew7vR5u25dxBsJgcRy08WPTKEHweNm0+dzjstigfd5H3D0tuINp5x2tcrTxH9K3ftS
f0TyXppdRTto6T3A97ndz/OpSXbCsmMTjP1EtPbrsA6EvwtiTNtrBgpLlHfQ7Z0AwiWFBF1J6kj1
Zt+8ik+xB8G6lnyZKPC83VhoMozOV9u7ki18fm6tQy+flcvUOeuPOfMD8ZZkTk6fZ52YDWLW5Zlj
THsfeIGzdwqDS85lmZLwgsDCCv2iwqWO5sEfpe2s7km49FBdBSjy6muGAWuC8YjtKiKrexpRbFYo
F3BZdeQlGEbrWWPiIv8l7/qqNDvFA37mCm+BdQ7GgzmfQkKf/DjYS6+Z6jXyViM4oPGo4+LiJWnv
Bnu8lL505NUjFWfpvk/2vbSfi4PUbCNUCel9kOO2N3aldKtZZ7QN2r38LtJ3pTuO4+yJdZdafPNC
VAREjWZvb8WZhFOECczWakwlr8TxiCkqRFUAZUkCZwhMDt5ieJz4L0V/HRanTt0Cm1K1z8ebpHzO
nJD30WTsK3J1NL6oy2qb14R1zbLn6r0qdmPiBA9t/YriYbQox31+EUn9R8dSXEJ20mMONx8QzppG
s9cIAQYxCnAtqVzxTXxTZGQGXAXEsIab2A9vpENLjCa1PJGZIXiP+BKrJzk5SXcJCpLKnfubxjo0
RuzF7X5i3IsUp9uMwibFhVM5WeBwBL2ke6s/9cYVgKw/bS2vF3D/44dQXkTrXhWOq48p++H72fOW
15IjZ/FWtWy1Q1J64Kpg0Y+Vq6OUHWwiUOut6ibPmuiMdzism03lCU/NPWAA3abI0qpPhE/fIqmc
ylHZL+QJmHYO2B2Vxkd7bCM3qAm2wbg2vmnptqUBgROquUN1mXKHj1Uzr+2ejdHhBSV9K3tz5r/P
8o8pF/nVjTN8q07ql359EgB6Eh9yyorD0aydzYTfvn1AZSBecoHAmY3OvAuWJ6WrvpGNeWNynKvb
rNxlApEDR1H2CFpoECvjcy9PEH3L8mWqr4bxbK25TsDyiX4+w8xx8g9WoEl1P9h5e9Yq1wB03Tvp
sq/OZXLH7rN+QJlYWiiPh/ZipKa7cELO6H1jIgP23BDHEOGRVtwl4mPArX9fUPDQiumyPbyhCUbW
8Gkxk5t3+Yd0I2PU4KDbN4bdAMcT78Qaoc1N3W8zbvLJmz9Xy59wRTZNaiG7DnQ0AK65UhOvtIW7
7pDbkdOnrJMP9XTb6K9ycp2eQPE3mm+OUBGshhLR7pBLLE/hZC+LE1ZHK9acCaVLbrrTUzcfe02i
QrcjZJNym9tL9WR1X8pdIr1LhCTmTXcW0a+ruh9aHKJF/2r2F0WYndqL5i0k9I3sKKvrrbP7S3fb
3zev4P7re1bNnY9tzhadU2QcW2owAemIHtlJIXvFdKpC+U016r3MxCY6WuAmU0+c3NkP9W1r+DOw
VtAFmPnT6TTeKvqOo0PLL4IE1txmth4kXqU8NwvDm43yJXq8DjUE0baQ7LqO80BzzQ2v0PAi3KYP
6YMQ2eWuuaYPP34DsQlyoAu/fRtyMz8s37wYm2u5owP5SPnTW4WICw/a3+nnI/jt8BKc10eFl/ao
PvNYPrnoQc3g85S76I4P+fFFJ66xh5cJyC3YyI1RXbrWO+mNY5ikSnqIbXpQzp92gBA92GyGNxkt
27Iqxo10V8Q3bXacWGmdhALIFpmfro55h2iuO5Yimu4pJkWKzT/DZKNBG7GeEyZrhJtTtd4wxrPM
q6Qe5nPqs6vc6J8CfBFSyzQE+Oeo+dLVo5I/FTK5Ol9Ktpui50jYhU9NIlA81AiMjm0meCkGBgOO
hAF5OaIezOOXMjzG2m7SkkdZffzRWPxDZSw65jwELPBd1f/u0cOj8+dBFJuO3x//y7wYkpj+K3X2
5z6feTEp4v/mDfy6rYCErjLswufDOmEN3Pt1WqwiO4EjBK/23+uPP7Q9/5mE/FtJ9P9GV/wIq/11
jPDb87Z+W+aH1RTgtKurQ6WUHApZ/KXEYgHlsemZd0aj0xYxLJPWyB5ZcMOUCVUcJ2ZTelrc1D6C
K+J10oK3+JDMoPcTGCdKwCtfwq2Q6sxwYXaxVsPZBw09ZMYAsON1rkd6wEUg7SZWsPia5ZkES8ZI
iwBmNElDr4nGO3JFAiisZvhQq/JdNRLgEisCLtQJY/M854IfqkaMcSiVUat1o+XFOrwTKYfRMrMJ
p4Qm9qBdguoq6MVrn2QY0gXBiQ16vHpSPuIxq7ZRnmfumE26VzZJyBKcEOhSryyK84hCPDJ0cjYX
ni8FiXI3TzjtlKah04OvzrVVamF9PxSrGRBehWpHeqNVZ8Z+Mm2AODXCcuqHsOPOGIbdYmp9Xzop
Y8lItP/J7zbcCaSjroNWQlz/i7uO9c3v20H2f789/td3G9ouHHQowFbI88+xL3Jy9F8rLGH94/W9
/nPsy2xX5dn8AP4xM4bN8PP9xh8xL+SjMeUBA/yb7jp99QX+Mrdb94NQJRDM8StNZuH4234wKysV
PWhDfbbcJPJx1p9NeR9Ns61/q98Wy8FXcR3uji6dnhiRF78xPld57EV5KcCZbsTr+Ba9JJ9GuRmO
6QkGvceI1+/O1bl/BAo5fjHyqO7riPw9d+yPsA3EiFzleAIHhNTkKDZfI04sneWjpfJGe4pv49s8
US9qS4qWS7pAbefNDHjutVOOdZQRtEyySX4RO2g7XBpzbbgoXNvwOytrgztqOHXy4matrVvDrb5r
wSEE2XCfTtlzGMdOWrC0B+enRjCStF3avC7aq8z4WJQOpEVRhbfCprhP6TlD1PhkfSUayQQd3CVU
udDUyceaZgrrirEa2ptZ+FRlwV3Cl4QUxAmfcD0+EV/AkG2BaECxaN7gW7wfDX9FuLcnCAJY1cbc
C4NdSErRq0j/NGEpvNYFdaStaU7n7xV8h186631Ez8NdWJ/l6lwp+x7yb7uB2d8fuzdEznR3Q41A
fLX3W9OqtuNA4sZGk7GpBkfST+09hkDtCuUKSoRrLfZjv8u7XXnRvfEhf5GP1AA+MXAx7klf+J7e
MBuHn8kpugNtH9wPqED4Mc8k2e2za7yjh9aEYxHeFCBtgW9cV48bC6sdE7rIcrO9ekiWvUAHdCs4
abmr5n01wte1h6+t2W3gAyuqM423HX2ITWhdlFwT5NBbY+fkzT0c8Ci0aRgQEs7MhR8rfrIYmh3C
oaL18aJFu+oqJfpamyFVMaLU5hjefjoMZ0+cxrdC52Q34b11aWhd5uFKuVF2m35bZe/8e52VdY58
kk/8S8Ev6d+SUOgj9uolN4czRj37nREtQUdA7AtppoyD7La/xAHz1lMpvfGh5joBMl1HemHswTyE
ZfcW1VJgeiohm1LvWLrdUkD2BwniEw5T5gDCvaSzRATnoG+Hm/SM2h/1dnyv58/xuRT4m7h0RwR+
6Oo56s/9IXmsiXbcifmm3RIIm9j9E8EbyVlIDtb4Eun1RjzMlNM2o0aMbk6XkuyFNzFwlsSp4tMa
V7iA69pRsjGOY9bnQBenjt0JR2x5o8RC4U0kNbXyOjyne+pYTfYXmp75i8Z27HYQKvpdaAt+/WDs
T6Rvbpq34qT5m+Zbvp/bs0BcyEV8BpRV4t/eDNCtN5wi+b46AeGaTgl22poreqMMd2LgayEtvyu8
yGMLuURCWk165YYhGN3XbkhcxvcO/LVxczu+i+Nlqe8IZ8O0mFCLM53cLLoHo0KZbtqFJF0GNm4j
gbgjqfFq6cco+uhSr+JFamxrqF07Ut9mO34bnKtyz9BzW8jjZqsGxFjsa8p7gRmnZ3x2422CVxTJ
GREYx/HZgEYxu/ni6eYWwY8/Lp4ab9qHxRWPbX2e0EmYm9LYz/DGyuWOATg240ICbL1JdrI/77Nj
SHuGG+GeIeugOpLKKApzh6csPh080e+8mz4mmb6QwRk/2twJNuBrhDO9Jar72SvwnbDV4LPs2UzE
HzVdmwgiBCHaoZv3axAKoKlNzb552DJXZRSp5HfCg1bxiuLe3xzg04dOCGA/shyLMW24yaRrPp2D
/FBOzCz0A64ZgkpxrwRxRPrII0m09+0tIi5aN7CnruSB0g59FZ1dYTPSnZILb4ZxnfnDM00umboJ
vXY+jtv+fY3cG+HJH6C1VJtkdiTs/PRuu8Wd5U0Lq4R8ZJY3dr8LDsltNNn6DCEntMct7y50j7be
HeRqz4b7KsRXvTko3c0/uBiRRerpldO1WiopR35Zn6xy+f/oQk5vOTJ4qvVV0vMnqchfH/+zGFH+
xR1PaYEgZMU9sXf8pfRn6SKJeOBUJMSrr+5/pSJ4EWUR9xwLalbQ/7uDVsR/4c1H8mRR+a/ik7+V
kGSsxf2fiv8/P3Pj983X2Aa5KtXlIR2yvmQqrTSluG2kOfanRiuqj3IJzW8pMg0mQ2MCVo924U0L
LYKbifLC5qP1+aFWqvIGkWmISqlKmEfPxm0wdEPpmPN8F6I3zXfRlC0bnJ6i4RULt3st6A9xyagd
lDz7HlFyojz5pMeaeRJmT7QiqYVpPy+bZYHrSeDq0yTxTmkJjt4YMg2GoZAX2hRB77UGKxk6Fwxy
IbvDnnW7V1s9I++YIxpkN2Ga7fCsilUFFKenVSY3TMjV+CJOOrOhBFFpUlvyLWBuVjfz+LmUC6mG
pFKLEcYsYTFUNy7E3ptzjSV4PYjnOlUuQTG+Q99e8VJyMD0bZj8VF10OCFZeGKgKu8qoCNL4B7+x
DFWkFCfeRZNXM+d/eWNpK5DsT2+svz7+5xsLjjZ+XlzOCDngZFBl/3xjIXfHmaOq8g8G/a9dNVxA
3KZkItIGrIi1PwRYMtpAWPhgPmireaf+LYAGYYO/v61+e95rC/DLNjWQldpa0lrYV/NTXvcwChow
DOJzqcTWUeyqs1GxnR/0aicnIYUKPO20qY6Gol2FRv8oBXgLpiywNOtqX4ip6nTkgsVgDTexpp/q
YtlbrKiDBuqTlBPWnIEZlNtgYyW96mvmOQ+7XYGzJFLeR57GkgrIy4tdn+9I5mMw20nWVziDz+iJ
V8+KF8MQHC0cPEyY8LLMg5kGzJSKdxnMBGnL/mhIXitU+MDq77QHCbrpwfps0PVcpKF31Ez3BKth
Yi5ONPnf+TiLPilad13BXN8avJQlQd3jO6tJ5yUAJ2vcBM0u3UpSYquFaFPWWyM0G9UOhEK2E3Zv
EvY7vygE+GkWITXLXH3W+sByp0vPOov0SV1YLoHUXrNeItFw0qS0pwHQJ9FdHf7Nge+MFLMvXwwb
yvczEw0vmxhZcmJ706C8GnL8EMn1UYD9w4TG75LCVqOSXU03HZsFfrjMKlEX+/AJyV34osWGDDIt
DNtnWUtITpkLZnOLCXtiNtqTkcDhCZHrTKOK8XQOy5Z0ZL5eAFtfcTkK5mbzDz4M4F8RFgj4cI2e
wDf3X25ZFcHLnw6Dvz7+52EA9AAflqoi6fqPm/znYaD8Cy2uiboSBOfavf96y66ONXzfWNG5SVdZ
yB/ngfgv5MUqQmGMNFzRmvZ3BJmIO38/D3576r9fs7pV63UgZAc9AxCnjtHiDlprHPo4h75RmxEG
Dk3GsDodtHxmWGuaXIplbDpqXp+yWC/vxqSU97lEUiCW85R8mVLqye9N2nmN5JZFMPI1SChhMxO2
C5FFIUNlCeSnLi9k3A/z+GqR8eKGinnq56aabicpQY+Rk1a0C6YC+8pMnGkVWHuhtg4ih0QR4tRs
EnANWeBW+mJbVXBOG3kX6OR3WgtXLmlActEegyTbx2FwGkSDhTwrbLkdT5lguWv+XTWVRyMUb+oS
gb7FTl8cUejP6YOhowUxTPKOB82R5AFlDB541WQtNZZ7FN47dRk0hBApY5LGK0rxpirhOK4P0Qu4
KHF8Fcz+qvbNa0e6i9jWPrFy58FUCiYAxrcYLK9Sntcbpndk4wSwwfK02eGf8Co6XUG0npqmtckP
5YnF+4Zce0tIjsiBvNA030o4PTofTyZc5baL0W6qVD5XQne08BpnWrlPDPNKmXTtxYZg2HnyFnF1
12J9wl+thXPkWiWBq1p67NvJFsTWVVluV0ZOOF7mlXPxHgKVLpTpTh+RmMRkMGbyV6+n2AHnfWDQ
WAjavM+DRt8UOpgCglJr/D74X4X3poXqYpgPVSAcLHMEjlR+zoO6JZOdvORau88HGMRDvYcJ60qS
cJLU/jEXugOR67tWSr57pUU1U4+3ltBdSjQhqiB/GXK51cUKv8egPVgJdRTLYDOnKW16/IuqLw0I
0oNoZ5bSs1QN5ynocCZbnpwNp0Vjhdvobl1To5nTcmyy4KxYNNCCgkFleBjT2NfD8jbLiLtmK5wo
zXsUIKaY4ovJuCvTiH2KiLjkHe0Hk/ZgCCITZ/K8Z6tCRlC3N3FfA5jO5ydJbku3gSxiybVw1s2R
9KfcuGlHwlBwawFjD45AuT1DVY56Ldx2MZ2/HJ4GxfRHssxmVfUVwdwahXWr58GlaWngGou5RZgd
NUO7GCK6QJX08rI4RnHNok9A3qeG8iFb4stijaQz4L9MLD80OtQ9a0JwPjxhoHH6inVjFe2yWOaq
D7eRSpa8NqvvvUJ/Z0CTqKfgpcoN0E0hSiPU0RYhkA2WnaAPfdKsXbgyKBkCd/yxih7dSKzuanIX
22n9FknHtFAurYnGqUcDVDcuBhnmNmnuVxpIBK0f34p0goutWf40hPu2aVEgQ+Jnqj8G+oteScQS
Bkx88HMbZbItk+rboqhFW5UGjOxL8Sj2+kIUd7i8jybKIFnAToeUlVGixhgs03qGTlJ2CZhlEDEO
HCJhXjRLNgAaxBe6eSd0UDrbnHjUgJW3HPXCxgyKZLuYsPwHnSH9VA/7eo56t1QbFpX5cqxAvvZ9
nxBwM5t7QSDvXF4C8dAsjblppeY2NY03I04SLx/x9odmaPDWhthUK2FyDRPtZpnmqlnP1xYgYN9Y
d//kKxdGisTNJikUKP8fV+7vOy28O789/ueVK4EexkrNJoo11Y8p9s8rl9t4tTn86Gr/jDJmq2Xg
aSVikbJdBlf365VL0Uxfa+hIonV++XeuXH1tLX7rbP/81H+7cnNjHrRwWcJDqS+pHTEKL+XqIZ0V
NEm59aFFBVM+KSdTQoLYKzDQCWOn1EVvbI1djAaN3/NLhqis3Nf4Wgllx11kLZ5VMDO0ALQmvRMP
PV4+aGITpO6xuNd0xLNjhISh3Q418UvEASgzIa/1vWwSDTgGiLStBHUKi9uxdpVaPwlS7ohS9jaw
d1+U1imZRA0i8ImZjxGR9pm9G6JkLCakJDl6NyF7ysy239Bg7/XSuJtS8SCzZ7ZQ3LXJzqzpKCrt
KA+hg97ax5uFyyGEOqMTPtN9DMtwp02o7URU0LXC+JI0Qr3kkCyzSzwxfNWnbVyxte/UPQuTB4kJ
nCkbFAikSJiml+WfAhk/TTh52jpS7QHUsm3vIdrydbxBEKDgaCBjSUEPCO4lqqbukPiZiGij2G10
04swkvY4JFtOBG15EjkUo6n2dNYepEFOKDvbQNzUKpkFCvNUMLs0mQAmNH+Eipx2PuhKksjbi2gw
lh5JUqyASlQkh49+DLx4zZjLUTAl0etqWRxJm8ik8abgDteZI1eIRgKUArkk7ZslsyUjROqKdAg5
jooJOJk1oheJnwM/l8oVwhjFKai9cPh+KqbyCC/zVi7CXTFfm+FayHdLNj5moC7mkm8x4+ax/aBb
CefMSbguwyg7lErqlvpwHEk30jVhG6azjzw+SStP7Q03Is+BsMKtKYKYVuK9sUzHaCICJSkPnYqP
GMl0DSJH27Wi4Joyq8zykcwwmkJpfDfS/MWUlFNpHvqQOCF2+tLrRIiv1fR7kYn/quXtOrSateKn
jOQhpBLoYPq6hMgNWsluQCI4WARdFIoTWTXZfvlJ7DSHEOJtEsT3y1B9KvShGC4uFiLxoo29MbDY
nRSsOEevzOWzVKb3eqfch7FMbxbYWSzcxPW0z8tmJyN8EbSbuPluRNo5kgODxrqBbe/TAH8oanBj
5NphkR5jxKpyz7dXkNg6Za5B2GRTNg+WjqALsVUWk9whD8e8wNzb7otIcyqkbENwOxDPEpiZG2os
iSMFYTvpVMJwwMmz0Zru1AjTSza0h8Ho79KRJJQCLrcu7sJC9aQ5Ok3QridhRvV4yqYafwPU77nb
zBiNAC2mcggNCF1XLW+b8SqL6HSZ+eptfFQnZMZ8gzU40IV+UEKiM6vSGevnQaxYHXHgdPo2mEon
U6SLwnyLltDEmGx1IQqfpzIs+OBt33Re0be+2Oce5Atb6kDpEFWTFOEGbHNYDAiCwf2IVHsKJXJP
XaQQktyeRPCAgzLsCQ7f6INlm/Idc5N3c9a1jdZizaYKz0i2S8t3xXjIlNupzOyI5NVhBXzj+Egt
8RzDlFlatLmKuAtaQl+K4zxZbqAv2B8iv4rpzC08zYRUWxMaIw4Mo0v9UQDMIgp+kz1YJoCo4UMG
+tcz4jbbDLr2cUqRD85O3IHRrp+p3lYcD/Agt6gaO1zlWDo+dAFHb2uAxuwssNi6jbvSHpFaR5KC
uCBy5VTwM0BHaYhJHKNKAeN8xgFZOjVc9oDju8kD6vyLoq4549nFQgApZ7INM6joHoXiILOvCRfT
H5b3ldeLqcsNlkuQhE7SBzshUPYBE/4egZ+MG60aAi/vLb4jH0ukeMwoEScTeYNazKiUGzkr/BBw
ucaeLohFJ4dvb2Gv6NBBkwyFsCeyhWZxYqY2wMxIjqf8yx/yQgWnFNlMBm7k9jNcDADe+abXQrfV
H3pWSV25UBpuw4ZU9iRB2TdtgoZCcPwy5WmrB8G1UvXtOCeeWuG+ScyNIGH7Vhe7rEUvaPMtXmx7
VhcIOouTIGAnwP6upmPqOGE6OYSl2TqJUJEBhdJYS3HjV+emBXBAbTsg5zZLE64YPCqluhLPSTwa
0ydZdk1zOU9r20m6WsuIBIObk1oyunfE7AaLDdq+fNUXd6qr4qjpNQjpAUY6rffVnG6rG+1hTJ0m
5VjqOzj8vMz7hluMoPl+wsWvYnNQUE/DdtKxESQnpUZ0vyLcWY82DHeniGGSIbsEFWrMlcz2bCJA
oevnAXAQeNE2wBsUmOhx1gJAZZnZ5/RhGXmjqPyqGVItUbmSyKant9G2eKpgebmx7cJ2Uzc3vWgd
S0nzu0LaCCltY8gdZII95bqIKMVxiq+vAMKn8t0QlD5F0XdUFOdE94PQOMrKQZ1VL4YfUGWoBufK
DRvyI7EWNXnh4j+/DyKZVJrWSlQ+c2KynsvgJw2mlp/6rsQkqc7YLCNi5+OmRfCnSo8VKXvEEPVw
SEMjvxSSdKxNxQMZ1bRR8moE1bYLpNjPWp5pNABPMDKFkTXWNqJ4esHpJEN5bImew5YQZFtm3Syy
+lm2o069zfJ05e02btfJHE9y6RpZUb0psXkrMB6wG5GXQqXKu1Ij1yFBtmdG5gmbmhz3L7kUEgtb
5l/GELOpuu34ibQVMveCHCjCX7FJdDVtA8vnSKeVg2nBzyKd8qsk0roZT4pkeBJ6ggFd25gQapVy
DEJ9kjvp3IrxTYDM3BQEbig0EC2IXxWJuijs4v47g1zbm0QO9GwkQ26rf3CRT1a5BtnFUnX1R3zI
/zlXgx7DoulPc7W/Pv4/RT40apD1uObVH1DpX5ZX/Mmakb6S4xnj/bG2YjeFfRkmE2W8haeIL/S/
AzUVEAArLWL6Vk3O3yLQgGr6vbr/83OW1+r/lwF7li6V2fV5uc9ChW33IusjG2s1ET6G2JSIysGX
aPQFSTnI1LT41ppJ/YqwkyH6wgC8PAroVUpTcMtYeYwF5GnkOasaLMc5MZ9zIWUEbcrQ3x+0erVp
gb74VMYWxkuNUKJAecwRyGRE6ywEChH3RUtR32PzF0TTi43hJUqWp9q4VlO4q+UIO6bhdyHaZQ2W
TR/UEYcfE7qBd1wSqn6vDqE/CGhe57p5xVT8unQ43ojjvMRyM9kd9r1Eq52+6d/7VSufNasdEQGJ
gCQjV0s09sMxIGNIXYQtKfIKniQp2S/StxiTL22JiEkA88hrOrawQaWHUAFzXhRthQnBHg6EMs9s
AVqNAVtSAxHXMobpotwrA5Oo9rciZqYeULUz2UazLw6vcnktZQxGOkJZqAMZI4JulDepuKsLVMPw
ARvpOw1eVONULl9LlJHZ1amOVSxoWdMerb8q+2Fn7vDEo/0Qw9zJmnjb6LAlO/1BKgEiyFa/awbO
PhNlRKbydQWWgWoLl8+Uj0beEoSNnGbRQmeWda5+5npgXRi+MwMpUKEzaMhlnWLqUAODlKWB6PmR
HPOWKO7bKMOrp6R2i5hpse5FeN0JvUYbfoTgmztpHycyBxRbBvTfNXr5kIK7zSH+IT1o8GCt/jHU
uikhKoPhdDHZfi1n5FgXKc4wpnZ1xASnGp/JH3OtjqoX06Ma914vq4eWdsepSywzsfEsNZBrcAxw
O7fa7Buj4qRahMukQ4OASNw4jIAewFhS6XV2In5YsPcmYQRu29qVsjwQJ+fO8UXOUaLQcWkmo7IU
SM9lQDlR59sq/ZQrJpTBOqlaMOGBx1Wfu/qzRphgRDdRjJfIpDmh7iOMrtceYxDh9fxlGS+BlhPP
89Ua2zB7SRB4hkAWQ2ZFZtK6ObuOHmR7rF9zfETEFiA3A+nOtQf1aZPq1B3sfzUGaHHCRgtTUN5c
G+08rFyavt2yGHaArcDMeRWqT6N5wmbSVJ3lZ7NY7BvKKLUihqgv+j3X21awUm8cEdzg1yFtTiNq
sY3flp68ZFYPF6vl2iKNDWI1TFJziLBRC2OIpa6wtrPcLFdLqzx+OBN56qTL6qCarKB/78JJtTup
NKg8XhIFHVwdK4Pd98j723XkXMb9Kzaba5UEgH4Yh0t1uBd1Xi6WX8YvdWpc9Yx4VpThSxjN9MWY
1dDMJ2n0RZ27GSLMGTJ2KSW0NdbXQ9O9ItYqRlylzLxF8id19sa1Zi/rD9yqPtlq3C5T/wy+k8SM
kYF1GX8XNcVsPS1+lIlBC18Iqfha9iQKZag2y56ihTesNA6ZLkc3gg6hU4hOZkzvnpfAgerJRX7o
yQGy2awTRrstyu2YivqhqhPlMZiQd5WmQaz1W2ikn//gaxWhp8SWmKA4dlbmes/9H/waTfzr7vov
j//jWiUEjNpwJQ6zcyYdhSnYf2ZnFiFgbJtMgynYKu1e/+iP2xUlyQqWsRQLnSrzMZZMf9yu7Lgg
4sA8RB/Bph3J699QhLOL+8vw7M9/d2vdb/9yvcpZy5ihCeZ90dsNUol2P6ju8sG+NXwrRMkeGw6S
jvgHz7qfcXCDi5VusTzRoCW7fIGL+xS8hm/1dz3C9HDUx+SZtAeO9fgJ4GjyHeUuSVV0B+Bd++qG
NFQZEu1tVRAoesngHs46fGNXGDwdG/obn3ekWXyqHHEfR57CPj1nmLa8zH5jvGnGuXQ7T/Rl/od3
zA8Myy3xmCW8tWEdMypD5MH/OajAPl2kF2DHsjNyi2JFKQF8PLfpvtOEm/BNuF9Wh/Ag+0roYoVW
UeW2BLEnXD9iVF3oub6Hi3ae9/zt+Fs3XviWXmXtOZAe+G5QYGNj21r3dXnKw9Hmu4E+q47lDe4L
tfvsFlyS2PMnDzTQs6l6w/O8T6/h2w+dL9pf6wZjXNdQ9dab+ntuj3nyJBE1YeD2gjH2IQiv0we0
ahVD4aTCCL6XBwZzAVKU05wSr4a5nP5rBR8Hs49KNXVSV9Wc4Ty+Ks54N3wqR2yAthFemAsUntLd
Gp4V+JnCX9rG08plXzd2c2leCvzEcF8uReGx3cg4QdEWbmewJSR4ceg+xgzJMsf8wkt5Fm+GsyTb
fWPzw8MUW0K/zPEnKY7INy5nZAIOcJeZX8oxrO673m3pjANpa75F416uDwj3ASMFO92yeYxJA+KY
V/4hwM0k0DA6xOUTn4PPv3o9T3xwJiCVvMvbyztRHh0vUgYMWQKlNnoIE1uBfwRH0+arT0y0kJoq
N8oRyNepSLhuN8OnXDj8cj6lMorTYFdRW90uuwnNtE1+jv6V9NtpR1jJg8zLcBNAV8BhmbPZ3JBx
Pt6tuiTdNd/Ma5L+D3fn1Ry3uWXRPzRwIYdXoAF0ZjfJZnpBiUHIOePXz4LmyrbsqjvlV5cllSx2
bnzpnL3X9rzU2uTZZvpkmS2ohXHOIV8ZceqFTxA8jXnJzWdup/IBhj7mBiSVbvKtLVBjW84UPQZg
PjGIyQhYzXtj+Wa8IQeP4GyQu3tM9gSceTnUvUO2Z0F800XUf8RttCCaV2Rzs5/6L3TYwtNyVuEQ
RM/C04gK9AP4aC+tl336gjWDtgmtm3qDEasgNcKHvEO6i/gWTneTZHPsFvXd+dsq/VQy/ybaD9fP
p8U8VbjBi31nXy7P7pFdzdYwL1kK9PELyZhNDds+0DQCK1Hab7Ut2O9Ss7csgpoee+yp8sotdCd/
3sVk1pHnFnYb/lRjkmd3xbayDnV0KaPLRZWdD1429t5HpbUJDSGB7TJ/YrH1SML7kRIyybv2taMy
RqzzFgGI1H4FMpEsLyRGPQlPgde/zhek3nTl9GNFgZrqlz1e+vs532Yv8mm6o+aKx1vcT57uN8f4
XnYgcpNOLTyq52vgUChH9Gu6ulseyGjZzL56hmlpBTsuiam54zutpQfIrJFlL72bvZAzoFyifgdW
VdlinnWY1Qyip3XQ6AnSTXEfYIM1DmSbeMShBK2vMsW5MV/EAjev4LR7Xc/tonlawBHUDDIahbzZ
9tXy8HFyXfGrJvB9cES2niBKRq5G6VF3uHipg+jfpEf5FHxhtYeESGTIvAs6L1LuYY3xK8U4+xLS
eoMKrnKGJk27iP0a9RDFq15ddou8g0EhnUnN22U9w7F6lWgT4EoLnuIDVzJPLHdPenjH35kRqOd9
0hkP7eCp6LeMFYZ2z/sBEMM/CkAFAMbqruWJPF1C1xjBUeLklU9lnCEjWEDbXSQ74skMva595XPl
4XhoqLPyLhL8Hw/NN5e13+dPcm360Z8/+c65Bpgxemr3KMeLvdCcw5HKuvGUo3ZdzlgqY7rdxZ7s
RC6vvL9itpzurYVMQv5nUk6W5WTT/axc8A/EDJUP0nYSA05HSwMEHPeWzyFBL0RFfTzO9TblLIC5
/CQ+cCYajAf5ka/F+kYET1P5xO6UnAFzW1qTGad7xSG1kU3zbj42Z5M4xdXT6UQA/x8j0SWEndBA
wv/uKYyfjW/ZvBkSm0gY1MjBB50YhmPbnczoyN+pC9fDYbhm85ax2zTHKd+ua8hAnswwudW8kzIX
yXjtEQfj5/SaPmK078VaVlTQyz+0ox/Q9LpVPPzyZrSqYyme1ZwZ3dJpjb8R4peASEyuQX1weILx
zsp28Yhk4p72fEy8I1zTTfginQixvg3XPL/j4ZJDL34hJp5p/LJaO6vcvKYMtamINZ/85HvmlhvS
eUhdBP34qfuUqvfBLXshI0ollZC1+xodg5v+Jt1RJL5mx+w4vNBHG6GQfgRvyp15egmfamBFoo/n
BafZdFdFYAHsCYw716ZDDBW6BJpRC7yjNe6GvaqxaYZtH6yWAIwBwLiMDafzgTqiQt/YFg5DvSbV
ENVDfE32so4PSqqKJxpn9ZRlTltRkbWXOwvsyjE6qtfihfNVymYic+PqYbxyt0qUbatmOuDMZj6L
5+JbKzejk8tn62ncUW7dGD7mjXM82EjcKAnPH/KdcJtDt/cGR91QaR/niyRwaPQIEXCxNbjqBguN
Y+KGJkZ9m7qZF7tQFlavvV3yO3cmG9e9w6TiXj5abi35mgsMyo39C6HjdrDRd902P3Ey2wpnzoJ2
7kdevueBoJILTuRFPBUwk01ov1MPBDn4/l46wUa9aGftjNlnV20hX27DfbivT/k+35r7cKt5hoc5
3mv95QAl42zuugO/tzm3DHi1ggPAEx5AxHvAAeOmPtWBTezn/Lc+6XLQthjEOd7FHaKeHfFWFds3
hgrJo36wDfkXm1/9x/yRH4unQAJ6iOzFVnzKtDb4JPt+pHrvjYz6vYwRnIOo4CNoOeDVh9x0onVq
fcW4FsK7uXzre0Cn78GBRa5gZqC7Jh/jF5SINSlQ1ldH7ikL2rBg7jnAj6O64YmPk7pPbEO320uL
j+NecsdH8Sgf+8GRvhkLohKQCDbV0fozZFKwofUcZbu5V55ormjf9vkrYBom+icrdm5USxhcLKuM
J3aa2MbX1mrxyFuQTgxiXph2666QX1sG38f4UFAO8Qo3ftG3Jt3lQ7WnlCJuwNg3w+on6q5SzEEV
IaIdMwZrz3oSOfk/Dud2DU6zaZuI3Y6Gn3BLmMqYk58m85Dl2xJjUSZiw3Taz2k4quLzTPLINyJN
hyvl5/UjYVwDZzkxMxjhXWJt5vzIvtjk5PjBx5p/GN/yjx5ZkeWGxW29Ma+axiqNB7gDPK3DwOej
r1+HKxMBf5PjjXSyviJWaHnLHMJ0wk3yj+CwulqonD1wI/YDId8GP2bqmt4EabtuxgvoPUwZ8Quv
Jn7RgL/6ZGxhGOejyq6qAL3lTph2OqRVztF8DX10nPzS2y/GWTwUTkh2KauHwypH7flffE6VOUSK
mBZW94JBGsF/PafiOuRI+Uv59+/3/13jsQo5MCKQLipSs1X+OKci7P1NFfnJitIntHrlSf08p4pE
+6CotMBZitg71T/JrPkR1FZ0IaBbVzD/P5NZ/43bBTWQ8zPnXsCtPJy0cr3+dExNScjS9aIT0GIg
8QIYqd3HZH7INE1l406KqaxVaO0UT2gepGqyUfVWsCzXBGRkvKY9v6XmQbD8pUON7MtERqMAZKQr
WBlhgzgs8+l45Awis5uJWeZzkT56ou5bNUagpTzmaXpfBVLlsAnHdmZtB8azugdaHXRbhTp05qNr
rutt1wIuY4oSmXjyDbCm9EsVNwZOrxC7gw3pnPE5XBksLN+zvRVtJi4XzPNdf6dBq2QOW/9BPnDl
3wqfbWt2o3OJ75BjQe1L4ZaSjbVL52M3vNKNA6XJ8x9wQuFCJmgbLQUWbq/dVWf1OHzN7/1z/i4X
W6PNvX6rNKrdG1dsQG2N7WGFZXXEPJvGdGGJtfpTKFFB3RiKXT8L1A9fBc0BtjQGHPuJAtqCD2gR
Z4VHqq8SpjrFqxY/b/YDglLD0b6oGBIpsxyYWMlM5U8MprN4zsYtYgqz3kvh4797/MJJthi9KLSQ
W/338YsH4O/j9y/3/9P4RWJFy0VUxLUqRBnnd42W8hvxASIXKb5mQLW/mI8kbfU6459WTUNZddo/
60wrG1M2EU2rsoqi7J+NX3OVYP1qPgJ2/6d3vqqm/zR8y4aKijJbAoGzZceZJq5lqt2pZcRflhCL
NWQgFcVjorXNRyEMWrcN9NmTNMzCda1wFFL1GJBOZd3VCeybNKNqZHRziBhUIbBp0bunuRE4h0fU
aaogaEGBpeOuHWSkFKlIR7SaTSLW+5ATbqG9Nv0ysU2NSxm2i9bBbpvEMnAmC/GiJIXSoUiNFzWA
OhSvHdq4FRZOdVJfu6CCKfunyM9ljjlqHl4jdNZTnK0h3xFMQ5M3I6LGVhRUT8sPhXbzQ60d/VBu
K/GIBRK4O6uoIs70mboxpylBdHl/ijBO3C/4YVuVo2cGVsHRV5G4iFq84/v66lYBOS1YYdsQkHBQ
Vnm5tgrNaY5a9+MPISRWs+ESd1IR3mmj2evvXZlm1UcoBwgslKjQdnNIefE7+HSt8ic0GCn4MpmT
SbpI5Ys11xqn35YedQ+RzAwUqDx1Bmtt1o1x+kgEqTf+zT1YwA4mNVlaVUgt1f9nEQZ2zij/ZRH+
+/1/Fou133BPUfRdAdFrtZhF7mex+AfsnEoxtd+fgY7/WYRhFjDeGfiiRI8WjwNeiv8MYn6kKwaM
A4Up5wcZ+x8Vi8W/tWJ/fek6M8mfRzEqrIV+gRbsot6ydeOlCAs/E8VDJC/31RR/S40cqki16xaD
7KfxHGs0SEmi6nvhIzfS95ERqqCVFBrD12KSsHpjX4fJ0RiibWshU+iD59GoHoUu9q2p8NXFtJO4
2FXlcotyLBJFtQsyrLuq7vSQHbPkXqsj9WvqiYudwdxU1qSiPDNcPZAf6qJhw4iYMNc49asMHAWd
TVYzym79xFwxVnAGIukxjmjs9XQ90ZV8appgt2T4DIWubfoc7FakUXkKpuBJ4HjDcyt+W80QLmsY
hK2ODkJGZE8miSqNaK0WqbDjdo7snJ202oz1IaiG+7qmf2sWF2QOdGaDlqQg81Y0EMQiikNTW22a
StrWofS8mNNTgMa76lSvYybC2pvfojlEB8aoD2u6VQ06m3imuJY2gNhK8mlTV5gr1OZlSG9NgiL6
r15jacawK8UhJCrGuiX9L70cpMt/HZ4yo+jX+/++xoJ1V8nj5qEh9fxJIrFukTEosqZDGlFwH7G8
/bFF1jUks/RxTPbHP8yLf4xOMnwQSavwZmkEsef9B60cjGt/X2P//Mp/bKH/tMYm8kpqR7CxRxOA
eKeKHiuzuWU0O7CEgKfpFNyDhk4Qd58UdGVatZK3tTUMqy1ASAEopCQLOUiVHpE+vBaqmXv1Gryo
j8XoCKN0DOYsvsqxue8GtYBWKgtObdUgxkKxdFIlNdzebB5Sax6pegHIG+Wl3QWBanhGAUuCNMTD
Eo53ppRBo4wIrJrDSnLLacLhn6uzXRshR+QiQbnGLTrN7B+qNHkZg1CjcZuWPrR6miENfVCr1U5R
R0NEiZq9LBLyF5ft29Kkd4Kh0VNN04osRn0nxMql0qE6611wEhnBtAeCF6UmFnKUKJZFuEXy4hQv
Al34AiptUcT73AyOUrIASVWHgzDGmT2X9C6KhHqGMkSupIZfGVkuqN4WPpjilJloNNVF3BaNdB4j
5KYa6kdNo4iVFPFFkOPzZPZnqOj0euCq8QQvZq9SEM/v66w6Nkb4OmrTts1gLjTJ+1iRr21JtHXq
GUGlNh3GkZ29BoTemWMEqZGeIvEIom9LA1Ixl0DAxmS4rz6gLAw6X+8F9IH0SSY9vjTdLNGZSTat
Hu2nTL4MCiAnPQxxCZWBLqm33sxnyJWVSG8vXfdgHc5LpI6l3D3ETSkNe7PJtPgrFmSSGqshapg1
50AinT2TlhxpAhMuXTP9bUy0ZxNtGr2Y4EAeDfiMmISlRlzkjTAQly3ndC9EEa9M9hLMpKpKS/qo
6jVc2ixJN5rRnTQVGuQizWx+TIPGUGlh8IzEQy6SV02uzLM+pRBy1elQj81DNQiGI+n1JezQPSw1
RJmOEu/AQ2uz8p7wajfhjFRlKIHj6aMYE4QGwG1GXF+0eFjrxrQB/d/Bb7oOc3OqRvOoAbfpS7I6
C1MabDKacJmUMC/EnB1pGXeyr43pfdZrW32S3kqje6zT4FSQh4RRdJU/DAQp9infZL+8sgO/hRI1
HElodt3cH6Ik/sBsTmRTRPeubbnYx7K8DqX6ht3gNU0TZUPHBTa5uYRsSuVrJYKuMUedyk0/JZty
HNjRViN/xFXmhFiidkHYmztD1qEEjsk96d7v3aw0niEntVejJE2m5qyg8cWUB5+ny+KBvd9I0Fyl
kgTYEgIb67RKFm1NrUe814dIRuu6fQwaeKZKqdFgmNsnOa+RCcr9YP/PH4fyMaYGLlCY3k2wv2zK
CzBZDC3fG0U6HtIk/QiN+agvQvBv5mBBnTCJN8TOuDpj/h9TrG6uZ7hfNo5/v//PjaP5G9YcTnf8
gcdjdbv/3Deav7HCaRLSqP9w5/5YmdbVDHMO1RuRrBxOer/vG9fsRA6DBmnOMK1Y1pR/tDL93RP7
6yuX/mLQCcU4W0wduso46VN1Z6oJ7Wf0KQm8bw4vjG45v0+E5qU0anduoo98RbJkpRdR6O+N/sIG
kMZr9mqM8V2FP93MOi/GFzItil/n+qadqdZQgyIXOXnAVXgi5/vYrubySHxoLOmS4xRJ+xa2ZAYz
N1og/od5tK8nglenuRM3Me6MpUC3avRZxYoXyV6XadNRLaxhQ9STcDJjo453xggGR2WlmwpLhkuX
IqNmosDOKTez2xYjFcqefmVjsRecRt0lSGtblPR4xzi5zi1q4MwYXgyxTG99ic2nkpNHsuGAwCfc
CF8mLGdpeIyWybyMaoX2qWw5afajjKheBH0jEBQLaIDzYFR5elgt6J/6GpKW7GdwtMws0DeYsy/i
DDVIJxVmM1Zy6BR18mq13EASplUC3jBft3Sp4/o9DQF1peVVXG+nWyXNCaO9iMXajRPeApNG9CC+
RHmE3EkJd0OFcG4Il5Ne5yx/y/DCPBLbeBGfuqnX7XEI522Xw8+vSqo/Wq/Aq9XKLxxY25R0VHTf
JdEFo9HwaYty6dUpOOmMhDJtitKvsAWOPLNmTEMiukGG8LwI6icjUs5zU0DBjZpHzQjpvGcaVNaR
bIJ0iLkmKFAPSfYiTBTpZPSdrl7X1aa1clccJYQhGpsUdUGqVcxFt53r3gInC5k2kBGPSES0oaQb
Atq+LDeLhK2VooXh8qGwvBjWR2q2HHp0TSLEGPJPk+JEkNSc5mtu8J6MUILsqrS+rIFJVyP9vWzV
t2VKn4ys+9CUkUydfnD1WbxEI6rt2tDe2hi9J4uhSheBnmajBM/8pXSaeKbAhh0mTjE2Lka2z+Aq
8tXr8FFj2GWD2O5bVO04NtPvylKtYGlaL3FgwYWOCGkgh/Ak18ExRcu063rakmonfqgNYg4dHHnC
FqkuackQiIwsPxp2aox8tung9+dy9d72wwdmVjQ2izof45CPXRJjINdJNToo62fapAzhIavflnQG
Wd2xpAipSt4gdR1cTjdDtB7zJk3pO2QwmvIw2sdKaWz+xQcTqnOwRnWTqZq5fVVM/5eDCTTDvxbv
/37/n9O/8Rv8UP5jnpdWfyZHmj/mf7TZOquNurJOfijJfp5MpN/wdBJlC5lQQk9ustz8LP5J1PVR
rSH75qdUI/5RSpr6d43Zry/9B0PlTyeTpVapQPVBu0/KjEkI71JGFCiq7orrlrq1IPkUIG9VSbEu
6bZsrTYcPoh/thxRh0KMu86GtHiuK8GdUAXk+vLapmTagtfsqvzEkCf5oPCpkewjPaDBVru10VxD
UYDRl+27bjhMS/1sJLVJaEJ5mrRql1j6vsMAKkmBj2n9ZtTTIQphuU394sMR9YI+3RRTsxOSeisF
w5MBEDqBeTRrmiuo4z11nENRdqdcJQwb74qeBHvAqC2AEolSYlqlG3JBSzQsrfbcVHiHSjJU6Vdg
5bHq9mWc+h0GdMIg26+ysE4xzijbVMbY0Xifc6yugmcN7RGGRzVgCPdZjtFDa2doKrnlyiamflkK
Ho10eRwGxO1qoXLK0hOc8WxdJ8WgL8tW0Rn6Ap1Wh7M0G+vPBuSJO7fsZlU1uwizcdSb/CvTdPkr
lrNPSyV22EybY9TjG5oslVCI1Fu6gQZG68mDRKc6Vr9HispTxPF3wRj9qijv4j51ykw414bkdi0t
+7BVX6xQgOMvfWF1f5NH84OlYyP13xC83+mpmVGbDe+IbU2duIR2ESjCzTARPAXQIvM00j0xx162
CAnOvEFDkU2U03UKiYRYBNgIk5h/SyLhGQUg83vZoOGa+edy6B+Tcsx9qRa/qySxkjvTxn4zKphp
dBm6QEEqgDzOEBxmDCfONIV76p0PfQBrryBePRaC50bRH2uarEoUb5SEmM4ZUoAEFacc9lomldtF
pnSjxyoQHjiKsrIgzTBnFYdS4EeB9CwViJdCNNBDrhwJvDUdTiiKn5Dsa6/PhPobEI0qt7AuMny8
PYmy0+wnulRvS1E7tbXl44J3SX6FGRkap0BefQJDdw3j9DJV4l0BNQxljvnet+r7YJGRwEp5SIrB
OC6q/JBry5tQIlhqqwnqe9A/piuUQ16W+dzhmMbwlV7CwUIfLk6FwCldmxI/sGiOZ1l7NTsK2JIF
LkROO2xSSzO4MMyQmgTxwZoa83lZ1Jve09piD5lv5dQSHKXk6FBHZkRO0njWEmsXFEEKT6TXNlic
0VuEmBG0ZngOMjV1FBp0Wl36Zi9A4mzb82hZcD91+bUJx+dYRxOWQj1dKMIrQRQc+q79ShPmjcwM
lnNIxKmTNs2XoWt7ISiv00S4r4SpkMwANCOG8R2Nti+rPGaAo5aFVRJ30RgE196oOYrrHEjSEZhI
0ATJZooF4WS15S1pVO1SCW2IKTVg4eZjjW9dRvhTopXkfRAwsFEKzm9wCZ5Lzldsr99TMr4cy+gJ
ietmTzCG3VxUD4Br3XGoc6dVLSTkxgWXlacklVfix7LxACKTl0K/C+AgzgEfzdgnPKRy6dk7tmN3
aDLxaLGvRG/CSU8dV2d4QzxALOIZDPs3RSyvSYutS+7xahhhfD9KdEXppqykP7nwgw6hFpwkr5Sm
2lEr1FFh0erOYkEYUZBmKAFgFNlYraFP0axdFxUJR2rwaFmihkgk4ksuLihAq+aQd2q1HdSx8NIs
wqY7orJRCfc9pIBlTuaKcLBInugL3Vozce8bJKBGjkU7KBg7gjBfhXK6bwXlUemJ3lssohpGS9lS
BX1oMgVsY2+KNqUQgeQY/Yyx30TRoR8o9x16WVv8qTAoifbyvjInLxRnWDApcTOhjuQgS6U7s4w6
arTzF/6p5K7Nkg/DGqS9HGXmKTEUIjZISk7YojKQVeGyZBY71MQ4TiJxxYOy3E9t0oKANfkegd3m
oO8iN5aIapNH7KeRSFEsTBn4sZ48mTPY2aEWLiGvHIJG2mIzHg5LjqIqmA906vAjT23ojpoJs4c8
QEdNTFAVTZc5C3Aw24iEpzIfs5dogr1aqnpPvAV7KUxa3WHpxK0Yy5a3mFHnZamMo5tAZQgYHTKa
GaR/m+XYdPEmaUbihlX0pEoWJBK0oRrqukFGIELybwtUp/4QRs4WTC5dacfYmVr85sD4pCOOHB+8
HlzuhNCqbnmOl8B6aCZR3bQxCElVLA+5oB7VJTpNrCTrLA37FLMGm8aIPK+aNnArTZ5ZLE95h7va
HJSz0M6u3rTK+X8mvsNG6TAt843jZ11km9fgFY1+5Vj6rshVwNnIfGZ77YkkWqM4Fh+iTk5fSuq0
+PBNJJbgODO2OAhcx8oNhijfDIMJNVRQuj17o/rwL95X0lnFEqAhvwBoR4fov+4ruSHF6V/KCn+/
/+8FbzrHmgh8kq4Sm8i14vyffaUkKrSWcDXA8fu/cvjvdYWVoa3xI3Bb1BZWMcnv+8r1RyIPAwaf
tLofWL5/UPG2fuCzf+0q//LW/8qz56AjValURgeyGDJbM24VZ8UNnNWN5DFEiYbZt37LPM/ZmVpW
anvjLSKIQ0JjiYrbDZEfGacudao7UtjHt+Ap8EcFGtYhNME5UHAjncUGZDHtYlsot5AmXMOLXmPy
VnLqxtf6CwuB2LwNxKOXToViLt0QaYg/cMOjirqjDWdz3i/5aYHBStCTPeH6GopxV0DECd7ZN6wR
W0wLg9djbO7wwZe123FIZonIV9cEeEwt8vvBg0EyHobhZOyK5KL36HKFGP0lxYrpaE5HIfhahm2L
2828tz6l13obijd038xjBTL2Itlk4xp3F6FFnp4tYzt+Z7UhvrRLjqov+vkBHEPcHqRX6QId2tdP
IO2nDCa+Y/SPy2vpRkfy8BK43cVnbJ7NAZa0K77hq6Ot8P3F6G0MDlDvluSotO5SnwLIH5Hm5uJW
emHSsTgpy2Cc34ixWj769lhqG5ZAQSeGaRUfnwcBXCDAcbu9Se8dYx08BL86YH8ET7Gr28oa0F3E
L262gCcovSS91isDkBXXLt+0Q31Nikcc0+vRNPKzS3eE0Y13UPCCN/OWAl60UYz26WlBLpjfQzcm
Jh3+r7+CC6LTGF6rdtNctGN7bR5GMjc0HFIsN1w+8z5+m9LHtXxRw+t6TU+pb7itV32ve5/QEElw
zw1VBswatBYMzTYf+pfpPjhy8tjWJCbGjjScx6/F2Ot8BTT8p3dg5smzSCilgrEMuKOf8lrBUuvx
m2pz5J5Tb8oPUu1NFgeNDcx1svCgeISWqy/7In0dJ7vpHNxguiPI9ynJR3gNumfqOxgWopeE00+1
t6AWa7nNxrzfaO/Cs/5Utva8OIXmagWW2fIuMsmYPuTSrr+fHujfpDaotE5y+5EkPzs8gQHIgtk1
1IM/iI9ldJNBOvbILCgqEeEFC/vMMCjfrNxJNWwyayqbk6O8wiogQpxiN/uih9t03tMPhnCBaQ99
tehq+dbKyRb0DHy9lTesOUrQaFuY59k9omxVOq7u+T50n7/F0UdTPQSER6Z7nXYs1tRP+XV4BjOP
lYgqeiNsguxJjgFW6g/LM3tsziGiYAvfBM4pGr2t79l8RwTjgLK2e1IVN9zxsqZngTgxF2k379J8
HAtHgpNtevpOuZ+rNewTnCVwrfJjYIfU3c2jrX5K52Ef7oQ3824oD3XvpMf5LqkgojiCo4ebnCGB
9PRbR2YqkDw7fqRVVO6U7yVRLc5ybkdH/WzxXz4o6cP4YUL75sXIu/FVfpSEY0tUy07wxaPq1Uft
Wr9wRMSN66U8wgjrx64JuyFKSAfWjzJTceDdt6D1UHM71CGhllt28o28pumpDaCAL291fAuMwcUC
yP5k1ShL/VMEGaPDows6FPjYc4eWGwQ3XZ0MrAWORTYubq45sRfQgbb7d4hFX8xVeeJFbrjREGUS
5SVcuBjoYYdbVO7KxcTl8Kzfq2edwbwlYjY75d7ypT4DrhCZD9lJP+jP6V1wJoP0kBwp9vr1lpS5
V055+UO2n/zhfu62xuKkn/FF2UuBy5EHwfW29ui1DJnbP0y36dS8hS9pv+2uAeAHLlcsqRGoGThG
OGc61UbIDQBbP6HWIxYOXD9FKeOq7BJwfbaw7fcMweEFCEi0qwiOM17z/rzgTRhhfI50ekhi2Exf
HTLfB3Eb7YF9h3dmAln7GO2LU/8cDx4z4mEmQKy9lIf2gLGD50gISqSgt8FeQjBejdr9QmUVqPep
8ZNhU1znLUq+k3xPlRJ4w7E+AFg4wcK78ibIH1m+qhM8/IVRGW6t15ad8Dbz4TBJ9/NdB2fkRHDo
CqewrbcQRJFtnOoNF5j8sB7SGGpEAWCE35nO6JhXIhaIj/MRyEc+bHukS5/6Wb5vD6PkaK8SkZJo
HnukedfxPb+rTmRY7yrSnu6NS3KtvXG3iDsTkbZ2mvaGD3uc8IPsGt8VXxNh3V72ph5A8ttc7Vwt
suJY/u0BGxCHoI1oK+7i5o+L07gf1j2DzLmgy8agd2x3+Se1HcZ4wBbcQa08bL5JTr8hH2aCB/lk
Ecm6I/BePa5ZXgfllu2TtzH2Ft7D/CM3kxAuY4ONDjA1jcaM/jY+ceVR/x4Ym6q6C8m1zJWrqO3H
GtN28Jz5gNYnGwn2yDzhq4SRApdIoeZsMl/YNCcAVJjbneIcLl74ikTaUw8dFwHsfr9zyovqKYU/
PalEeO/TDX61+zQApm/2nkqMzcBCvZEI2BB22GHItfUoxQ44oFxiHtntNx/gcQgIrXtPPon+5Fmq
G55bt92X+JHAFvJV4G3YtG4ib3DGF81uzn3xKhwoahjrRWVW++I2HkBzbtSVrOWACKif1H2zi7fS
o1K7nuaN7vJCgR4j46Dey9fO620ajS4ZlqfmWr/eSs98jq6FDytEQR/DlLFsipvaOtmXnmOvcGLT
g0oikmP3CgmXzADl36wisXDYEthCEwya7A+Oxn8p1qL5+auK5O/3/1ms1X5j/6sjTNHZWf/arNN+
04if0QitRsipozH7fVOtKMipJVOCtCcj8/whDftZrJUJOIfcQSVB+z/t5z9p1pFz81cZCVIVkYPf
qgdVKB5zXPizyMvq0kFSwr7Zq8VHP7ybazhiigyzYeorpM+o0K95FbxlSIQtQjbRAxSt4sjYGUSj
dyTzW1pL+3SgMVeyC6a0V5JtIvfkTuqon6NsP+AtFoQFFAMhD321YQfvJsF8HRVyXjLjEEbdbSB0
ZICgJwNVFbRsGzIyiyxxBvMUF8FMxK5yyAHCBQnwK2q0ecTiApYOKBSRmM2qXQhtqU62evQ0ZFDv
crP0J3Gkgsj6TiuO6Uw0t4PIRKPEs3FRpo+CBsfQpJOtluhNlMhEKQbwC3BeAEyEaapLS+Irko1V
titAx+9KdjrZAhETWdv8YGWnTmtctayOgsa5Ol/TDAU3mt8qYveqhsxH+cUk5YTJbCjoq8vWB83M
hxxu/ALXOuOQO4zDpxlQlxBkUrf77DBjhS2V9jCxjaqr+lhZwnvSdy9zaOHAjoLdKMKJCLAXq6KC
7IWPQRSfkJwRwhuowPI6P8LOqqvh2Rqzaz93Hjpc/HHMrdPo9sg2LOMYw9EwKoj7zVGrzyrZjYFX
1teswNlRPRbtTVtIRc0+ZTp/I84rYXjUp2BXLw+rbEgbnxRDAtCJadakK1a3o+40Y+cHS3huIOtn
dH+maIXwCdkKyGLdgXo4MgO1hI6NBM7mZHIW5KMOVbbtVByQZniIVbJk6UjZvTb5Zh5so6nc6Vp0
m9CqoHGtkfzQ+SoYR7TGePWJkWB+XJVyVfatX4zdGCR3hdkvHq24s7lon7OUIexrdkuO9qb7cbYL
cAjKwPvK8dIDaR1rCsgpB4i0H29IYQqHgreP4KSHfSYfp/pFRkyTsKdU5acwLG2Es3audBzq2AKE
x9pCygcFTHwipHacKKBGV52tfcMXE7KbLs1Tysq2SI6e3uqQHXLxMHJhZ9O2Gm7xTOJl/9TrO65B
EtUsfNo0S+K3HHRJP8IIjrbd+L/cnddu5NiWbX+l0e8s0JsG+iVIhneKkBSSXghZeu/59Xcwb2Uh
S3VQjXotZCJPnUyFFIbce+215hzzoQr7ZYYrFPgEycQfckKkE6XaSGAK9svhw6MdPpExqmKVS7XX
sKtXUv46VqQPq6cQAqKZf5TKWctec4ND8vAhD7e0YSBcFYuWQSBsMtMx5fpem62PuslMs9nmVrOJ
GyVydI3Pgs+aTFvtbHHDymLr9mbKY+fbKiOcKa5avGD1ujfMZdsIy5zxfG/YSkCWd0S+t9/31w5K
XjMYjl70+7bmFtWG4ZEJqu3pzTroEnus6X1n3aKWAf9FnGmMY1ZrO0uQXd2q/8UdH0lkj1BNZBtI
PjT2hb/t+CBK/CYk+Q+P/2VzYn4IWEJWdfATvypJ5n1L/IM68eOfflEgs51ZJh0aUBeiyOTy981p
FifPUCnGnrRoGT/+I7q6JP0YFf7a8vn23K1vUpJQMxKlq0ZzM9tMNWp5/aDeacWBaxtNgXVVTo21
aJ5oNgOmo14cCxT0HylZHc1DolxogOgcOvI1bZHwpjn5bk4hP8Zv6bDPrdgdcQqWn/VxdCtiMl1v
ZZyTQ7/obwYKyDMJXk62yvf+0l8aFIDQi7T3cidfJNaLN5R6/pv0AfLHyLCpyS/AujH2YQpHPJZA
bcHD7Ex4QhOn/Eofmxqpy0K9s644jhHsPQTYGVnwnrSrdKqe8MVi6Z5O8l3+FT6iXfzhZC8CJwbL
cc55GqkjXMsv76Ccgk2/bbfUm1trLSyDVTCsCMSW9L32IXDIYKiwGBe02y3H4GxCSNVs4nd096Nd
Q4dq1184fxzrWXAsJ1qVO20jLIXlbM8NNulj+lrt1a32VGwmR1kqS/JyXXPLEfdRwum8MUAdyC6r
CK5T1ZZoRYAgX2BXtynQXczFO/G1PA57ZZmd8RXag5NeGDI++ZfpCX0BRtzhrB/pWh9qzlHK2di0
u3ZnnK1n69zl4DFtSVpGD8Enx8nyjRnwTTtD19nU65LXKiytdeG0WxZdp1uaNuqb+Wcs+XPbf8Wv
05I+AL8O5Lct/HX/qC0lh8T0NUnni8ERbV6P3Tmdo9DcEz9za4+FTIdD8ISXPd4153in7cejtu+P
4Cx2c3vxTRAXRMbYlUH4O+Mbc+6bvdCBsGp7bneA+/NtqFXZKeO8+5lc6wc6Koy/lPUn2A7EdsJn
fgh03wbvb4tO5upLe3KLhcBMdfWqmuvJzbbDKxk6zCZehS0mKoDk7qAzlUANtOC31u479blZs1Cu
s0vbrSCc+UfTXItEay0V15YOvFtYyQkVW5A4gofLAQ1wb+6VI6IQW7tIhFgdxoiBxqJZE79D2Lwr
P0/oaZszGq1FBPzXXDKU4wuJXmYzaSPa8Kv4ED6oHJXefOED+JCTNEdgmWZw0q5QIctj/9oOQCQP
5rbX+QnevX/QjisGgPZZd7JdtgY5up69wdqLeqVZA5/gUFEped5afk47V1SOfXju+UYQtY6MXpOP
A292bToKqeDr4Lly1KOxjxcqCcs7p8j2d6V6MGAhFtISyQl9Cu9rItx+L7rkovjHeFoEz+mlUvfe
dubbZ3tepIFCi3floqgH/zBwSBy2snztix10TX5zYTNrFl/9nfqq2gz0f1zJ/aW/SPfwPuQjq4d/
Y8eia1HR/qzeZ6u7fmiwgW+lkwR8oqRdKuyEHWEwfDHrw+N8JyoKfDG4GAvpGVe59VHn23JHnruZ
L0h26Gxo/3YD4HOjP8GWCs+EaxsaucjCCuQpyoJZZ/XC3XJfE/r1DKWYEVJauJCiTfeDFY2zKY0Z
jn5PwpO3zY/YGSm6NqQvtlj0/bWeLLwvtt918oElqn8tzhY0RvoaTptv0STxlic4o59UWheVc1pS
0PWv870NboBq/8Fb5YtiEx61dbwt7fAi2gTPwRbJt56HGWkxdS5/mkeNlJn5jGmc7+7m2DmW5L3x
1OzNVbFJj8XGPGMwf9ByJz1UNGEZ+DvBUnAtPhlq/LW3SVeLwOnW8Wf8oEjz3xeSTeyreQYf5zHv
Ygi0gZJ7DzEM+On823O85/SALf5wGdbDDluUPSe/vRaX4RV9F/k0EnbjZUoi1LEptnw9Im5TuVJb
m8PKJ95vF4x7BZAnXXuIcrnT7fjfTaKt0odCXIjkSCPEkKCQAlfOl8M9tIftQDf9vtlrnn1hRZi/
ajXRYPG3PGUwXK3jGW4l2fxu3oiEp2bnBfIT9G5jHdXsNXnr761xK+W7YnHcfoEPUzcfiU3Cx/Bq
Os1a7XD8I+sFYzQ9EUHdx/siYUSWfxE6BLgLBlEEWzt5ix/46Qp9Jf56Mu7kM+SWmxq8mqf2KCh7
+Qrtx3sWjt2p4RoKeWCDs91jCpKQ7XGWJLaogz6svMUoDwjZZvXbWh5vPpo5mvDSrhcO2cxRXNPL
tFZZjLfF6bMNxGmib3rSTId9RJ6EtByjHZ/m8MCXEk3nW5vWWknKva8+dswkkT3q3qndp8WJzIyU
98jazDNe/gmfP/0/unOyMxEFrNrlhnTuFXPILFw2b9ZFuEM1+jWGi+NisOnJV4f0HlYxLXfW1SJz
zcWzByVnjlKkvH6ifdWVNt+NsTdPWtvW8J9wo4YL5YvvzvPnbyNGJgR+2u0+Uu766g5y7z0TXOU+
4nxXQ1I88R8orB2hete2SE5cTmveOyXrprlQMTu+rS5HJ7+ZF5ms9LPnehczPNG1O7ZcP9BAFnyk
7dqjaeq5VM8T/XJkplnA5usdkQoOxE88l2SliItoK+6m3A4Wa4IvGBbrrLpkVw6L5CW9Auv9YlIk
viXgKXbZis2ckfeBb0k/R8Ns4RH0SBtqwL2bua+vzA/2xWXcm3TEmw0DZDYQ2dGX06vwJbOiAgJ3
uODhXjnSWTpDuNiLBHdOZ/ECG3dX8mt+DdamX/e7cSdsBP4rOfB5rtt1vkh3wKh2uCZ4Lg/WSTgx
QjnGbnFVAXPpd3OrjhBP/9V7ocopv6BrAdECLVaQZumG7AyFzVczKuGc+wjyo7BDR13RvspYmBA2
0t50q3f/K3zDRIHqMIzvzKPv8MPfIthD7LlOuMQ8sg8mOzgGgJMIP9yK6/y0ltfNqrLn1t3sv66g
PfNebIzHCAADyfRXeQ3xfl0dkCSe5knbw1xa3LSNegxWNHO3/+JZsjH3lxAEEppG6+f/ME8x+P2u
Ufzr43+eLMzfkCdaeLJkji44nv6kUZ99hRIOqv8Q4oZ6HbsAgnlOFhAN/jhZKOS7mTxINGhUMYVG
VP4PZslkQH5ve3176ryyX9tewVTHrZlrSFiFwdj7WUaSZ2Fwo6o6076YQ/Eg1RIpvHKxTuo5NF3Y
NyS66empiowLCU3EA3ehU4h0FKQUFObQwrGRp2bjpROJ60gWqvQux3yxSBRCCSPzS67o1mJmQpb4
YcgMOjprQUjLCsf2Rvb1HYKRD5LgLqUGcgBU9LOUiM6QoDnGXuXkyeMoNHZIPRMwDlYYBIgqEx6U
ZRlTICQ7RP3mJ5EQAD1giEVPKMIqUxZfkk9D2msfhYT40dSCYU3OrQZMRGR22qKmwcMYty9JYKww
CTsRwalpC1wFMD8CaGSDxXpsRltOBSwhhK7rGf2v6KDR+KibZBNHwGB43FDcSZPmBFBfGlYlYRjW
li/dVxC5iWazjSF6aUrpfkyFXdPkpCJUwKlFlit4DR4sA6998WLfCcGfJzmi5zJY92JKo9qgJuXi
XYyS5MiSRvQkEPsOpDuVRNR/jCk6k74lnX3VBt6yV86TTk3tTSX8E4RiVbIbvGAbta5AJsaAFdSA
9CN/pDQsRShYqWpCZAt3vjQ+DwGh1kV2rtWrPnWRHVgIyM2kPRapdyyVAJqWlW8Nick4sbZxSW/M
o2GvHQXvte/0rZUhvNKsh7AQ7tIGPZk0XQdC7iV8sUtScg4qEZq2bpA6F7uarq2TrGWbkoWb39Ni
MVW/+SzxlUGuX+tR/mblwi1VpDslBGymJAWFTz/eaTSIJ7eRMJYKcbfLyOhUR+RoQDUIYOqurQER
EDeeG+pk8oR5dfa61Hek0XsKypT1uihlzs9etIpVCvqaGdhAOZHuPfovJH3YUXSg4KBdG126maIe
Tu9RIrl6x4StoMYco3UxAVcDX9Pk9KKS0qrwwoZE4mr6WpNMGOYyMzoljQjewj2RwhEr/ENEm5Yu
IacOaTXEnBwyQ1vpffXZqs2uHYNlIuAoGBtkur6P6gEK5DBTl/p2JZgdUVbeSU9Y9hFuhbmxKgk+
0SeEpD5QXSv+FPXYhn3TFNi0rGYZK8QPmJYLG4BTeVyGp6jW1/HQ7wuAy2ZKRYAqsghAK1k9+rX0
s4nkQyF1XHOHyBRg0+mbChGuLqc3nNrBzqzV/b94u5Bn9Q8R97AdML0a6IP+ZkrCCv6tEYU46Pvj
f98uZkctwHHMtnMsERYm+jy/So9Qfs3WWWPeS/imvzSiNFiqJhLaHw9jkf/ZiDJ/I8yXnCIL4Cq8
Grz1/2C7QM30fbv481Of4a2/bhdybPqBWA3WtsiCz2GWhhpy37lRD7tP9/KH0YRsV1XGWxINidv3
XbqVlUaziwEBiySHq9ayGoAqOurcBmbzUDJ4EDNhG+rlVyGFmyYo3jU8kqOsgh1sc3ewJBnrUswy
C4yqt4CpTbS9F8GMMS0s4nAkLYYgmKhv1pQlbkaTLBhj+gWdtItjpp/aKDUuvO+TpsRPYsvsUNVS
W5bihzxVr4GhAwAMc+JsNHmpVx1t1obEkBwCbDRo942a7wfkxDhk40tktfpKmEYS7BqoEkL/7nuE
hLbkkYyKeSsDMDfWbPdLGnVYaZUGa8+T7zS5h29cxb5dZuKrp5RPFsE7myzRSYcY4noJAWHfWB3e
nTy6Btm8EURFQJ+lovsgEMNJTlq7rMzxUWornMkjc2Q9KNw08BoAyclL0ilP8jwgKGrhplWVsjat
EWex1JzQezfg7NJr3XnBaoigaiPfB3yXRa+9nCGl6BXxLvUlcBshMFED2WrDYoAqKkRw3AjKwtd0
5lCK/q4K0l2bTDc5wU2axh9twBWQeNlTIHpoWZISsyvsTuYq+Sb12+XQ4sDWZm+lZaT3Vdk+Y05q
11nTd3wKabEMoiKDzzgNJ0nPzLVQsvH5eRbe17KAFJ+xwg5aSeug4g7h9ILUEurcWOcVWOesaOvZ
5HWrKh9HVBYQfAUfnri1uDqHUZZtFQNoT9mKX0aHjIVQY+s0CVwandjCWwV/cA1Y9JHaKNByRRUj
HKUCWSxJUIwrS+oDHcE1+qHAlOY5OlppTKOAUHs5+DLS6YgKXkbA4Lfr1BPQVEliIjxAVCCgvBnr
bVwGfF3JAZ4gJ3+LWxVRf1XpX/XgnZUEeZqRTfU6aaAIdXokzXeJhJAMEYLEbuinSK3LMq0hESYF
6tn6RAr0tQzaZSCM4k4aCFtJE0JdTQzCvkITwGTA7reuHgGtjI3cbjXYtllm7VorWnt5J95w+26T
NontDgPsQokQhiQeCi3MD23TnYUq1BnlSSu/l28i0bkxh2OMtS7Xo9MbmILlFmEX+TJ2kvv7maKC
LqPsiCEQz2VRvYdKw+G8V+BkCpi9pQpxDhsJSZy7oqqffROZSqBV46Igb9tSk5tljYSUEL/S9SOW
uIQBlbXsCFtqjXhfi9l86pdeYKwvvUzeNCFpibEuLNvBv5giim+00l/q4D3kA9qSKohPg14kOIVJ
iVLCYoI8HsCgCsPLFDOAVWbno+Jja/MY+Q8WufFeVj2rRXztNABQVg+nw5xwmPQylOAmHwcX6M7B
9BLkiR753nUDI66BXFq2o7eSm+bJaMpPReyPfu2toqDblVIcsPcW51InBgnP2lmq1TWZBm95Z246
vzsogwqMV9CDdYQk/a7Q+wcsEJD+BXl0fT9+LwXKYqW1HqwBnZGVNg2VISFlRtsEjiQONbdGfW5y
hSGoOV4j3YfGzs1JjyW9lgr6SsGAwVu1ybBNi/qJZi0GwXoXSAhCMNhjc27A4VVN+Jb75mQPo8Dx
0yegkVyxL78XTCwlnbfQMTRXsn/BLcOMU0Mw4oV0HDyJFgLGDwbdPglEme/TOMu1va4Wd9ZgzdZ9
8QnHN7uDLoC3g1TdNaG+aNuOgM5YQwwXjPQfEvRnmam9RlX6pBpjRoRP/K76Bf01GeW4HMSvVVhb
pNdI296YxUsdM3ehNgsQpv5Tgqpg0SstbUtR3AMkIFUAlsiyCaxbBjDY8sP3otWfR3x/NvHFkCxJ
I90mRHchO7Q0x8jTdm2Fuen25MHbggmLqSyn6FzpwpckRS+aUDCjFr9EBajgaO2HzrzQjGz/zRIR
LIxwswwT6QUHUf3vp3AWPupvuuu/Pv6P4odUc6ZmmohvhkPzn3TXIowgGCOMAH8oRKhwfvr5lN8I
h1Hhe/3u9P4F5qX8RgqYNAP8RCQkfNE/KX60v2CAvj3z+Sj9i52vzrsKy0RZ7KgsIE9NU+BOUddw
sU+3tpOZi8QpA42mZdAV10x/GSbkqnzIlOagg5046p4JmqeulFvlQ8nxpNGpRtWlVS/EerONNeWD
A6M7xCF0LE8DqY74QUeRRbOT7WAazj+IF+Uc05fTZde9uzERz/huQBOM5BMW5con9ZbWqKihem2O
jcdyljdNQ9M2rXQG9E3ooxEgMFacZlkI6vfSlpMaOh5+vt2QmKt/cV2P7ZNrhejOGR3wf13akGu4
Av5kKfjr43+2gbTfsKhC3QEqYALL+dWqCuJKUWUFuwa4yB+j4j8ubfyosiGLaI0o4qn8f0EVcD/o
BrNqUVZF1Zifyj+o6xFgfa/rvz11bqJfr+2BYKvcNPNo6yv+XRg9qf1E+UkpGdGzHmHURGnGoCmV
CXxDjJ2hsIx1u2boZSJT6Hz0stmLgKOsUAdXMmPSsxg94jhQOQKrYsJS2xx8Bfar+RLps3i/QDCO
TjDxl0TitgwR+yjYZJgaLIzaBglwGPhIBUdeyNigfQj9ch8lInOkbimQM5IIpSOZj16pbQ0lOfnZ
zsMdQwi1M8mfGCCpmAu7azYV022JkUyJ7afhr8gLswfzo/X6RZjSXiUnrmcSVcovvjQQdzO4NeaA
nCaHx2st9V1otFDL77UG9SzBwOpwX0JU1keFLRZpqKc4vNuLavT7BR8kQB8w4JW4nPqnkQP21CVb
2aru87w+jXrwlWXTStcxNMgKWykK57B7oPohhbt51a3HmpTRtGixVTImJ13yTdcVOywIvIxIKvcN
pndqWK6n0P+UqEwMCyqoJN/aeMjR0oNDTstryu7OzrjPlUS0oYrCzZNdD0yLmWAZaLPusxUBQLMC
u5LmsSknHqPfYisz9ST7nJIacVprsTXLCUYKzLtXq6jvQ1zJeZcRAFEdJSaiiYrDnqleTeyyHx5U
ZDhT8DaMPf6v8lFMSjdFCTNKCpNEg/C2mASqovgKPT4bPeTQ15jXbGZadxljV4xmikxd0Ko3bRKP
ItFHFgj6biKGsE0wcYzdLdOFXenLy37SLiX1oBW2K4qoZZwHJ79kIicntmgV68gf+M73cpoQF5Us
hah7VxME7RlFZyqt6rGjmmKaNgiEJ/baS0hWhxoEuzjwj0bgL4cy21eE83GUWSbqtM/l+KXPeXPr
5quIsn06J+bJfnoaQ9oiUuAaKQQLT3ZF8IoLH6SOEGIZxP/vm8I55aJLsDSIlezEQb3JLXIXs0s3
lG4ioAJMd6JMNz6eCKJu69xhYJQmvi2N6TYCBSTr2bkok2OvnmOoPT7nMkVZDRqnT6RB/Yc63UZ5
tKuB/C6acHmFvtBgIvZYIY+fyrMqwk+SxEXKMU6Z3pOq4iYpH4qu3USiNZoLg1N1GJeu1iHWk85a
usmqbYX1Ng9DGzyG7RWZI/r3rV84YcLn1hN66d0RXrdMGMwbcuAKgrZVmK3InUULVl0IavwlIpui
tHerHARcBThCDqjcubbXuSTZqR5u4gpXsVI5Fcml9FoelVp3zBJetFK+l8SvE9u4VnMyyJUaz4uq
yOWWyxMeMmmX2OXZIs0RxT8m6QVkyJUhxRes065eD9TKKgc3+MrBIwItTl9wlfSrDKwnpxKU9GIt
QPHDi5N2hFVpL6Pxgd6vJGJD5xMMjYOuYHJlUqb4hJ6izB4iXjTHGDLUEPKly0F+KVsa2sWsrM/J
0CwXhCY7Vo3QQWBIRHNAsrJV0F8mheDBlg61icvvy4CeXk0PmRSv1ABkLGNh8SH2fTuMLhlt1iH4
HAuU8DQpWy5/Czuy52cbP5bP6pyKQNska+8K/6riFs/1bTBxOA/vrYq7ljgJhejPSJv4BkZ25Cpa
tKiZi8ZkHHcTyJkR69TprWQ1YhOROERplrmRp9GxKh/Z6icC3GPkrWO6K2P/UgBc0UnUpZRg9X/s
BGEjy96KJgT3rwVHo9sBKFj39aNIcge9haWls3rp1crSLOIO6MA/ToB2o9wFSQi7/NxHp5EpQYO+
UWOhI2ztBQoICFDsG4hl40679oEPKUZIb+bU3AE8Xotle9RROXGAx1rLwYvNRxCd+ZLwVXMfxOZR
aKWNDPPeD/uNWOrks2j0szO3ITFGSiqWqFR685VpkyTWpmiil4m3PdTgxcEgN3iufvQZZslRGEsG
o8LXRKJOOXyZHG2b6V5vP1uFMLZpXOpg2EVMsvTo6+kmCmT6aJwDfQhyCZmWATkzEHaaniyHSlt7
BqMRGhNe/pnpe0vQnCriWEXeaZ5/JsaxgpbcYb6wUsGV5sxZVCbTizdJbkl3V9nE9ZH0XN4zfxzt
objkHOgaPluB8BCvuMEGWEbCgxR0y3y8aGBcBkDtOsoKi/Fr85h1JyFSwXKtC7RYYyOvzGCVovCs
jCM9PFYSYueTh0AMVjVKVCPn1jY++8ZbE4KJreip5pgzk+Y4PJFtm92Vof6cWHjb0mpjSfGelFo0
mpj9wecdzVjZSeS2ubKuBfeGXJh2JCvrf3Et+eOAJKNpp+tK6/Xve8QaBtZvteRfH/+zliRAywRm
q8JX/HFK4gT2E3tCmqUsijLF4u+0xl+PSbI8N5b5B92Ch0YF+HuPeBbZSwYXuiHyPRk2/qNsrfmV
/Zl5/O2Zf0OW14SXp82AU8/LSmxfCuMNb0QwBjeETJ0Oq1kUMl+fJMRqEnpF9pSGu3nKw1WUPHTA
Fac5y1t5NeLC9hPxGkdkEmikEv1IQSchu1A8h9VyQSafU7EXV+pOz9vXskpv9dSfcpmsp7iWWONo
/cQDGBGC0ukC76Wsd0ukSRgLGMOT2ArrllgZH9Fx14sXUh+xp5T1SJk6KAHZDOZJFaiDst7RBu8N
utER3lGxEAe0WT7qlImlSAuaVRhT9glm4Yo0IOyhNLfME7dKurVYJEwJzmoA9h9sF0PE9k6VzL2q
RctUm82z1tNATD2IRDuiw1PD44jFYTGK1SuFDJVpkUDiC7qXUBSetNY/qy3RIIKqbtUeR1OagrsC
RoTCyopfUsNC7ljgJFXHq2DKV0vRn/+9N+HsHeGEJAP5JkmQAIEfL/V9+B//M3dem9ffT2/H1/Tz
f//bMJXvN+F/ePzPm9D4DVEviH/MIgwZrV+CAyzzNwwkInm1TP5hCM3M/p+DGhMjuDT/Ung+II+5
6X8OagwOdPOcRoWkrVl8539yoJvHML/KhUVLQszMKE5kHoyh59s9WJThDDYpuYS3Hv6DozGnnaBU
6exf3qHz//+O/5W16TkPs6b+3/9Gq/DtJ317i4z5mfzSFAnCXBv0svc2uZCsDFnObV3MV4JMSRB6
6i431Ccjgh8MgtyOZWUDaUgFzCIQGKDW+iERK3M3FRSlWPlKBY2+Lw/6u1zr6M44oqy1Gguu1QHi
Z42lDCwz4VUrxk9z/n/0dklB9UMhmxFs0H08/I8K0fZVJ7g92vlBLg6h3wxnkURq9P9SpmhLoS4m
dyD74TkYs8SWggINWaVSsqn1tOpwW+I8eQ5q4ZmPv3BHwzzKeU9sfLryi8JwaCH4J8opMqykXdjZ
SowdLmPRSIzyqy2Z/phq52rVhxVK0bE2vqzZnVJqRyQV5wFsua2GxruhdseY6tasiuAm6jcFrwZz
m0VfkpuQOLDWvroCZ+/kn9QIjU/1KmWPfYtsopLAuGWCSy+TWEtOuR7qwNEfsLdUzAnaxL9PTebY
kTTcpXl/31vlUh0QXkrSdBO66cMUKtBP9FBJqfP8F8wNW4nSRwnY6X2csuVk4Ulk0ZIzAY4tC21b
4qeFxKR8TNF0VdO5BqTSmkioS8bDFHxoMirN1LsLODDI+XBMVYbJMKydQAzt3EPjFCv9JReZKAVB
uCn86RyGCQPxyMK+oxbdOo2yJafqIzSRcD0ZwbmQtRXd5VMAPoNJBKll1I59BprE552a84sraiol
HR1xeJEThlaIjf1WA1mSPGWkJ2aeuAwIQWpkjL8ZOBpUtbl2z/wi6lr8HSutHLYSE4BokBEvwzgo
qHg5RHYlEmI1Wcg9ji0psvOKbLeezl0SOBB93K69Ge3sGbzFXDmlMW3HsT/CKl304aby7yu0E03z
WLVIxNm3+gAYFDDgqkaPrH62CNLEytuAyiGQalj01aGDSyd7RBi1gw3BB/KcvJuQm1IzV17KUBJl
XyiXCO+9RzWs72NEcSqlnJLdVCSL6vx+N8TVcogKtFORDxtx0K4+6FLNjNyY9rul+o6eTScqs7WR
fXXGozxQfkIhY1rhCBEZZrojZKXDtGzRSyTCRu0lN9uzrs6HlkepKDbILChfhVutiRsxfsp4l7Sh
XYZ+u28hUCgZ6YWRSakKj4Fh2Kg+55AcWppX64Z3VmgSJxx8hBLIWDS6JEO7KkXlyQ9ZGXIaSVwJ
/pQ7QuFdijq591N8t1l0Ha3sKcOsq2rLQvJtY9QfjTlpsCkfKkU7lCMuAk/bFPSlGCNd6knahDGh
gdOdqDbbrLFcsZFeZU7GXVqsJ3qlY8RRottVMAUmUAeVEbz1qbHUfRUndeBi0lrEJhHKaDGmJoGU
K127+sMgV5tu7ILm3iGLwq1etysNTq0nDnsDm1rfpF9hJCylxFwXiWHz7i0ioADjyEiz/+z0G9jA
ytKXAJ3uqq5eS6R2D9K1l19CrkdzDO601D/TULDJsI4Fi+uS42T06VXRJtenBeBpDEGXWoOyUDaL
eF4pQAd3qgzsyLomHiEqrQ54zZyXs/ZqaKNDlO5iDEc7b2P6Hfhzg/grMVWLazvfFn18ZBV2aV0v
TPljqgb85BhxZdJVugMEKBtOGaalEoCU9uRr7VKptO0opm9ZaKwt41zDxB0bnf50/1gGfK6KmOwi
37hQ3azJHLcFifEZ5/68aLeJSJJy7G0HElf1hkdO+k2vyfcNZWIhM+48XO8osVhnwZyNzjTMWi9x
m4oWSKIPvfWcCaP66KVkSMMAyL2NFW2kcTx0fkH0DKgoA+GjsYqTEnMjoimJJDmvvKu8z7pPHZOz
TAY8p4P+0CAHGtps1RuJE3MfVlbu6FL+qE7VEveam5aKG3cEc5T7mlAZ07iYpXKBG0fHv1lFmbVM
DO1Low+pgX9TWRsUqAmaWpwUuiZCcek8bemTaurxw2JVYUbfIqHrF3GOOhszs4DZz9SLlTp8CnQN
rYjYVhS/MmTRsECkO/qrJAwf+IxPnRU4I4kXqAx6Z8qYB0YjQNe+WIdsed6QPGo12mta+A23gBYe
SppDvgSUwcTlHEvLPgQPiK2CrFU5IitvIgrWeEdjuNTZrklrX0SMWtOG0EdRec0YrIolko6ydqLm
XhsHR5XF1Zx9Pu+WFcGopUZ+56gQ+dZvuROWU5TsQoAO8l3btW4TPwi9tU/TnBExjI76K5vooJTs
+w3ocaapBAoVtoUNPyBMVgPuMVWebSn3ZSNua/m9a/HuEKhY1l+5SPNg5rQz8UyVnJ0JB48GSGMg
qTXsbXnAxb0xOWEL1jIVhnMxv3kl3haEtXV8SgCwdEmFKsE65cHLRNtJb6Zdo+X30wiosNKAEwAB
AYz+Qud2PRCPVATjOs6zzcQ7+u8tnRlUMOTjmAhw3+ADpoL8O42TMsOP/zQL+evj/xjzSRTIszNO
/Gtmj/SbomiGCNjpJ3np1zEfFfwffrqfhTOnV06OlihyhOWPeWr4DyYhCKq+FbTfXrg0TwF/KWiT
WOx1LR6KnQVL7t0QTGVyZdwSKlPkqx5/tiZnR6Fke1ek9Ca1qGyIqwCkLApLs6TbC8KmfZl1v/it
81XW56MzWP6joWJO7VLwmaozRPoljsFHWELuhqDbBVFa1jpsYh9onVZHmL517AqIPDftxFwibOuX
xuofWjAoNbVoapl3Mdd13V4Ez9v4OJoSRoQJ5+p1ugOCYGDmbQko3hWxTPNcepNmoiKtfM/rViZj
g1Lur14cX2sWI0lO71ggkNey1AbVRiFgxCR4aMJ7pMaBDRrRrejcWn6qlq6YMz1ztaA3GScGgnw/
jG1ie2p6FYbuLszoTlWnoLlFmGH1Ch5UKETKs9i0Pm+ZJ4puUZjwJYGwWI1bm4Z3HQ1FQUTVK9lT
qgj7SphMedEOmdNmjbYRO15wXCA2mKmiyUyEzuAK+zSKGw8RcsPJoUlT8xPTN+gPmmW6JRyahKhB
A8kw4SWMVGWO8ZLgSW/l5K3/H3fntSS5lWXZHxpwoIXZWD84HIBrEdrjBRYqobXG1/dCViWLmWxj
D19ppFUxM8I9EA7g4txz9l57lmYah1FzlRv21mYg3VJ9Pia+TJ1umcM/+a4nrGMZpsuk2mmwev8a
1osEnWXhp7v+z6//sWHWf6MtRRKIqbGcfGeg/d61Iixe+x6T9SP3/fcNsyJCYrNksn8I+EISv8jX
f3StxN+I32OmarGYiKSI/K2uFWTMX+/7nw/9V4dtw30qC3mW7nyttKe03EuIzHPoSKNcoya5CUpF
ieCJzGqC6mPZOo0SYMT6JilOjeZcz4MNPbvVkH6z2O/6OT3w+DXiuS0ighRJyMslcSexL2uzt7II
7FC4AUysQ1C0cLQm0elwsWhx5FXp3gjY7uAc74ybWZo7LSQ+B6g0Q8BNRFU3GqOrTflzIDWnceZJ
P9xiGVXZsKtglYH9hQqLKyd5nfHvWum7WaEux49XBA8BMV00LO3EYgg74zafbkaAWGsuXirjodVv
RdquxcknSqh4VP1uHQghcC0KxtJwqvKjMU5NJUOdB3kT+4/CIjI04nXY78TMP0zAGDr91W+vU7Et
YXuyeK19/23qyXslvjCxXv2FwO6/WMH7IBwMv14NCRsR0jEKY3gRM82RYGcMvmhrxC9IUNAHObjG
JqYpPd2HNb5Y+tJpP7p4p9a2m5YSIy9ib+mvlXlxFZJT0n3mUrtPBJJNp/ouHShw6o0YyDvU+3TO
RDh4c21bbbUyouleAmDbgDeNZaZkGoGfzdFgnxEIRBxKihd0g9sO+GnAufeME9sq9Zqm2AR14phG
4qaVuakFTDs04yQc2UO60+J5VfYMGDVyohhUzjTgjdZHaDl5QgxRoVL3Fmc4TqPd3BquxNUgsUkf
5dlNs9ieBKgQ1rwdjJrCnNT6gZSKKlHX7KpJMpah+UYbbdk2EtGqfbN8NiX9S66kEFYvaUXPUGuJ
aVVvvvo65XAS8PnC4tG6fG9GsNv0emNVDIiRzDYMRSU4bjG/gTGnaxmDYGGVZGjfzRE8JfGsLBPu
+DAQkiHF1NiYVkcTynGEZbBhF0Chiu5S9D8F4w58x1c5SGxcuyO8C7jATGjzaiMmyrrMMqcYMY4V
tZNqoYNfhCDXwmnxdmSTuTeiAHGwfBwR+ObBuJ21BIbuvNOHfi8FJsRAXTrnYbq18lvAOWcevSuq
cV2P4HR5XmTKa2B1d7Labwtp4GnaOVZDmkE8ulWHhVLpkfOb6bPJ5VD61yKz0M+RvWuQjNm1mDlq
4BMgNRAa2A3QDgvMkgRsu2qrw9QRXUvUvO/DOsmnXR0JT0zt11ItPQtc0jwzoP2ukgoFo6Q5JVEK
hQTordCuOWhhS0s2KEVdSuIvaYlwUcRbW9YXgvZagl3yczi1jglPcTD1rS+z2cfrLM0MNuVSWPf0
wtZGmPB49a9CFRIzBidMxHIOhnWViWQt4AyLIeX1nfxVZcaqa/C2IUMle7s7aknY0nvH6RYE14Yr
cWAxQKXB3ia5K+LAlWrZCSbMwLTCfej4q1FOEe41c+YMVUEiIM/mHCHlIBdvCgzFsZndiTzqbgaH
lwfPuW85fmWeA1k7wtQlnyCF/yzaTbM1RGGTKQOB5NFjpzUnsn82U8TcMCiGtZRIpyQqgZ8E4doX
idQ2BsvT49JedIZREz6aVu2NIzSqJqK3ZjKAL65zbzq1mHnT3LhFa25azJwLf2MShNOYKI5AIKis
92cphdYnD4FnshLpARpCHTfh2O2DXnRxJ31Jod6jv4V87ZfiUx9Z3tTmxmsfqhbcuvKJrWLGhqgB
3hc5Pd29engaMQgJqW5XRucZRYJ/uT6KMtUa/XyD/BcJDIMZ72asmc2cez0llejjaBfgP1Ly6L12
s+RbnICDZhwvBgSMQxrJjWbZ/YRCdqgmlKMTo77FLUsYTvE5+w8ZUjKCt8UYvAL272hi+57X2RbI
EPMFTkRpsB2d3s0iezd1Nu+Dr03HMuIoZoJvMbJmWKAImXCUWroK1t5v5XsDmmX4rgy3RmHXH4t2
Jx2qACd9DiXNSDYz2ySJcbFQVTZV+WsSf4bxPTIWDLPffHk/6RtRP0WENOt03tpg2/nzpoBQnk0G
wLLayS1M2Z0OlE4HU8EWNCAs3qDR1YmHmc5L6u8lasWc/labEe7dnIxydtFNg7qPGEVONrXEui64
eBodCjfO3dDnUk92E+y/Ohse5FBZx/IhEPMXsaX7PPc+p9uXd8QXHg1AaaWPXiOE8z6wfJSKOnO3
KPuyWDp/gFmIj7PI4epNHNi5/zLWdbUPdSRCizJ6VmisNcPgTAWDYw1D+HwSA7ifaIk0EYVNZLl0
81nWlEOv01lor2OZuuTb0acRNlYnJzhxgLdNxvQ6leZB0+adCUMhYwPfKfcDlTvRf5PyQs7eitYu
uzFErdEq7N79+lGMH4PqrrC+qo7Md2qOeLbc5ZKbuGAMOhlZCja1jl2CyhyrJs5ooRVwl5rBEvX1
0mefo1G6XU3wHjNBZ8Z4Nupf4UyJYbpjKl1HrdnOCfSNdj1qSDzMBE+AnmmeYg73RqnAjgPhJ4nJ
Wo8iMgRppWlD53b9tLMUa9qnape6lVy89F29H8NvivxcjI8WT6sm+0zJ4huVT8n/CuEDRt03XejX
hkxsfcijUAUjy8fTWp/hkl2vUnZLhhl5bdwJ61Eg5KXD/dR1FC2C+pzyxKCRpjmwv1cqpCmB5UCo
JHonRWTraR/etRQzKqzwuSeXpoLvWicsEZk6CNigutANwEzNhrkKBfWtZHRniN/IFk/wMmgHP/2W
C2wpjM8evGLxEss3Rd6b8TUDxl6/oiIxwmczugUMJRGCt6G6ssR1NQlsq7hW6YBT9K50aNciNEO9
vdDB6OJ7AgeEJcSLMkkA+K8iudG+zYI3seT7zeIdWbyGeCamhzg+tCg+BUW4VMB6VRQrNEVctYHx
qbzUKOU67WvmstH1Y9LL6zAnHjLHZAn0L4YlEQO8Ynfl1f5ZSS5NU7pJAmaMpOK892mVyMDv4CuI
PXpvcFuCvE1K0KU13JaW5HQ2qT48hTDWuID6VZ+03ticRbiPtfA5iBA1P3KtPhkzZkP5LkP6WrOy
KEqABu+rFtGpU5QBSrWrAVueFDkQtIrkpsHFgPKdTPc+dst0vs2s+YV/VZu3pbf+f+ZYKWusd+kO
wLvX0AkaRH8nMjkpkvHc+F9CyIzAdAmnuVpLJ/4f3ItBcI3XTF9MxDg8lL/elaEL5Rt+2pX9+fU/
dmVEqDD5/56Q8gdnsvEbMSyLz8zQTIP/oEfyY4IJynpxHptg1VBj/5LrSD67jmaILC7w2ebfciZb
fx5h/vxL/zJYVCq8KbU8JbsEbGbGDW4l3bqmOtYGY62wr2EyaVdhy2Tsio1qDNcFs0MvWNQG8GtP
gWWjxGJOtCqsBu/GvhtKl1LZadSRiKoGoigSKklfZ5nyVGvQLxZ/JUyLgEfzDJV+VD0sj4s6ir1I
/wk3bW3hSxIDgDPFYWI6JWZ3Zj2sYbeog+gJzbwXi8eGcisINm0abg1hekQDngWfEvPOqn9QWAF1
jQhKeqmaxtYNk5XvWQYqH81GeASyFhp0qgwnDHJ3kkKlpH8VBt2dCo3jiMeOvRPWDarennuGqIee
QUf81ONzJqaDsg4qrla4JVnvZj6egnNT8jQM7FrpXoyO2PZ8O+J3CnMJ5Euy/gffUsYCuFxckRQD
KtqAv2xv4kj4U3vzT6//zy0lfidJorVZGhY/3VayyF1MY0X7NZRI+Y1cdI4Fn4Ko4y39gzpH/m2R
5NCdYCJN4Nbfc3CyWnDkP2sDfv7VFx/pHxucMxYgPVLGeSfTbU+p1TaVcc9zOPdfAYU3TrgVd+lH
826wbVg9YYni6mabtNIvJkkiz3jmrc6lDcmIO3TrfXREzs0tgsT3Xbmr9wRAWvOqNVZFu2bW6FDk
29PFd8Nn4S181g8pDJFbyMNlfB8uMRihz+Y2XWYiM1bjXaRvWgJR5jfrbRLdYfDoQkY4wKmMc3uB
EoJsxbD2nI0eNwVQau3Ozw8BIZrCCpwNz3yMa5tEXeGbD1AEAoV5rgr0rSvM3EihkwVYVd6TcKSp
GyRruklN7BX9OY2RZ3qR6CFB/HpXne5qamtf8vppP9z1iqP2rwJdEtf38m1UEk528iwOcj5dhoty
7O1213wIj/JZvw+21lE9E1mxZU6nr8wzqI6TsmPKIu2sa/Qa398F1wLDOczIFXgfGDr9pgShM/AL
3um0Oh+TaoVQ4Jn843BVfMX31WNOF/WavEp75Vl77x4JF3lG4mol50V1AMDIHggheYI2WN9Pj8ae
AMp9+GLtq11/huZFDEl9GhlCKccp2/SXWvwCsNBtplMaecTDjJ8KcN838w22Iqp7dvmshof6luz9
pxAKJD739bxN9uXNBABnbUhbq5hrnoDXmOkWReREhIAFI67fJ3vzS8T4268Jci9Zv2K7rCCD7/mj
Ml4C0Zu3ZutC9zTfeGsFSGZ6tzS7nvgrDo62mtXvcnl5b1yj/OCw22qHaI/hbn7o7sD6VHewb56S
wFW3/iF91iNPvLD5FS/mA9Uf/yoGH+zGIERPdwjLWnc34Yni/XM+US6uhxuOGWNV72F7QRgK2Fet
hTt28BmQC7YlhBmMqE0vUMyGbt18RTvKrWxJRGW6uUL3fi89o0cHa+kEO7p5bIj3Vky/z+YyRMGO
7Mz/NE4htDSoDM9sC7ubkjow8ed9RXdsqVQfhJou1TWnApOYna/mU98+rtB1Tp/8nQq6ZRMbK9Pf
as4AY7I9MnlHj59xD9z4hoQTFALitKkjI5u/mBdmO+PaGkkKx1Z5jNE5IEhRE7uYAmpnmDwAYdIX
SbpjcE4KGFNmvEJPbN7QOJtbc+uXzOec/L0TmP5u/Nzl+LWTdGc+pMq20/hvTbTVLfvHwnDo8+U3
7YDqg1PE6VXCfTG+y0D0Dj30LHYB2abIdzyxYMjNq/7TfzLfNHk+DMK3vHvyVw46FpyjR7k9gszo
lMv0SWjAyh1Xq3gtrZo7od0q63BYKQeKUwzePpSuXYmf8pxtBAKXGpwJtn7oRTuN2Mxd2nyHMgjD
6rCSH8RPjUf+yne73GVBsdRd4LF85DAR+o9OWfF9+qFxpw/EOOWTwXSTztfaBwVurXXMrirzHMLH
viHfIGayrU56uNeqvXgvedMHllQiAU8qNzuN4E3AomOn7yEyGZhrAY1CR8TUAthJWaVbVNvBHidp
15h4Dj+rNZrFsvwwA5Q1iRsYT4yU0LUoJojukMBIEP04U0wvE88hbcRxvHBgUfcoocjn04xSxkJR
juh4Peu3SGTue5sYtywC69npiIKnFyetkRxYSnyfLHzbAUut9iyF23pqV4KnbszNtG5t8O7nYmNt
tK1/l93Px+pSvxmsUNkD/vxNeRQ3mdt73aW2Y0d+l98hqmyQyWzZAh5oT3WH6QWpTPnNuE4Hlg0v
PDYA7bXbtBH3dH6uqitvQrZMGybrruqGJ2nXbGuv2/t3MQii7CwfdBxud/ld5ea7/ogOJ3GjcwLG
j5SpnbRLnxQvfIoOwcE4KrthzRxrt+DuL817+KXc9Ltqr56IDQDSxGB4KxGBh6OUCILqIHiov71h
Hx7NO2HbXuM7YRdvuodpqzipk6yNrbIVrySTWNBm34R70TMhhqv7+G4i/Ym4zt6enwju3ceveOnG
R3KAnW4LogWIFu1DGmj1k+UFt5Ar+818qd/CyPYx7AhO/NYclJ2xM9CEd05yyxaI+o42Lj2b4uCf
gwt0eBx3Mgyq/M7YRRf1pQHm/jS4vV0dqm1+4hA3qosCy2HK9sUjdyXZw9qn5wMvvrUZPm5zcFS5
F/EJZ+vaK4/ZWXEsAJ3CMdpi+JNIRKBm9oLXwjbXdGB4B91t7YVqDx8Lg/OqWd+QsbrRBYKYnds8
dVZ01W1GDI68StZMxvm5wLgcHtD8Od/JG0QlvBQVq0dUNSp7wTaorTFpWTQ+t6xuE4r/I7EdLFnc
leEzGrr38BllakV2NPh1nLf9UyqRvX2ngoNmiJD5d51yCvotAh1iptwpP6jCdu6wTq7DiCuk+RyR
7UGS0GO6N2bb3Ev+xgJzBcQFEf7oqiKSpIqgOswwsJqlAMpZuhugSeYs/O3oyPnGz15pTe+DHdmL
2wQoY+X12/nQH6wz3SxX9Rp73Bi2tJu/cXmvBQiexa47tpsI7BnzhmN5p+0sz9qRTPgvXp/NVtoO
jwk3SO4Bp/fmNWYQru3QIa/EKxxcLmdhG7nGLrvoe2LCzuVVfu6PbM+pA66Di0/Uli4t4QEJV0jk
mlyV9akbkUWFD4ryUYbL3lcaPaun7+FGIOZg4a3VvdygOrQ3dbjxURsLTKnupP4mxmfTvKbhRiS2
0GJU4tF2oWGRvNAZbxCKqZwEm+wd9JH1cJz8B/zia1PdzOGO9ITuXei3EnhJBFGPGSOdRItgk29M
89YVhEDQgyZAV7nv4AZFiJI0hcUYnViJYDnrL4P0ZkQffQDjUjQfckPY5F2Sr5Fp7xbXhoyWI1Fx
A42bnoeLHyuYQpAkmkeBTVoOWg7KzCpmsQA/xz5oP1wTgxBz2U27a0KogASqSNHEO3w05K5FPOR2
Ihlpa7p5dLM72xdqlyYrF8aDxpw3G+j4YXaxAENVriLbpkmY3XBFSEhggkH3Tx+2deQZaGLvo/Je
7teq/zJN/a5nd4elAXeWtApCxINP/+QdEtoINiOoKgxTh8z/lzsk8lLZoP/UdKBT8cvrfxeAMNWl
P4BEWrfkhX32u4FBEkXAyeg4RLzey5iYL/278/Bd5wFyx+BAfoyA2RrphH/xNqbKMfJGf0P6Abjn
TzsjYM0MvkXsZoi7aWD8tDPqKjUY575N9sEwWx9TpsxngGYjm2/CA8tgcMrYtx4nbaJo1HMN4CL/
JzmRlY4QwCZrADQl+uRhx2NsXqdRGbeprE32zNg1UBjSkZiIT8fHDaTjtEWbpHcWF6jmttjEEpSJ
I4GlbTMc1Zp1ZR6OsjTSXovsQIkJAqE9D58DpSDLjV/s5Xp6E7rYQ4LtFRppXn5xhJGzz0m3mHKQ
uPOECZMYQUxN4QXWBmvcYESOLuNVlRB5IEvMLn6gIIWrXRrBTJ8RllFUyon1KDKHvccu6A2KZfu4
qEzwjTEKsL40xFWj5fik5P2wpH8imFML+S0L5/XIoBfP+1bVteegqyCDUVCpvWQjR3fwz9NIZu0e
J//RkKuBT6Q/oe0a7xXBWFcRBDct+lDymhakMblDTVZr06LQlh8ko3vuUhIDkuEFmfh6yFRXwg0h
z58ZaZhGiPA8nxk4J50tNeG18rub0R2XMeAcYWgkwUmL2jer7r3MZGsrEYTNnFG8qpO+bXyNmdt0
Mms+zYw0kwTamaYQSsi4zQwwL0JRJS/62nbFCdbR2p+HbSKXJz9Bm4hxclaifZQxiS9y2XfLJHGi
qP8cyngfdfGxq7D463OtbJsg2gUjGssi046qya4L7uU4ZDhEyVfAENboS4BbTooE609BBqjWRGer
JPQSVea29adj3gzQK0Q3K+8TmtCRrLqLA4XII7azc0TNMJTEH5rD2U+lddmIyJA08suKlcCjVOWC
yjjgET0oIgR0wWiTFWUr9QcdGGc9y+uCbFJT11k1Cc8tmdMRQtq11prgoSbkMddYgFUYIXb1ukJx
aqT3YszH1x/C8pIRTJMwcQ00/Sz32ZGgb1T9mT0kb6aAzqkkgoKBf3VEW8Ucp5HO+Msls203zFTW
YpSkXlx12yUPAEzeWwxjzYfXKciDY30XOlOe8OBhauZJC6S5pkL2i+af3Bs28HfQi9VR02FEMf66
kaWby/L58zL9p9f/aGRZyHJAD2BisfCT0cv6aZmWJDyroMoAfBgiP/XHMk28NoeCDo+8eJIZaVf9
vlxLv2kqrTSkf8R8K+At/85yjajsT8s11A+ODoHiQlVYKGt/bGQRq941MyaCnc7yVQglAy6LXDAu
UR3EVHkT5CXtlTooCk5jS0JVUGsT2VcVQ3CGqdxnkYAzOurmnvGsqjDz7AfQqm0lML7U2HD6OR0k
3SQpyQpOEs2KXC5vKgOTdk6WwQRu7Uh7FJa4M9O4NmEO0WmAzTyW1l6CbwWMn/nbmEuHJMjs1mgW
S5mtxKGnG5RVdfPRCPGS/Fl/STTNhug1H2RKHdkuWx0Fu4qSPX4Si2QjYDIVY+FixJLj48ogksBV
S+tUkOpR1hnJEP21EBgi1andZe99fNeVGlDNZKd1qByaTnamWKBjF14Gv3lrEOkf20wHBk+VFOU1
YWcT8cHYTlMBQEjFY6YNb8HgfxTTAPE+LA4MgRhe5gx55yPeVWJwmrJF9W4cZK3YNkqd36ywg5Ks
nHnmtGdtbEoWGPKVSSYW3FFsPHGg8i3N19Ks9rNZU+yaNRhbDfR3HT8lFjbUMF+ad7j0KdRcQ775
9Stj6A+zVN4gIBFjkCqCFxLkpnQYmvVpvmh6cxU0A/vdoH22oenkQoTZIaS1o2sm66X5SYfgNU8b
HpFZ86JX2WeY7CUxaDZA8xJH6eP2Mqhvfp28QkE5Y+9BziVGw6HIytTJeGyTxUPsQmO4JedNlOl1
TdLzMPu67c/WKxVj+C9j1f/9l/fs386q5nu18lGUU02AYvvLH//rocj49/8tr/n9e/7r5z/ykn+/
5WJn++kPTt5G7XTtvurp7qvh0fijNFq+8//3i/9eKh6mEoNcWTTtG5fy59evSwi6PipFGtSEYHCL
/2+V4q+iwUUX+PPr/7ME6RbtcGN5738vJj+srtZvloXLjrb5v9C6/8EhUilqokTGFKeXDNdfrK6k
UKniojdkiCWbf8tlx4/70xL006Hrv4qFA1CI7SRCWI7TmeSEKWwWs/3YP6hyrCDpU2ZrNXUGG3O6
hzUWAeyltiFEhZP2c3Qr05haLoszALDsh0tKv4qcjBk9kK+0oChK3S6HmPWJTk47NsVXz6jdL00a
nW23YYbPlne8+oqeHuuBGAtA5AJFVkA0TdOZ3hzQAG5CcILAvWwSpJyxbXezQinXIZGLVJUUgmyf
ggStTOtR6QYvL6azkGpvliU/COQMMnrbjHEirUohvdZJ4plVswk1sAYa2fYKgJAZBwS5RgktTzVa
Z42BQidrP0fVuvoGpnXLjwjBxB3S69abnwHya1Lt5NfVwhZ9XNyHVcgGNUYFEvsJnh9cQ2KI1UmL
xMaW0RHbwTRmZ1PQPpI8O9Vx3+6Cgh/XacneGtRTIy4omc56KbL4VKfBfsoZJ3BTrNOwX9f0PPuU
2UCWB84I/5FcL7TSOdpDHxO7LeXhHT/4lOb/4O0e1zZzKdypuGBhZf0vVlmqAh75f6wj/ofX/7iJ
td9UCT+rrnPJ/Cz8JfiNZYOgZXaZxveC4EcZQYCOLqkKdnQk/d8n1L+XEXxJ0xVVJdKZd4WZ9Lfu
YWwHv9zDvxy58UsZEeRmmdBZMrdC+F75B3/qN63/0eEmpWuQ64RT4aS5G5SXc6fum5pMDGMjbZf8
lcEOD9HzfGtvMVkB7K6kJfOGZGCUu/kHjQtlAOy/JSAHKSryWyRuyoP2QHyG+kqoPWhExEo+5XGR
AH2ocXStKREUYntVd1YxBqDdtXtU/tma8TbOR4RQCGOQvxjoHWe67Cv5rf1EJ6g+Jnu8ljZCHSZ5
sDBQOq4MOGFj7aBWGUg/fWHfJc43sV8XGhq9NeNhbHBx9aKsWnh4Snpb2s9FCEj4Bs9mMO5LlpON
CGhFrVzeku8QX4f0ayjtmI0FweeMoKct38vYkN/JYE1BRrYbrt1uPoe38oFBfPlA7jm6LiPEpbmP
NsVdv+23Y2/r+irbmF8cIhN7K3UjOLDCxygcibAUAi+i6/MAgDB/r/dK5yKezdNDAz6Dvmbh4YhS
iTgY1zKhJWTNd7sRCTWbQ+LfWnfSUQa6fW+H5UomIMZtH1omVrorOgSrIAoYD8NbZzEGxxB6GQ8s
SBJjvjdDXr4YbAxzCQzhi/UDH7XPmODI/o06adYQSN3TswLSxnngb2pQMJDUAPu7vOrfsSvtVoS+
YfMziVUaZ/b8fMJ20Lr8b3UK+AxKKXWQG9TxW9gc1RxS0rTKL6HvCYFbYgqjZdXbMUtnpT8yAU2I
o87tkrS27JPJhfQ6XFS0yDYzIoSq2B+m4tjc9IP84LvWG1+gMSt+pntW43zaMB9iWjTe8RYsiphv
4xrlGCjDdeWmG3mNUw8lbuCFucdEwkpWSmksA5dRcbTGY8ITZttlXosgTLSNx+aGUYxxlZZdxC1T
GH48Xw2YhgXLsErWt9KJ75Bbm0PN4x0zL5HX3+sHsngQGOtL6DBHbr2J92jYcm2F8vQAKoXGCBCx
VXAoHbBCJ2nTcwHyD/g7Zm2ZRzoKPe363VdWBR/OdWIKkttGjihkpeiVZ7YPlRvTpF7SKrRiXzx0
h9mxdkvnG4VURWSsmzvsWDVbIfV0op068M/koqR0iCJfccpWCBf5eKsNh2nKH9qjEd37br6RjXOT
3qDPjpUbkGQUbUB3bfLNh7zl03YCzyLpB0FHsEr0jZGdYFkE22IbzfcNd7dPJHHHcBJALmIRLsIt
vnR+WIJuRbmbPjGKVlvCAElnmINdjQ0Sxb9dYzagJ5x95tprsR5fGSiuF/kHxm5+yaUX39r9tbsf
zv2r0SJ1J+3D0RGoQhl2/cROU7R0/RF7tNvtZZqmG+ETp6HmInm1plV6Qt86SC7zSgMKcfFNdKWd
QQSykzw0B/PD/0hPyIj5AHuL3YELTauxtn59FUPHpwKAFPwEmEx0Na92Zo+rSz+Yh5xkJi6E1Fqr
B6H5rG6cbMMGN5NrpHeLjOsYve4KVHNT9I4hgOGnKTV8S7ofbvl+9pAe15PduFwOuNfJps5X6T5B
/srH/pi8qCQTOIjCOIGwgQ7BLfucDs2lu0Qv3dncd2fwOpw+7qAetam6424quuuc73J+z7GEgbNP
s+2YcwgeZ6PIzsRCY9/q+j3njDkc44tL8cFhUWJYsJ8cLADi8LLoQ9Vdd7GekNF1n8OWVg/V3Bsn
tQfLeshI2l5BZAsH2zhgofYxNPYOwdMEeSeIEdh/QRlYx9O16FhKqeqO1k2FOGKLcPOfzEfzdYSp
NDl9s6SDyJ60Zdzo5YdFC5s5zbDWx9eiQwdRnL7LFAMBB+M12wfv6gmln/huXIwLrZGQUscbGWW/
pirdHsKvN6SIJU/N/BEMrvQFFHnWOONcA1CUhMrB8mp3Fj25wVPT3pkZFmj/6M0M/WSDUgVCu6wZ
8l/7HhdM5M91EIkdv77+Rx2ko/HBxkS9Q1lDJ/s/bW9rMUct2B7qLxnkpsKb/uinAITHkSLxPyQf
KtKiJ/pP+1tHv01H/DvtgwLq7/RTZHEpdH6Chvx86Mqy2fmD8zGgLSrFgdXuaN6SzxPUw77ovkUB
E/B+ggsOCs14sqaWAIrgOI/1KUrwciSqz53CZKW1ZgCCcrqpTFQqQK+lrvJqCXByJyVvgaUQGFpx
beWx5jIgN+hEo87rmVf1B4ILUJqz3id0jVH4Mj9k/JWOl3rGJ25w39L960sfJGWBnm88t2AF8yyz
FYJdBdkkOLVeG/IDmbLHBpQFqiggZYqTRTkPoGSTDDK0tQD13yyBG1TGU9QkTx2Ev0PnhxfdH58N
KXfCuNmUlnyulWrvZ4Z/K/tScyxfsAGqwPY50emcz2md5A5tYvr/KpsQg3BIImG75WHcClA04HlF
kpE5cjirh37allHwiFNgP/m8JAYCfmokKXDqBMMlAEQ4Qg7Ke8JfrYPZzJ+YrKQ62UwmuD9l6qJr
OiaDE3VZs6f7QFpUDflirM9K3jDaTcaj2DPE7BdLtaHdhEr1Kn9+DCCS08vPRCex5m9pRqFAR5+C
L59upoQIuVyE0d0wsg6GAZB8eYZU0c2fQ4/LHHxkgt8N+YMrWMShyHASSZ6Um5EuDPqYShninSD0
uw51TlJudXXaJirrtzi4XRzefCHf+t281dHmSxVgjwEl/ruZIyCJg3upKt/HmoDJGjk8qAmrtLw2
zZw+xvZZ37jolOm1K0hC859H6lytehrGDwiAK6tG/V6eopGvhNK5LK/ptOnrwI2EUaK8TZmHtx+G
tR+jXcHzKHyfp3dcJWVFgZVf4ln3oilhT1lG5PBGXgPoWkuZ5fowMvxkfFcbA+fXtDNa085CRuEz
DiVFKLw+0vZtjS/AH8wPidScO70OuotpppsaXmddt4clzw/D+ppfyeGWnv/RqyjtWoWAIhljuAyJ
6H9pCam/KpaNP73+xypq/UYqkoTd8/vk8Pt6+IeWEAsrPSiJfvAimvzPKqqQmkS3h1YRSylTPhbY
H6so0kuWbBrIzCS/s5z+zir6fUb48yL605EvK/kfF1G5jS2820m0D0FYZqV50zvhlC0mJWt6ECL1
XAbpNkWIJHSktDbTnbGkI/hCcYI0M9j9IvYNzcJWBErEUlEeZajNPkhaHwTSEE53dN0dfAyPqV+8
AOvxoqbfl6UFcJYlpejYq8puRwpN6Wt2EYG3iDO3o/UpYarKU5i2BqPGhNAgJMkmqY71EIPkLByo
OitcE/suqM5dDcBGyzZpqNyHpe+7daQFdjGU+p3WK+2xTHP2DVp9FygaW8WWxbYVDrMY2LoB48k3
w1cFbNmHkUzzvaAA2uik2XCsgF1pVBSbMtjTa5wYLbbTXm/l4FO3ivnVIpzCzuTu1A5gzJIw+iKU
qnsT03La9+JcHK0h67GmjUQ+VaOeEdAuKjN5SfM8O2nX0kr/R8/rNczQMPwMfYEOcuH9FbBBk/6H
W+6X1/83d+e15Dh2bdsfOuiAN68kAHrPtC+ItPDe4+vvQKlL6moppOj72KGK7CoxSSKZAPZea805
5u+XHKLk30RaOBLbFoUu0TzS+f2Smx9S5+g0WrH0aP+0cbH0eXdiqKr0O9f65yUnM+Snu/P/Z93+
kTnz50vuj0dOZ+qPl1xfYBwTkabsqiG7VpJOIkmVfQdDJ+yCrgBrQwrDWEgrTplNPOknj+ogMMOt
Secl7kb0j352jsUI99YgzrKZiHKks+AuMRxVK1iDRJ+ws0n3gZ45fiE8hkH+YMGFMSKsk3xDRHJf
nZTrvvPeh6hGwUkdm3vMPEa7rrEbkIysesQDYy3IFBvaAEkGAYIsut9LKwX3VyVdatdyS1OodCvt
aiU96S4Ev4stToKFmenZ62T5BonoEJ2gv0tokH0mtoKkKL3dRBVRlmUXE05V4AB2fXwFQqspW6sT
QWOpKgiIwCtqmzgFSpKhMuJvtiK7NifvA1jYdM+HzwiOQzOIezMZKP6jMFdc3IFnrZGR06iDLld2
SqfMNYtKeggykQMcqHcSr1j7tboa1PDNC8JoXTbZ5m99IZpkCBpMR3XRBF3wPy5ElbnqHzuprG5/
fv4/L0TxNyar+G5IQJ+pgyxw/7wQxd8YeKh0WVGuQDfgRX9WECxw8Ftoo2J3EBmLUHf860LU8erM
HAWRfiq3jr+y9sn/gZ3y66H/qYJgFK/q3WiEcD/ww3llD3g8RBE4JK1t6NMaMtNeQlwpKOqGUmfQ
FmH5XQO/RSNoCU4ZTMJFrqJsJdZt4PhB2ztxPeWIIDwM4yZY8q67sRU/m4nnFH7sSlKMN4heQSd/
eoVAKCC9pkm9ZlZ2JLtpGmh7YCNsimzXSnOEk7foi/EyUCKk9UvBKiZ5wUKPMRrQxEzr61ApcNPq
rZSQHwOO783ASpOOu1h7n7p7mAMOG/KDgUQCF6or6l0H+Fk4Rabkyma6ifKKNp8/FU+avjJ97YwD
fhkn4z4BHCZW/avh0/ixPqoR93wzuh0+bAB7S7VQCeszqAeIQe21jZYLGz1IzkFYrGVBWFmpimxH
WGmAWoyk3BixhBmpe4xoQ7KxmZO1bshwaOr22cOgtu4EmRJ9i6xYrN313GbrZLyieJjqQsZBoQg1
wIXKVcp92n94ImmxES5spO2htrTk9xT3t2wOy0I23FR8KUI0ndDDTd2JfWDatGxC+NRx8iSA2Mbl
alQp2mWH24mte/cE8Kg22WMoITwh4GJGHsaQp8ba9YBFjIY2b3QWFmnBHSt93WTMUy+oXOxA+TaR
qbREv0dMZpTvnk86oyLkDEoPalBfCl0KH826FL7ENkFoHLTqSsw1Al2DGvZOxvRnUqcvpE35vtVn
BGXb3LRukhDpgLRqEm+vxfp4NhQ6gG25LD0kS4MXCw/eEDklVBoM1VSdY13TxRY8YXJSoVM3ajQe
vNYzaNEJFSyus1WCmwkB1Yv9ZYyiZUgtV5Uj5kmd7m7bLlt5usgCI4DJoOFe0QAaNnFgLVU1xKIr
PI8xHabB5FxEKRZvJSvurrXqhbhPqh66eoE+s2k9yZ4kUtLZOnWwCD113JkzHkxAi/ARVZBrgcU1
hvbeM0ccF2nrm09/55svIBkGwzr9Ek1j1/Lfb760Y/588/235/+r8DDYVmng/f7g6ZoFi0hjUJ8q
4HIwPv5BsCjjohRRE/4cNWPE+td9V9YVmks8/I9m0F+5784anz81bv540JI4O77+0LgJCCRVpdGw
tr00GIdShDlHRsCo70T9rCYrJQ1NO4fISg2yjnL10/dLARK+74o4cBd14D0JA4rbiBAETN/wbWbD
SP4FoDQNrxq3K3JozFHZxhl5W2ZDgRKlG4WRrYaQMKRvGUQQAXpZHdsFl1UAl48eZlmJzGoI47Tg
KCTfqq4uTTYgcV6AigmugUrek1IatTMAgKwM4q7jrNgbREAL+s2Uh0M/4DguteU0POjau6fGM4tk
04agl6OXKUE+HTxVdcg2jbwMKUWHM2HtKFVpV6bptU4iJ7J0BtpevsxEWXhT5UTHnd/UsfOHs+Z3
rcYvFNx//wXg+JvrXWi/M2f4T7+ASOkzLWhDb5ulaJzV9CARoUZShkq3XDdvelOu88LcJYm8wW16
1zNA+ckYqquqh90SWrDXjVwo8VCZ2mZQ+mHbZe24CBXff+vbLnQGz2h3aAWES4bsiHSvsbnrciFd
UTnQZO4D8BU1OtFo6GuEBiHoE8OR0UXKlfmKiMlWYgg6utWky6Kqz5MVfkm59jn1GbEGxndpqowo
fdB9E8O+yJULxKqsncHswsrfuwCXi0eLmPlROTM9/773Fwm5GzpjmV6CRWPjf4zJTchUv95f/sPz
f95fMF0r8z1B0+aeyY8d3M/GhkFEkCWxqcQE/nsp9fvmTuYhFaf2Dx3cvIX7V3uYh/hmvN2Sbikk
Gsl/CYzHHeVPd5kfhw6+C30ApzrT/F/vMnIImijQcpwnFgkWrFOrXh7ME5L5V0ErhaPns3KW0XMK
aPMsFVbidNz7zoLKOCzy/a1FyN4iIxXSGXIUqH1I/d+1O7HSbFppi7Z8FZh7a0PizlmSdVY6QwbR
KKBLF9bboRCYhNQPY89wMD4YckHeSN09aoT3tulDJON/wQHakFMnlo07i72MCmGeiLA2I47L4Rgf
QnCvc7YFJMrcS1wrQdocdwWOP6x9Q52u2CE9SInEWS91DRowQh+oJ11BZ3rUWmhUev9RiYytnxCi
LBF0PTdyJ0JBrGQfZbjSomwnq75oj/rMStLyu2dVpHRk25QSSpdwQTF1MtiKJpi2oNTSpV9YmB4y
2JU5DMta+zS4tw5fmdkz4LacjqCPCuplKha2CQWTnGwUN5lT1d/gbFeRke8a+QMh43aIH8AKL3V4
mlJNEqZA0gnMYBBq1xLcbtgggFT6udvKNBUwZ0rkoz9Ye025N2A76+oS9R9UwbscpKcZx2fVHBz6
DefME8B7Ip7jzk9tslJBgir+XakrWwIUmgMMVfQClkZg+1n4oI+k2wMWJZtkg3tknxbKsvXAE5fZ
2orFta9rS5/tUaVB3K4PAdV5Rye78dudAMw0QnnhD8VaAcMmzrTT1utoSMNR6xn70wU6ZTy5A6VV
NmRs+G5trMQWMXRdHhJ4UCKEkXTMHQmvIB3d5SSNaNslkgcqW4aN0Ycq4C3DBa+iwmolsvCkzu5J
hKIqLNcmtZYpUK3MJ7AF1iu7KscqFai74a6MHwnnXLYZVT97RRV9e1injzXwWJHA6LIx7GZU3Lkn
jJwLwQaipBoDlZAshLQiJwOFhGdt2bTtxtBwSwjPTIxTlZE+BKehLVbEMG777JZa354ln7tM4RWi
B24A1mVCsa3S6TdDvDkY/SFyF7Vr1bnTE5urUhnZYwNJI1fUlKSsGhhbV3fWoshli7GJ1F5L/asm
RAA2LhrZMA4pmzRcgntT5fpcxpneXwef8sKNetC91KBzdszkrdoZ0FSaEGSz2PSOOXDmRRqFh2AU
SlciqJf439RkQfespdiUWDNHVhVcm1IZvHeoLGnzpafQY91NEj6nscWBJE6kYKad3QJ/SSR53yHl
jlQrflC8z8HrtVUJA54RLeBsgLktbY2AWasM54d5UIxWYJRJeUrGlS9jVavxh0pzKvuxtiA491nc
u/HohxBsmc4HGjagKOY31he7fHZk1HghyjzhXjGg5B1LxublqNG5l7DEQvGKpES7/l8s15qSg5bd
kIWykTNVwMIgTKsa3wpT5sRcDKE6rf4vDIWOqrQWNqLUvXpKFxA3lsqIayj+0NYYao1Tsg3zv/XC
qUJ7nfNH5kai9T/sRCatzD8vnP/2/J8LJ6EKc0dEotlCHPcPxfnPhdNkCz5nZf9wDf1cMsFNmkBm
IczKs0FJp4vy+75c1n/TDQIjaU5qbNBpVv+VffkcqfLLvlwCo/nHn3l+/A/7ctNQWZbT1twokUWa
c6X4Hwm5erIDkC6+MAutUCSJLDT1TEMiqTqPuApU/KFW+FmJ1JJCiliSyLiZzxU1NBWrwO00T3F8
EuXJmkvdUCRYwR+QI3CZRyxfZlCQFWxWX1mXPzL/O4vcTDGfHIMJu5xZBnsGj3d1MnaxGD7JXf5M
8HS5MEb5msjDpihmI66hj6+6gCqJtBllFflkjWV1svGscjsIKUCiKTj2EnTIigKikqBXR7mx9ep0
63E/zY2c0WbKLFUZuyVJJh6z20mgv6l9Mk1EOUWEzB3ppZ0XJYLz3P77biiB7CB0hAmCphG54//y
bxBl8ut18R+e//O6MH6TDHbvP0ZhPy6An1eF8Zussx+Em/oPFusvNStJk2zLkF7i0Juhqj+vDQUh
Am49goW4brT5sb9ybVAX/eni+PXAkXH+enEU+igpieBN23htgh251ivpiiyI6bysofr3F/0q956f
x+azVhnS7ntMZRAGDpr/2LwMp6i7Bcp1NncOC/0BMyhF4Oxte6jcEqUlypj+gr+A3EGg9Vs9s2nB
k3oYiysUkMUpxgys7YpTZqfOeEid4fauIfdfiOGlVw7s0zjBx+jQMOtCZg0x8FW6YQrlityJr4h9
8OvR/0qrKxsrcUVMa7rwvgrjjfnbjn3GKxYOzTiFqLTo2kAqeJyNqxXh5XZMmNd5PiqGEPwA1dYM
1xx+RZSRtUWUyf9f2JfHT80NIT3sYGdJSOYIcAnuFiZmYzGZbFqTEVjzo5qe4cZi1K3y0qVhtajc
rN0cWsHBqqBWdOqGTxXJw9PwyY+PhpMIvfyJeSMvDbbDTzeG8Z1T8efjxlKXkl1t8ImxRxShq23b
x/ZtFkIS0P6SgHqBxQGmHzPg2rpkx7cBbeRJc6jGt1Vhjw+gO2KHqLAF+qZmgXvt0D0VO+AfX2Br
mRaiUGOcYgkbZZwQDr6l8NqOfOFrBXlSnMkNZbiamOih3cJP3s1WuCPiQnISSJwA9mfwfMzwzYHT
g66dv4UKT+xmugejITxCUo3hG4TDcmCi/xQuSXs46rbhwHhaoi23pwUjGDuDZTJtBHWJo5BNigoV
6a07xztAKJwA+DOV+USoXvqrdC9AQW3MN/4Nhq96mRkp3Vl1mMAuFRsOpL/IQvgo3XnYWDvy3KFc
PI7H0CCqc9FfMwVlpjN8xoSIwg1weE9+l/y9BYLdrvU3jOb0SPpFMVwrNAvBvQpE29phqeS0jJ12
lV7YlWB+QwPq5KtII7f7gfCAen5nsYBVEC2EZbzKJls/N5AoDAcV24zGCM6jYpOcGg2bWbGHDPWh
phVi7Wa1KClYMo/WCxEE/60xG9tnTqzNIlMUmQT0WRwSoAmIIMayckbXWOUbJBqPDagMZYsqevH0
9DQLJpH2YTYAhQOIYzFfswmfTLnEwYBG07M9O+Z8QVGxgl37zGuLm0hec3w4rgSyEv1+Hw7v5iMf
FD9J9dJ9YpHwHtnYubFDljGqz3jlH9D9NOtuF7jTOnQSN3UAxljWmositGygMUyzFfudy2yZLvk4
eMt69rtuacoanATqvTm3x0pnFrGUieAi23Rh4jZP12W25Tfc4tdnXs6V2rx53qtvWPTWW8ccvWMr
rlmTDzqYDm0kX2IG7Vm0t+qF8CiskisAiOLovBGu17yFwaqcXEVcm/TUAIRMNPzvcr3pZpQh4YYr
5JMpOlRvwdOl9h2Kq85WVVigFV1pDuU02mlVX45GtE7KYw5GZwB7lvQL4otsL12a+Jx0l65ad4nT
U1AssTm1WGv1hhbxHFR4U7KPEm6Nl1pODKQhGaCcjJ+AUPqbkN9Cjrj78Ipn63GQT+0Lp1zV7yNU
QJzD1QnfbwrtgNsokuo6eSP/YNmtvB70DZJdYQFy2tjoGgMQ1/ryu9sIvSC8NeOBzbBuHAKYlMFq
3Pcb/j1N8x9LcZX0yNu2p8AhycdEtUrFtkDEqTePCNUJqaizR+6iWoiUG/OrLb4qRHg2a4XIW3Jc
5qCzi2baN3TmdhU+D9oLBGGkn8k6WpvoHNb5S9ftSxD45wrSRKSpdh062EpKlThVRPr9ex2/1QCO
oGiij7yl2j6AMBVcqutIwAWp9t3KePS+/G8GQONVWA8n/4n7MfdRYnuiZMn9nn6bYHtf4n07bphc
XI030oU0dTusHiK8wQfvq794X+PK+/IaF4p14XO7W/KcAQSGsNgxwwBaMIFnwhMQWVd+7ICA4+Au
Jw6EArAGyOf5w/cl/VZ8lfRNIx95ZEJdG+x4OVm7cEz8ATIsr1kxCv2B422A9Dg/Fhegkm+FzQv7
CMKRte6kdC8CW/g7b6zYwpClRmy8QR6i+t8lSIg92YD8Oob9t+f/3FhRVRjIQ//pW+GZP7dWFmIi
hgpz1veP9+ahn2NYYAUILOEp0uL7XZ30e9nB1kqTgNGRB/fjSX/NGCvPE+Zf6g5cwCgxdGWeEc/5
4X9qR1fwhlskPtq2lSXlzW/Hhyw3nnvVmoW/pNp4TDgRwmtHo0QboESCvxOb+FWQSMiSImlkp9CP
tlmpxSIUgzd6jF9DUULFUnGxWib0tDpSaFz0wBVrOgugAWSW6nEkyEKr8o0w6KLre2q5kEPz6Jnp
qkwV1+tTkpAD64A9c1OL2llNQxvkOd3o4ZlkiXvpdzTyGmWtDMZsAiUsUcTCAXeAv5VWvGrjWQyY
SvvIy3Zh3tMzicOvkQJrxCobiA3NRMkFBqtvu8l6EfzcLkKaMEJfXolW9nDHwqYaC4w1ao03p5fi
devFUIigwclaUKxjMrN2g878o64irP5TTK5rikcv8YfvaJ6/aSVDPUt9a5IBPX+Q7Is5orho5Q/I
f8K9LsnQDYIUvZeUiSulJI8mU4N1W8/B2n6z85B8sB+kNci4uYYYEET6Ru8I2g50FdlXj0Y06AJ5
1434H2IF6rup0DkJa30vdOGDJfu6bXXp0yQbn2aX7c2xvEdKshLj/jhm6l0QWPk7AbJ6rhh7r+vb
PSbjsl9XPf3KSi3ZKmP/8UhSFsdkRbD1WhCtaBtr0+PoiVdBkx/iVEEhUxzJ8twiT+MOPB4qvXhK
5eGYGMG9qeX3smQdr2PzgNSVJTfqwQqRhkkwsY3K2bWU1reTjrZd15JQFCFJlyPjxQorIGZF/zqa
yosSB1tdT8HkkPWUH0n1qN+ManiWCtkNJB/v/8gSYtUpQQLDOIKlqXplnUlDc8i7aRoJejPeImPM
nungPA61+hjH3ouu4ikmuIGEvJBav7ogD3P6mYHPRbTICBPxe+sjnyS3bdj9qvyKFTqeRi+v6tp0
tEEkosuU2KZM+9gwX9s+wkej0vxMzXJTa9LjpFtEt9TxVmyjszemq6IAX6tO1r1s82uooFUQjaWe
Cvt2oE2uQRWdPOvgxxmWcFro2qrz5FuM+fMiNF32Kmt0nIWpwxSBv9b2IslamkloGwNkanA+E7Br
yyQJweoxaldR4iRl6xO7BMCxyG5M8qp1XlWmq1fgp3XdA+SQjMZrUDCKGhVcMmM6bEWOS0bevTDD
VCAqTa3mVLrrICSkmw+A1tQEczc9UDhW4pPXxaumVG9aj00S4+lLTtYZEX+Gq9Si2xXSc1A3idt5
9VGD5p9LwKBN+vZt7W/j3gQulfV0KIQiPjW+fk/1/FK30baLQze29HVgtdWizMLCrWPtrfXKb0NM
L92YnxIxeBBkadd10wpjWrgqrPop8jqi0GNE5aSJQTzOq33XVS/QPB6CHtu7HjUfpse1PQ0pjQ4/
ZQMhgf8RGf2ZwdXoszUt6qtg4qPrElRbrZkEq0Id811SEc+6/Puuk9gfVcbaM49HZ6oj/vd1Enkh
q8kf18n/8Pyf66TGRGueF6Fo+uHv/MM6yUMIA83ZcUon4Zf2HNgJhks0lhAzIjGib/D7Monxk4Wc
1gO9EhKpWEP/SgdCM/+8TP565CgSf+1ANHkZiAlCv027LT6EtQ0uRbplz+pr9lx9DDNraimd/G8L
u2Z61H+Uf+NRaw4dYX9SpexIawqNY6lVm77EXHQq7MJV7HphufP/PH85vlJfVi0x2yujW8a7Hvgl
HepF8mG5Mhf7K5DNghLdBOIYzXQ/vvbXOdsQi2m80xklUHBO8rIdD8FSh0umBFQtOvbOZ3ia/FfA
11jtDZEIpyX1AlZVhgOUQwF4inrFu1O5MoiaNsULiAPwhGyoF+3R2/akcl6TTxyk5bX6bD7BEFHP
oiq2ztZbAn8dw6DwmK3x8HmuVjx7eep4RUu5d0YGvLPqVYsb1daVZ2uN0mU5N0aQZy3Ye67NpWbn
OyZ8qwD2HxBYzxU389ckesYZiCVRfRAf6kt+MZ7gtvUPypPyxPDmFM1ozZN/GZ68l+6pey+4K7Nv
BopvnkF1HqtdtVY3Fa9UfgzE2iJYAlG5W5ATsYiiR5NUm9ERSts6+et4DqBYVJv46OXHgSX+kzIT
BrNj3sWNv4kTN4HOis/sqJ/LB+spXjeb+ApwaKhsDcP5hPR/Mdz5oIGmkfODKuICKNOTaGh2B618
0vItPjc8t+Wxa7eYUtXJ4UVO0s6/dDvMbna4L7513ym+u22xg54LBe8h1p56eaf7W+FoXbmhRki1
xK1yMF7DjYhRUd2JBAQ9MORySjdYT46xIsDx2d8UzuzuhBIpn7zbLC7CwPVqHOYPtttNO5ZFAgaz
pfhWjbtpb6zbFaShLREwd+lCqwQXb/yjIJ9AmMYOKA5UqSSaUk9sscGtul26Mo58GDazMPV+Tmaa
H3TZBS+cXUhx0NZgrAdn+oZ+KWFVFr/Gmy4sxcUWV2R1FLYZMFj8pO3dXzr+st33NvRUu3HoaznZ
rtmZm3vghq9VvCTIKLgR5gcsNaJuAdYYzU2QIHDljQXU0STJhP5WaW0/cJHSVcBuqTnjeSakcIFE
TvGe9pcecV3nitaj5AnMNNHIPwoMXjiNGewhrQ0dg9SLp0K0xRZc6gOpbabR0qE4aelH5M0REusj
nh/VbfCmCk56SN4kUmncCO5+F+JitCnAseagYRs3UbSl0kVxGD/3N+lQbRm3pR9t8NpdFMfbMdmj
6166dX7AdtkYy+EVo6m304P94O2bS9NB3Cxdk/0Rn9Y2K5YVMbvJy2AcKadHPMWYpOd/KQ9YOmEr
XGSAhgeUkyuJkZ4thOTdLKWDxZo4P6Q9iHTkOUXGakuO2246mGtzxyitpHt4oRqX2lcOPOBYY/xR
SxRporprStt/gppCy5Sj88tNZxybiy7aCe5Fa9tcOLjxNrymH54JaZR3GW+k6eI3hZUVP0swhm3t
AZfpfAS0XVHucQpJC+kwlMZyVN/JYCrd7tJd5OHMQzzrH9/DwQJXGFYDXE66pU7QZSAjuvUgLYDv
Zc8aGImyykFLuCp9p+kwv/qaIcI8R7j8fddmTCkqfHJdZ4mkkp0zy/6Lpp9J1p/UJv/h+T/XZh18
CpR+lSpxFi3NWKifNSxzA7RsChXsP7BPLPg/a1jgTmzeERhrAP/mwdo/F2dF+k1XNBZu5g3sV/9q
DCPL+p+L2F9/9h+r9x+GZ75naKFWjs028Ff6uFR82xw3+XdcLtM3/HdktYLYzZpxaXjb/M0DwQnG
EJc6YA/XneznxobC4HnPLd5F/304G3a/wERPg8uW16FL53OlH9rReWZgvujMB3VeHvNTqD+r5KaO
2VcUv1beoSovifLVj/ApbcVaTCWCtu7BuPVbMHlHwUXh3J1a+RAVi1N3R6TZ3Ks7hemejAvF7ay1
VNvF54wA8BbAC0jEHnUsjFt4fe2FZFxcke2FJSrl0nsNgCp8aelDqV20bqvshxBv8QfjEQ1oy61f
EvO9bOyY3XVAkacUdwkQNoG9zTaSIIkny34Kya2kvWiddIQjEXxn/TIllcvG2BlMp0QeQ81lll/m
BcjSEO077SPlAwhbYateOhcO4ApxyrJfj7vwNPqEqo1oSiZ7Yuae1k9EoxhB6GKEs+zPFmassvh8
xv6mClD3NNKOntRpI+fnkTKitG5j8ZgUGZJYbQFqd1BrV66IdbQo3eIPNS5ffelZehJH2L2IQZ6m
JFpPC58lpijsU3LqD8ONGQ01uNyv9Ys8bdQJTbIy2Q07IZm7cxHNBY8BtFe1R0jASGrwPbcAOqab
fjBGNiDZLuDD0VfCSfiQnegDrpe6bI/pMT7K1g3QlYXAJIlaG4aS7ZFDpGkY44vHyCTTfomkZBmo
4krv3Ni7e0KxK2BN+ByuiOPe9/eW+GwVwqIsnWirrunmHZOj6JJdLFTNohY5JaPiXIyvmTi6iHjJ
P4uo8F7RXtdp4Sg+ikqEMMHEWJT8zEWvnfBnELDWvVqSTYG0VBs68rVwCrNpOU7rDBNG99bUzzRm
i3OcbrPPtjwHL+V1uM97KjKCWGPNfj1YbnUy1ifweHIMcmOR3fO3ORSUEU/ir/LqIzgTzs7I16XK
Ty7SWjzUx/xYv7Vv1b04s7cMnocNW6mjf1RO0m1kOkI0DXhsKtXgoF5THOpw0Z5rAqLpvD9HAKmX
Pt56ltrH8ojYHrUH22OJuFEMxCdrU3wFX3BTtt4hPNKfPzd38dA/pPGCTZGyo2FU3LDOFAQAErwU
2+lrK0MGAYKvb1Rg6Pm+bpfqLVt3a1olu3al2OnVW+nf+rI9zOj/Jau4rTrmdoLy8VEHy9EpXoyn
Yd0T8/1EZXrpV4isjsA9avrTrvyoPUNX0T4m8AtH5gKxvNJcwyXZ+4ktHzR+RiuxOk+aVtIC/ZHl
xruStwqeuPOI0IRDp7/Wx2ojb4s9+d/f0X7chkd6C2+EqecEKXBqHCdbTW0vXmd39qTWLryUD8mt
OYU7gCX5kTlbtpJTWCTSXtvXF/Zl5RYMCW1h/vZd7fUtHyaR9DzVeG/orovsFuxwS+jgpvtgNTda
R8xo8CzJW9qgx/WfpHMF2DjZSB+jo7jxunoBdvtkniPPHp7i13wr7b1t+UaAUvsmQJLACXU03MxN
TupZmxbVe3KCgXzM7pK1gOk22Z07fSovtWcr53RHbiT3wlhfcJObrdygTGS0MIv+TdkzB7ukX8Cw
uNVwcSoUAtXGI0Q2XfUmE4+l/2bd+ovyObBte1E6B/T7SrsFjEU44bBToLuLF9bdP5HCJUIWeY8M
B3ZNwBiqWhvPit0fSFk5WBAwd+pWPwzwOCRonUvSX6o7YV2ucDW8Zb3K6M3g31rgKq5HB4vWuJLO
yInmN+QDc+RH+a1/9C7yJX2M7lBgunt+1E7SqbKDu/EBfiW+Nja+8nP5VNHLODYfY7UIPrnDvwyE
SS3pclVbhbSpcP6MuHawbn2G1/yNDw2iwvTMT8SKoIK6B2GP8cN/7QHFXqU95QWs0uzF8FaSf7ao
OvbytnWKZ+nZ+tCZn43RSlpjAs9342N7bU4JPhcOWN+KlIaRS1UBDuTAabrXB7tesmdaQAak9tta
OzJB5QVgoYewWqgXLO18UCNz3M/Sd/U3ZHEx+0bwKqiUwIPnH8ZxWhvr5j461km4VcpSDDfmKvtk
dWJSGi4k6uJnukB4TZqU2hThpJtfjed4LT6M6oLZFahByh2HoafomCs+jvio2PkBaumwG7+sXYe/
fA0zaFPsfXNZrgMMb1/Jl3DW7Ggz2NIeyK66hC5zisjrfk6zle8f0itnZ24t/XWxDzYVS5O8SjlJ
eyobYm+Cj+5Mdt65dwYX6GHCBe8yInFwdstOdcNdRzwrFx7XZcLVqX+n12bPOl7tG9DfrM9vVNL+
JvrIXqiKCawg249rS42PlDpramSUkpAP1pLO4M5ptQvnQ37Nu2vEmOkzrUEEGg64WoQxSym6JyUi
Bn9tZpjLHSldFE/Zu0a3bh6hygzwn7PqvTffmLt9BKTHfSff7Yd6g7aTPyuv/ZlIlPfxRWZhFxcE
U8gvV3JWiX1UX6P3xoFP8w1APpQX01Y4QOB3C4fJ7Dp7j1nDlx4AFys+8CcOVtU8l1/IM+UlOsLD
py8btiuaZuDCXxKg3YFD29tC4Pfc2uYpe/RuajBSw8LRvokfAfsrKdsopbQutY+iLtfdtFYRBfoE
9vXRvm8HN6dETh0QNcKFl4rV7xp9Ul9dfOmcVdxmquhk4WVaG1fdZlk+WQedhFOBfnZfbQhMUi7T
yryrZ/OlUaalWryJGBTgPw3v3a5bmxvGgDf8+KI4vpZ++u4r+rb55s4v+Yy8NHGhS7bC5k+Uv5Xo
yVfkNetpUb9n4+u0VWrF6T2Dsj0708ndGCmIKL3Yj9aJkBD/wUeNu2+NYD3Gu/or/dLP1Gfb1rXS
1VhtSvhPG3+vP0osTNVJKh3lPXydJpvGcPqK9JPY3nYRfYjhugISxLoV79raKYfmRr+HcEM6wqgk
U9I7dwgsZAIeg6McXgbzkHKT8inDWRbU/tSnR0gDtGmY/6ov+D0dNnUq5+E18W36kULkptVea29J
fgnHdTpuWvrpbX+qklMbbHT2MMOmTBxUVeTa8VIhTR9taVJ5y48teGiHk0VIV43TjTjnVvxL/EDY
GE+RGwwIAlrtQ61oY7khKl58b/W+GwBZ7qaL9KreIfptFGajNjfxDliySLt7qeEzW4o2OgFbgzTP
T09Y54KMvfTEF5oCfIDWxT/7E2ILU0RnLQHIujE4D833gFE2gYEDdT17xV5vV752lUcVh+myYiyc
3eWbegO+mZ3QZ+Z7g/wDa4vkU3urN8IlJtmiMUjVhAAq2aWxDr3gMWmuufxeJXR8V2N3DNtFc2lZ
Csxdqj8WiNSrb0pzdo8ILmwFkR2qBmZF6+Yrv5lP3q7cyP+Pu/NabhzLsugXoQLevNIA9EaiKEov
CFl47/H1s6Cu7MpUddREvWbUxGRnSpRIkLj33HP2XvuNcPeVf+5EzsrL6NjuBcowys9D/qJOQR8C
HZ4DsGEK9W4ZniOorYQVehsXu0w2F9QFyczZMXweaKsDSqPLIi2pk4wnTH1mvIezET9Ur6O0td4t
9cRXVHaVe3XbvdcO4eT4Z7r1ePW4YVlnr+3B3fYPMIke8naZ1gtURf0T7LktJ/FdmqF4XgbvylW7
dkeaFCTChrMay7wGAI7CjPeCXgmNxhI9D5knr8GrtqbeYkh35ITfWuQFzLP7HtWeOgOL8di8hh8j
EG4V9/OsejXp7z9Gx9SDRJUtsvd5bWyF/IQ9hCSQ8h1H8DLfC8QuYNmzjB2LON8q+UQdVPdIuuca
CCmcfmRk+CsZjjnNrJKOGc44+qVgoOClSDZTs2BcEKIIYeCB6M+z+8jQKT/TQSnvEtIx+Lgwgayv
4Z21QZFzrHNbf2ydGLBUfw1OwDc2Kvf/OR9mY3UnE4PL56FkJWtp5XB/OCLDzFn4XO/VYlM65R6K
+QeElkQnaxmj9KLxnqpXcRsuM7tQJh7YcKku4KyUeqdmx/IFHIKdnoct5YeprDwmg6+1E7352+md
6nbNLhzBwcy4G4x8/ljcNH0hOeELpsBMvYLfngc3nE0Va0HpQGJHPC+Oixxk2XlFAEN1pFNjZyfe
9CfkJm/qW7ROdi6EmlkDSguotsUskI95mizLT9Ii/JGEGlqgwXt2yRCCJIvBnBXs3T7ZKmW4bR49
c5bv4bDLqK42He5MHA+hkxO9235ap+GxpCkzcj21zaC9EUUi2wNgk3fvPa/rmeUIjjwjmeJooC+N
N+O+PhQXkXXwguobooI/LCPzJQ8eFUZax2aHFGXrvWXHfM/gjGsU9iw5y1onZAv8IM+AV648DJfC
d6InIrnKTfQmLvLZ3Np3J2y4HcIlZF3VQnOIQ3k3b7FODAkdXN10hhvLvgXn7lCseTMnJUl4Du4Z
5YKM4x3F0VbPmyOzvBaRF/6RV9yknjSP2UvkdeTOxbviUZ+4i3NGUVwPedXVqEWqdQZ+OZ7xLj2T
EDKjCx2Jn/7B2sTI56Eo+gutW/SSY4L82vgr5SWzyebmB6jRRdEe1Xzj+6spp9zJnn7jdpQxITfB
fRNjJzJw/Od2lCb/rR3198f/1Y5iGiTSPdIVHHRfutMf7Sj9D34TegZGn99GRegmgBUAfJEVRkwk
VjLB+UtSYREgAZcCjStwCqzqP/jHfxr6/kNb9j6yP//+s8EPvsz3btQvTx2P1q+zokhIhcEo/GHD
JkJ21AshqE/pAhUelf14YdCCtC9YDJigKG/BzZ7NbbmhfXvwDeRTAekJq3JDvkGvzCKVNBTH+/Si
fde899ibOCgJM/7/BEZZIO4Bu0lbtCLpByORSGyLnYBj5KazFt1Z3pc2klI5WZW2blGFIfpEigp9
E36ndI+g2srwgDrSPQmz/Gt35jiFxIjvZXos74Ut4/Iz6E9ADeOxTY66vqDqHj0qkLmKsrVaErAJ
eDSDdHXp3HtBu+uShUm3iAI+OvC/O81m3EtivED/iAULxHG9S/0lh8Ao3qRrYfJ0zkY7OiT5AfOO
Xc0i9x6COQ/hoJTLtDxmQM2jl7hxaopTTPuWg7e0uPb9Vu8WfCs59fqwlOs74TjeUOzuWJEO2VW4
H2/ZFWFob645uCscVuQn/4KehcPl11lvkbwYxqqY0//fau4akKW65OhBfrRrT0DMrb6Dcoy4hACw
J6YE8P+Qlsbb/m44AiuU1w1TM/5kTARIEMkpwWTVQnhBoMqDUKOSs3fPHxT1UrgHVDYe+JYTEXNn
Ze+uQG8yfRiOX0BL4JY43u1ioe21pWtTZ3aOBLe1mpk71x4PJMMReefxeH3X36F65YeibhWuxoMz
vDP5YAzzjmYS/zizoekHwaxC1ZgIDvtF9cRTPAWgZy/DO+RQxK9wF8liCitjxav1HLgcTrqNH40S
VeTQzaylt6dzRW4jg5eMkLeLfNJwHVF3Po13FgrVj5yBDc93GaEDfguNhbAfQA+kx2mXUo9QSRn/
OJX99V2T/hNOIkmN40FFthcADJ2Nyj5gZAotZVQZjVQLrlVK23IznuuN3MyEB4sUJTzvm8aaVTeD
VNU9hVb4El9l06EaRBG+0wlaM/bankc5ri1fymFttM9cLF4gV4+3ZMVlQMua9Af1woWK0gfL46K3
8nF6JiSVyKuB6A9uo6fxIHOkkE/kBV6osrW78tFcoBHKXwHiHwLHvUy5gMaSARRsSD4j+ZY3Doyq
dLBqcJDKnl+EkngHT1I68Cqndwn4qR5wpYJ50ax4DNefKdeMiKgLH7FFusJ4sf5662I+cRrHNS7U
u3DVmaeOBylZDe+ExqQ4pZJVRzzm8E6cXbyVPqyQBLq56c4lWpoWo7oBeXYNnu4G6eyj9TDnrtj6
ZBiYXg28VbvKNLSV3E6EBe1f0v4WAZ8VCs+NJ+E9m9d2gQ6+3IfLsZ9Z2oJwtzlqnJAnuZQe7uvn
Zl4stS2pkUvyIu+LDSkKw4GB8C5HkEvA36raMNS1iQ0/vNDhmFHpUVEQFMJnEjy+ra7UVUypxa+V
CvCkZMotSltbEHn79V/ohA7KUXD8FKndLKvmsUOtOf3fodrGc2MROtXXd1KOvQfs4sM+NkjvdAFk
nULJNhRH6l/Hw0THRWNdTRBZrhy3APRXLqWHhhZqBa5PLvV0KYnvm480Ezmp5HN/dq+/cgMQHxcu
SwcM1hxSRsQwbpYcGQY4tZ3fvKt0vNFDUJnifZJpuaETVZlzmv4+s+Ns6sR5V+KAfOgNW2tFz00A
ZgpYJzjXhtMYCMpm6l5mZutNSzKj8LnGu+AdoYUUNMzKo7rPKNdwEGRbwc7JRu1mTMFo0bikpTL9
vyuZWJAnr80xtElr6v6KlzobsdLCh0DkjjGc0y8RPhvjMp6MnXhwX+on9wVNaXyb/pOf23bbGw6L
PrpV8J54+kubi4mlAPsBTxWDBPsGCiPSvO7H+/SN70OvqmTPLbpr3nbCFIV1lzu/c40DqxyJJpQH
xl/y/1PjQHf4JoehEPn++B81DokFJixIkSnZnybuP0ucCSKBDfdL22ISrz3VMT8mbsofBBaY+Lqh
s0/8dOQ5P5U4TOKwvuEiM3CM/6sSB+DP30qcX575d/ynGFe124lZsFU6N5GPY6Nk/ZJ0AeUZcIIC
Rxu3me4XNcKPISxOUhaSF2e8o+baulbARK7wUL1IaTavRlTIfiGHcIahhQ9JEpNL6ta7RA3f0Ftl
xOfFSYbkUBcuRqQVDkEbrBIgaOtAQIOBn/PDSn15ZWWc581KeO7H/rUIGssplfJFGEfC9gJ1h1H8
2o+ao/UDEkwqqK6X37CzXtyIQVDK+zDT5IaBRSfTHi5p62jjm6T6AVGqyqoGzeBP8AkT7yfNuwYl
ZBO2pIYw+jBKyo88yldB2ThpjU4lDgd5Y2YeugUCOMUSOaSklou2S0nQJQIENTartit0H0oZLRqB
FzuTh6R0IiEIr1DmOdoEVbMYyRSJfPUzl0eU7EM12maRPJD+lXAJFYPMUzc/xK34NlYAugV15RFY
NctLzEJtvW01HCPRsNLAjplq81mp2SDcG4kUlPfKmDbjvZTIXIlR94yz2QOKCTMZjINudQIunShG
eIA91m1OeRKq3ex3vtNRRqPHRnRNhhKQun8crjPv/j5c59b79vif7nRNguTLIUmHFiGxRvx0q8MH
sTizcFtrX6FKP271Kc0OGTghO5IkKqCFf77VjSnvwCSYgbOXZPwrX6qsfFe+id+e+vT1n2brvlV7
fmxEsLCrdNlKtWiHQRmiP2qyjRCk58AiRVVlX9KPgnon9eZdmlM7qg2ge9K4Evw9OMsDKX8oIiJG
ObwbtDXr5GbR+gvUatFao+1Z+GjUaNd3dkIKNtQSqb8OXsNnmsN7Vswj/VbnLym9jrp5BDIfQbpM
E3Zl8+wx8xQMGqjuk5h+hvlAAChoyPxtxDJhaG8dDbtSXxfpqRjIE/0UGKhI8SvsQib3t47CRx5o
eyTeOQ0ym4Gx0xA9RKzdvM/NWdO9+VCMVRR3eb1lnQN5nS+lghhtiZjqgHlRd/FDVimmpi0laWLQ
5reYs16FqJmpgryM+sBWNbjeg7cUW/rpab0uGRRi8pxHdKOzW+ydYxekvIdmxkRmJaJS7d8lzhw9
TfmU9p1AUET2MMUqeRSQVmhsu9iiyU1Ogzc9+aB79IwByDrtw7oh/i0HNW61nDQ7Bkt52TF9G5JW
faxBfJHQfCZ8LwNUmCtUliOEkdfi6xaX29ygK6mo+bsCQMuqy8UIUgtYPyF+FpitOrgaQLfi9LMA
wRUU5xIgV0OXzwTQVabDTPfg5XsUphJ5CgTMxrT5Ukj2xM3NeoMAaPnecC9NxXw0XeqgwFRFmHtg
upRr3PXYhKiPtVdf05YN669XL5PkqYAspkAYa4YY1P5rm8IHkx47Kq6Epl7avanFTgapVbUeo44J
WiZP+LJEm0BmVmuQRaVYNmgPOGcdxLNOV2P8c6XdjfmF/BIkDbDRYKTJObqHzKOByUClI4bDV6pF
klssx7V3Lwf6zMd13RkS8e+N7cn5WXOTRUTo+1iHdq0pJy/bqw2zZUFl3+iRJgETauLkpPVPhYLe
nQwoPrZSCPYOZHsuMJGJ2nWHjaqNDImEvPou9V0Bpj1A/1peqq6HhirU9ZugNv2OiUVkhuWuc2Ez
C15VP/zGizKqHxZASxRlFde+AaT0HxVP2neK6d8f/2NRxvUMfl2c6OysojRwfjSYDGTKKs4b5FBf
Haaf7NAk1imGhfKKLtOfyPYf1ZcEdcBCg2wqKjSgabX+Fw2mr9bYr56dX5+4yW7085I8NkmNQ7yf
jsjc/JYSGeu21fydXCNrD4DGWAVNk0AiEanUAd3VkrFvE2VTpx3ih3rc+IJS21F46/S43hoFs0s5
xetjRd46jdp90bSwsSRIi0Nc3cWDz91tnms/j+xMZppYYf9TsmI3uC8BaaOzJg04+/h0PFKanm3E
WlUF2kVJLNIrzGTlmt2u6iXUNx48F8AANxFAsRrU+XwEBmb0arwXS1rIjcsAwvD951GgaOs4Q4Pn
69bhUM5kVtwG4ZNOJyc3zWUsNftOrg51gqERMiIRcXBKPNsfzmLhzZX0RS+i5YC7t5gWnp5Za0ac
PRsI2PmrT4bmTEqJtlBL0s6pdLjbTEcJk1nRNhyznlvz2UABbEh3hoDkBwlDgcexpsSs2J1EMzuL
gnkSI2XmZmx+I1+nchqiW6i/BTK1XdBj3UGyWkIeX5usEJ2krobEp6X9KfqrQCQ+OKV1JiWjHUup
3eT91S04iYmIgOZarjn1gHQmrOZ5wVCwTHeD2MuzLAg2Wi3ZhZ8vSr9900x32WJtrTz6dr5GXDIK
JmkNCZaWVHEUwhDQiuwh4sZA5RWLXGRL0Rhhmz2xnb1RoCoThU2pIzD2kqZ+H2C047o0bc2t0Uvk
PS4Sc9XKOTIEQdjQX32WdenVbK2Dopibkp+tZRlCctY6ixgboi7axjq34bgtB7JwjfYK4ae8uQrt
PD5CgN2YJjR5sKyC8lQy/Kx6Dzup6/uLsq0fPAlVT5czH81k5aYFkaPKhOz44qXNW86+VmxuKKYE
Zmj6QyeDzZ8oEb6Ro4IxfBpFFkcJE910/gzHNFt7suQvarlx13W8wijglFxpNBPN1ojHRVZXu8Yc
8EbGdLHIdn0qDAZiYS9HJy8YUkLBvH1auwqffLGBAw85G1XWyVC77hDW5K8lRswQfYRtaXW+OQfV
TYurm3qmNe5uIl6IV8I33F8aHYRN22lbbEHsUnDeRIXeipTjxKT+YwMwO4LfXXdvyUnBCEJc1Ja4
TsynNpfnlclAEQ1XJa00jU8ZsbMzMXbl3xtjzYEW+SlHb4Nq2KA0/YcNAHwi3/CzHWUqbb89/s8N
YDplA2T5mUf9U1HOD2LqgFeFwlv7CZ47xW+AsebHTki2adv4sQFg2mT55wRAXtoXlu3fbACSxpng
1w3g2xOfjuc/1eQJYLQy9QP0m75S2rWY1i9hDebVNHAxk70biV4/18YEnYTo5r5TdWRB5OVAJWwK
VvekspSRw8EekeUwGgY3vXdNBl3kLCNpkHzIRr5ebvJMrJd5qkTzqWZuJYkoozEEMK0dvaxsbEhU
5Z3sXrkxt2XSVs5Qubo9CDgy9dzCFKfhGYEz7wGwkJKzFpJ5SpooqT1uWZ/GzKNlRXhwT/qNGbjN
kvhA6j+LLGfcZUlhkekbKy9xnGu2NV58cjvdwJwPJLaWZruBo4px31pLnrpuYOEOSDuVXD3JWARK
BgMgaex0kn02b0rGyUOvn6OJrGuMu8SkMeErJ1UnHjTOH1spqikwk3UAmxcS+Z7IeT2KkY8O3bIU
810IzFdsLxFpP8bWBPNbgfuVJ+4vF2KDae+gWE9uvi+GAgFD48QeWmPFmss+Lw+I8MjK2EJyy+WY
8hy5CkqcOHnIQA9LrXwXREAmcmEe4jyp5fdSnlI+IrsKrGURtie5qO8liMbqhDYOJ8ix6mXdUpRJ
YJMmBHJRpcI5h4osig18BOBd8hcx2VXUdU8kYtVmO6UZppMHuAIgy0VvGDONgERHbCQkzrXqObEs
GB9NgcywzwSe7bOudereSoLoo/QGfaXW8MmEGtEKkKxZX5u7Gswe59A14dEHnaf/G5eiOLUNBb07
2BtZJzH0H1eiKTzx+0r0t8f/KEX1P1DWA2uUZZU/f2HzTF+i/jVEa0ouZcX5uRXI+oSdHc63wfMx
/nLGkXgKaUon+4JH8UxpIP6bYnSqNX8F6v/yzE1e2M9LkTzIkmc1bb+JTDwZbmlLwRIR+UK1VoFy
Yl5VNGcSLIJuw3lxaeVwqVBzFAeXo5jgv0WY4GjdD/XC3//OHx/M9dM8m00Dg+X/wx/AL8GC/20j
+/74nzYyiWBbMrm/D8unPY5JOXNyHYjZfz4jf7WXTBgDOqhQ/Qcm7a+tjH+m8Qww4U9bx7/4+Ehf
neJfPz+/vHTt21bmZaPoBaHnbz2ak6smJ+qx/+pqcMbXvLqf1VjRqaWM6I6Aptd+Ovc2KQVnlxeo
myu13ynT6ThLpnTmQlrqHJzHkGBMk6N02CoQIzlcNzI9lxiHYCBJjhxujUCrhrneP7WczQ3O6Ol0
WE85tWuc3n3kspzlW0yFVSUv4yBZcHKYJ3oKXa2x++n8Tx+AY9jML9w7udDR3NAp8CzkmkzOJ0Ak
5zD2LjYxKOOdXUrmOYXL4nWkLkhosBWBNsm0AxbTXigG0HYKPP1yFXL8SNRdHx/MEWm/VEsbUn33
edeuAtPdJyOdWUM+yJzBRvSRg8FxzsfoRdVutJciftQNnIz0jntB3dW9O8+wQIzY0rOuXoioeBJF
xNqvPymB5iTsm2GHtDcGDzrQpqrvO6k7Gf6HC5VEpa3nFuyGw7BQymHWdcLSJ1J7rLCKoPjtFf8Y
puJWkt2NgrA7HFGsy5+kNpVF7ejsd35xls3B1kAiGhrxjF61lkrptZMfTHJrYq35zE2JBnoSOrVv
kcYu4aU1BEbx8ejamR+iMyZCKhWNzC7rbtn1wUUERv37LhXMYr7Wbosxjk639p+bHpo5bQo/LxX/
4/E/dhrtD+DkikwPQzKt/+Sz/Gh7YMEmIgmMMS4w8ysK+79DJ+kPeswS3Q1VJTjCsHhCP5YKETUO
/ms2KPkLrPivPNhsTt+2mm9PXZsocT9VvZpU6iGLnLcZPDKh47byToFmvQWWcOroNIxBvmyGaNXT
0dUttLbBc5vU2zHQH3UBnXlm5S9a2xzGqj2pVrsJRAmnQJ9VSNoSFfOgGJ5MJI5aJqUc9FwQhURf
53n0LjL76JkRC2VJLATBn9p7g5k0L3t6mNVWwPfB3wHHYXvSwZT6Z9l4EXqULGnlWNx2mpDYSvMh
p09CjS4b3qtrWgsdq5SmdraWSqs4mMJ0mYXz+R/rT5dEhBZ3Ti6TAM5KmBL86If+PAX7U7ba1pMf
WYg2sque2FfmVY1lhp5ig5/N9JQHN8gXFmCDOhkQR0dLD6GAjBzA8tJPr9UX3nhpZEbyhkckdwQI
qIsXjYw2ICGVkpA1l7ALN5Of4k6Cn47uxcCJFVrjKkSSSXzcrtf2pfEZxlNG7FPL6leXGKRR85Xl
E6fToYzsYORCobczuA6NsFP4Js/8TCmQ2+Yh9JDLpkcJ91EeHGJt3XXKUsABawbrob+4TA5w9C2r
JqHRky3G+r4UaUbse4HjSre3zHqbCpc84xcmmxZJUoAyLwyYw7dPYu96dqlzdEnz8V4Via5Ecesn
777evZpDcwsHnSMI8Fl6s3YXMh8zpog7F88via2Yu3LrqZS7s5l4d1HREzNKeLCLmvqWSwQCvVba
saQvLsRvuaFx1kckw9S+6hdZQHRJ+a4iqBB1HLWjks0NiuhFE0r7MGhUWyGKggR3JP9yfhsQPokD
0m8Syc9FJ90ruX6LwmOEdksPhh0zzl3VtvFNy4NhJmQQZYq+uivN4b3r1X3bBW9xX7zIobguCkKG
2DtDQp1LzFBavSIr1BEK3r+EJoYMQabO7wNAV32dOQoZY62s2f4IMnRM57UsbHQ/s4cEra1QIgTz
gh1coGsdK/sBuXGdVljnyLXle8tTinytYjDrp1O3HG8R7myeWMsBqpLhpqjmswSMIx32SQ2zcwpl
8QwErdqiJws+xOrBRkuYPJY2JG0F4mimjju9wk9WDRuBQ5pGQ7Gv2cPDxyER5kaIO0k7tmW/zBmv
uF2zCIJbJw+4g9H5D/7w0Cv1eizOSu8ySL73WlFb41X8YEDjaKmCw6Dwn8a6QapuNCvai7T+za0Q
YB1ranXmxhYmzxKsyWEUBia8iqW7+I5lr3kIqrBVEXy28xinYVR3Wz0VGQhhkSYAXF167LxashZh
EkQ4m0KQ0srVHHX0/ryI5j2YZNMpEUx9dVX79jGqSCLOFUx1BV05a6OYn5j0Gg9UGqHGymYAaebh
l8FxJQs8M7TLAVIhmf6dBu+cEiVqhbmGhq2TL0HT3Y/iqbKuVWjatZ6eVFpPfXfyknu/Q5ndhseB
mJKhr5l+h+esqOciIpNGQTsd4zZKC0J4/cauSrbrxhhe6zTcl215yM3o1lfkwIkA/yMxOucuBozM
ooJwU0wBudnbdMNeKGjomW6JIZmLSbgeiCiJcmJWpPygpu65Fv23sDcehQkTEUakbxLjzejZxy33
NARIdKLyKsLnEVR0fsy2OAXZvZbtTL06FmhhpMTFf14FJy0QP4N23Aphty4z820cAjzsIWj3QbwI
YXsR4OYaXKNZ1AiLQQDvrWEyitPnLsQA6+IUaKC49Qi+5LZ8qKLsjmTXfcDQDfYIuEiju1dEcakh
1RE6ZRPoRMfVg3CK1RI7aYVLoriNPvFfxfjYlN5zIEOPE00o0RMekfjvKGPZKlgUC6PIVmMxLArx
IqXlpmLuZbnyCx/SOd0/mOd5emgT2DxJeYkNENlwND29+eBi2qEf3alxvggEf5mWuVNwdgqaFotO
yxAxKWQCjbvyoBbN1TKgLsTu2K+BtdjSmK8sobsLkgRoYxSOdp7qs8iDQu0WaIVg6ziVBvFgSD77
QFqVovsslsPJq4U3zUVc139tdBlK/bz27vTCMme/c6Glcb7B2a5qWNQZ/f/jkR4n+7cjPcSY74//
q9CiWykr00kP9BozrL/mSxrJXJz1YdaQGzGd6f97pP8i2kxSAHqIqibimv9vocWXdEOk9zAxcP4T
LPMvzmT6VyH185ns16eO4uHXQkuEbFZ7UmetQ9cxmk39LswwxBEyPe5K4w4cjIpPati69Ky91bjD
d+eO8xCG+yJaqUs+jC+IYgTiUw4l81Zxya7BwAEEZ5JsEQzyReA1dLzM2ev0pTuImuqSDYafUx6A
0kC1wSffL1VribtujzPoqOGMx1wjkvfyUnM6OyfDwlhBrDHEnWwth2ec2mG5bJ6B9jv+jd+rLjn6
XI2VedWJ34bIUxrEvkPJwQ3OL0SO3R4xT8HWSTEB0o23xF2ymvA7jGAga0OnnbCmHlFQi/5dIdld
wQSsAIR1r2i4/bm2Mz/yJ34T+Xct3BJrY9n50xpHAsDexaQlfqiodZZthjNd243rY3sUtBV0H2Yb
uc1EqHwyVhYmyddhabONTWDZfs2g4C7aktF5YWygz5VddQdqC+0dymzrVLWPHUb6cleUeIxf0AwU
r2qJcWs1sAwHGD1xs03oF1DdTADxqq/i9ISmSm633s5PnIxINW+HP4wvWrgUeLDwkaaHXHTclSmc
px/Nhg9zaWY8aBpdxvtiIQ1rnRGEbc1PcrXhp3m77mQ9t690XpW71jr1mCSsmbKP/TkRGVSYIe9w
T+J4jm59VpIgCiEFCk88b+fqAk003MCVDC72iAB6mdwU1Lu+u3T1tSjN+Gu5U9qF/zkgSZ2qXgLa
zpNSGn0XWggLAOyqDTciMC+XbczLLgnjN4Cfs9ZdGqJTlnYDn3hpPGOMQTlMZE60MV6TTaisZXx7
F198IiaE55S9CaLilOGmi2wQfHH9IherVDaRnxDTQXPVvTMelAeOuxOKpT5bH70DuASZ57Lul80J
WssZu5R4iW45aB5wKUj3ifSNbtoDIfRfXJeC67dXHlIk9csuA74CBxRGixWvqYOW2YIflHgAYjx9
lbzFA0cDslcXjNOGe+XBCFYTXAVc+zCPbjiILRQBdvJGuVyREoYuF9MZtuWtofCvHskknD+KVUT9
zTabOzwJ6Z6fAH5UtNXXiWdBaFJ9xbz6mjv5ftimH/HDZ/hRvBavySuowCfcOxf3ZRL/oyuu5/Iz
Z44o3KBURcYKqDQFEecIdraCZL3KtubSXFbbaoU614kdMLiPqmHnBqZvjg1z9Arw3jU06XBsdG3F
i4UlM1AFkqNGvt8MQgxVygIst4MzwQvW2bJKthEGqSUMaomHe2B7w5kbrPhLfLP8HVTshBsXmW62
cA17DE6BNJc9vEzMYBcRWZiq8y4TZg0PioxAanpSsNmJAWmP8VN4y28NaA+sqdJGq8ALAOfryM7o
1qqT7qY8Zzow+/pWLSvGvzNGrFjvFtIRYY6wym/pjeH3PSpe+uCIm8d3MVsmW+a2OYEQpX/N3Lkq
zqV0F4cOqmwGz1G6uo7N5NdIhkk+Lc+9amf04GsWGkNHOA8cYLyrgY3xiB630Rf9MXqbrgonU2d8
7pggz/1h/oUO4nMBeQdaTvIWRLa+gqw7rLm2fD4SPsZnfx/fYL9yjOybZW3uBZICsMi/Dg/lkcWs
Bizbyeuap2NtMrFcMDWGeik7PjrmeJ2uka3bePAdbzWxDUY88tbCnKNunl/f8aN8/dfNsTjOrtFs
y+ejO5ftlmaRYBxHN8a6fwJybiGBvIl3+iHI/XXsjN6q48PULCGXa8Isoq9k3RQ7hKArt7ZVL3Da
hw996Nwbp6wFrzgLP4RwiQDcPRTuogRpuPh9KxGRhAONAyPTQ2Jz6af8YyVCC5nGyM8tn//x+B+V
CPEWNJKg9DPqtH6NwzD+QHxMWIZESDRf+TmsjgkCYwdmDpMGcUq5+28lwnABKbRpTLrDL1DQv6hD
FAXR5PfZws8v3Pimc5GiMpcEMRU3rgd7wCDXIijIkSscP0VfhiChMPJNEb8WQj1TqvsCdoqFQaEp
ZnGDxB50V73xMBKMuW8rTA5rBaDAZD3Er1HX4ir0rq2bc7an1aoSgAk7BzJaEYK8KrVVkzxOopjC
OImdvi9kIrUHzCkpPsbIz99EtbzRw5oPsU5VUgWRvBDd7pM2trEpuUutLjz75SCga2yQ5It7pc1d
22ob1t9qHAwHYKbZZzcT6bPmek4zXkWsromLT7d41S2IAJx0+ytjoZmBom3Agp0Je9dCfOfffDp3
snekTeWECWbxotzEmmKPWXofpxIW9GORPPvqA/ocDhs94LWFpA8bxRPnIdpeMdDsGO+opmJ+MJ+7
qJ2NVTeLEEwHeUPYJoPe52lS2yi22t3nA/4L3OAu0v/Buw9KC6GykwSbMsR4MDqKVa5G93366anI
Zj+2/Dkh7z9M1j/Dx83LebdOlw2hfmPbzU1pNzJSNaxdnaI98ag3aNG0u6ba+uW7SYyATpwRiVO2
UArzVk3XIb2UYWxQSA/Gq2fpvKJ8Q3ugLsp5xWkp66iFsFWHGl2Q5tAP7FiDuegtSDG7bKQ4rUn4
GTj0SjmIcug9bbSsU7jupmZzUF1n7n0/KSwBcCCqoKeJohOFZc2mzTF8SO9qnJ+NdRTBIbiQYdI7
ZJP0OLwN8GNwC+1DlBqzKHsJo5fWxPgvT5mn8YKWD9GF41LEaMoBmH8PIEREs3gyVzWvRVnMe3CD
7c7tsdK1MgAe9i0NMoNRgfiBOos2MSeKjCExOszHTCbkiHwUcr4qbcs3rwR+r+tHjmb4A95ec1MJ
2bhRW8o0T18HaFR08r0MzthmDTGi6mcNkA/0Uo3h5DR7Yh8Xe5BXFIFVYzpqP5JKwd29VaPgU6/T
bYZ/39FDfC1twr5ZxaQ4+snWxDQY6uayHzc0Fg+Tocg3VYzb5mMcuIjkpV0kBxoGvuDZEu5Vsr3U
AVOM384VvLQlVbZmXEy3sKOaPDDa0uDwiyfirCdF61OV4WYK2bPUjmE6/oJQL1aBahoAlu9is7KV
ei+bJ9m9a5WeZwZAoa2TjwZ3Yj4i4m3oP9K5a4XXbIpsKqqZUXRsPy4rw4AktkS7RBsjNpZ9AgUk
Gm591tNaHIA8IcfFFFU+CJU1E8AqyyGSgKcm/hQqRiz93pREoM0wKFUy1LiBiapoZ6b7YEACEXrl
CXEnYVr+cqjXSqul88wv2wdFWXDy+ygHoAWhhoLXAL6bAjCpxwhHo7drM+RRAzf6QlKClVEX9W98
/ibzRWPnQgTNvSayQf3zrsd3fN/1/vb4H7seYYdspoZIOuGX4v4Xfefk59H+m1vDOPLHTFT5A8+L
wsRUViUdew2DlR+DDtT4Fq4Ajt4GAdmo9f/VSP3/uDuPLcetrUk/EbSAA99DkqA3SaYjc4KVTAPv
PZ6+P+hKv6pK3bdbU62lgVQlVqVh4py9I+ILY9I8f5y/f/nUjV/Ova71UldxTbGtqJqALk82DBtJ
bT4YFeU0ggt4VkrXuBq+Jbmh9FmNH/qEJ5mY/OUjp4+3gfVOSD7QZmVKij9txTY2CdwVbqbPhtDb
qjUX7zRFcWibcmvHfr8tVPLrEjjK3jtVinUX7binLArrJ8+jVt8EdgVprPa/RpcSWBuyjFCPpuWd
tJHHWW9Akuu4P47WcmTmmpTFTpGvPu/vBK4bP0bVHFsC/hWGtdInY9tX4s2U+40MyjHBYGT6HfNC
/hZ10dNgwpgLHwbpmMquE0rPQ3QX/ZqtLH02Yq4IsHMU2phQLGpcdxBDdnDrFwFezNwIlzqp39rK
l3hgKY/cB6gOuMjmXZp9lfQcJhlHkIFawG/LOqdThRUe5kRBHYcrfWvKlw+sB3r2LJZulp5sLYFE
Y7PMSPD/B2cqdZYSj7Pc/DJYAPjQRLrUIii8FNrVhi3nxo47AFVQS0dwA1e9FisQu3ipopiF1KNx
VgnueOWDEdPu2rrrVo9WYZ07eZ0sPPhWBHumOJIzlMouTaxnyX3yCSwkRKQ81Au2mKuc/CEP9YXr
M2xNNXtEdUWRObp3MyuLBgwWBEY0J4Q2kzjJC6ojiX2T1RY+tls6ieJhZ0bT5la6BPr4rauoLTy0
WhzFARXoHUCkkA1BnXdrWuvITZzSNjT3oSnTKg1VRnTKE7W1RA5hqoxGty9ACGpqf/eDahVYJD/a
aO+hYClT3ErD/KUACg8blteV+hQqLmNhK2PItbRVYGB0tYMux7RPNLgs9mrXLeyBpK3AkGurDIMI
jYdooAndLBGfCz04liEJK0rEPFu69mmEiGxBDK605ugnY7egMvQg90Qz46A92ymVKSVE5gZ6Q6+R
n+7ZgHjBpcjstwyMCIXFgGL3PdYBHKk7QhR03BZbmwbHwZzekKtRMJikRBrEd2Iccw+3WnajhZv6
jk/cON2uzLJdTx2HbZcQaN23QN+YdIraTX2h7HFT+CFgwJyilPzK8azMlQxkstzN0ya66NytAg3B
X5LBQpXPatfcqcsk7dzE5z7XT3J+4mhcN732krtgOwTZhrQgqA3w4l88HP2uSfPgYIahTXmKL/0X
DyituJwjPw1Hf3/9n8eE8RutZ4BKBSYp+Xc7559yuPEbw49KBdt/SgR/mI1YxaIo8o9Czevv293/
OSWExSnBb7BRRsPQ2P7+o1PC+tsp8ctH/oscjoyUJb1fAkr0Ve/kd5Y0h28hj/TCBI9S9EXY5hBm
e/rJuJV8hQXprcZFFqQkJix3VdobZwshMN95RHxluzY+YwmmlYqOLPR26cnpWfPDbSqNS53WD9Eo
68HKKOY2oqPdVVcQ+wejGb/aYfzGv3aTK3CgZbTCm/04Gu8pQqEn0+IhucD+cnvfsBqI8uokgT3C
sT6Lc2WRdOLSJJQe+XhMG3R58KOYaB5920OZtXaUgCcQ0wJ0976i6DuveNz7Tk3Rb517xzLlitx2
dbGV4iuf3bIP8pVNS4I7UHTYVWtTjRaGz3KhM5jrIDInlAXY4dpXmqVEYMkgtWMU2q5oSMhr0crW
gvWIT10pUDZT2EkaBtgO/FdeKs1skLInLZXbWR1jMo8byi9K5E5JBjAWWgURU8ClQ1gBuyJIWlcI
8qM1PYY0mlWkdunWwT3KAI7K9EP10dFimzkE4awKklPZdpA2u40y8T/Us5bc+4G7Z8X0E/EgtBDn
hHSL+kdNE46qsp2erHRpO2/dYGkzsg4Wnt6kesHM/jpygVhrcOdmU8Pr0ZVi+rXcEFqD4hffeV+t
+sSKHdsfSNj58a1rdIAjxZpk6M6UQ2ooEraaudUuOiPBbR++hIMKa7paVHK0GrTkxW3Co42LOO7t
V+GDGO81eKrgw7L+nFOvZyNCi2aUlkkwhLMoatmV6dYy7LpdlRlrG1t/jRG3oNVqcAmr0MMANsyk
92FkasFGlStA7cdo3TK/R2UyN1E6iVoMEPIViAO9WLAMgOXgi2Xn+kslQkc3cScQGlxorU8aWGFw
MJ3Re276XZ9r7qrwPferRhRNOYqmvudWHV1GUrqdsrTHvIvnedaN+CmocUkc2QOSCzw8zuHBgrtT
vV3ia1csVQBOHhMNwqAV7dOG+4SdfxfduEr7kcIwe+63gvIwFug6ngL2sArihCvKo6lzFvmBLy2M
iqYvoVm8i7Kq2Yay2S0wTOSLIu2BTrnGoiTbNc3jM95B6kNa5+Uyyj5F4RSuPM+CDQHwlyaMAGBh
nnKIRI8Mj9HZB6onZzis0hJTTI39YGi3gyZ3lGPjAdMHNg26ncenIcOGXMbRrG2H7tpyOcsj5ngw
JqPlZTNDy10GYQqj62EhjebSStK3IGOBb9DEsc6Csl66gnFWqNW3Rr3LssjlGJaY/51lekNawjDO
Sh03FOZOVrUECEwJiIkO3IWZoYD+i0+sSaWzjckYRafs/wc1gOv/TyfW31//54lF6YVM+ODPtdwv
WWKEetDZJCX+YHj/OdgQWzAMbF8GEeVp5OLv+2uw4Tcs+X9e80/WeVP+4ZexRtAwisOMNl2Ov1/H
Glt3q7IYemlbq8ZOr4zdYFP2OAaJvkj7CfTiYZUqc0JehR0ULP5dStJQvxdmV6MdhRrmzXUt6p3v
V0zuOBIfOg6qdKT5r0U16YcYKlnuIYe5nXnqIzY8adKTedD0Ze1qK6qll1TT5HNVIQNQ5GzjVQUL
f8lOui/NW2fWqsMKcWdPkBniuxDBkFRGl39LzMzaRLoMRMgCWJ8bJ0WnAnyKf9oekaiiX/IM5OEi
jeQG8LhMIhpbCtnpWLkr0ikuHmPieTkmgyR1wuLJGM7Y7mdByxWS+hmLZQqnWR8uf6/GgbKnBghV
xNSszmGZl8HFNeCg5A0Mk88K1Dc2oNbEdAQ0VD56oI/JPs9UoKkwrhaF/2JatWOKAGTRvgkaJNiL
CB9KQQkHVgvqcuZmjPUaD1QetqBpJE/gk+VEbyg6N10bzBPVmDEYQDjmOaYzH3fGiFjQZs8heeSM
Wi+Z+6mobmb/KWPlwM7F1ocqu2nVVZ6z7Fr1b1gO5yl5wh6480j6uWElqmJkiGqWsqSjTUbMxiYK
8Zli7YGbMK96dOUpUd09jSqJN6EvZNJ/o0b3ItiVrN51U4RbBcXefSgjFZm5NXeLdonTdUW8FvCL
d04M9mqeMhvTKy4P2p/uZsUd3/0e4ueC7aixaTu+xMWHpEROYtx1MuMS9jdL/VLdW8hFw2NOSq2z
yUM9JG0e0ufUcLKyNsvfK5DaUyqddHphVku5R/Zh9qHtqjEOEt6+UaVJnnC7r3mLKrkaRN5Nou85
EfigTp9bHe9yEeFi6haZqB1iOI7fGJewvlTGqUQfCdQRZSs+63ayldyOz9BI+wLGovqikMjnS4gh
acTfobeetOvL3Dt56nApSirZjSfVRx0Lm72eUqvBwGVilRl7hgav3TZagD5r09olyRv8mwtTEsus
UzaVoS/TIFkSK6Q8eni2XLQ4lJwuUHdWEH9KTfLYdtVcRXNSIg5vLHN8V9FKi4Xw+LHGEuYSfCHo
tlLqjlg0leZsrrW8W2lGMie3uvSw/Y4UcxH5c0arOajRgNEsRNSsMH7Z85QVsj1hvTN9bvI2lXL9
wSIg3zyZCZzdSn4cG58l3kcWa+uyih0VMEZLXwcZa/jrrFTz756UjO72ywCouK324NjdhdKoLL69
dVhn70aX7MoidOScjtD+O0klFrNIxknyVDKTGpLEV948SiF3lPadB5kT+M26KDSoI+wqtZzOVUip
fbRT1eDm4rET0bhSXPngwgwWtbFsk5vqAxK3kPK8cZmaBPExbfPZSesiLGaj4l3QD/7NmhZUC6Yq
3VItzgRlysP817FtqrP46RD8++v/PAR1uhNlQg0qT4Df49t/uWuY25jakNBkjDSmqv213ZuGM+rd
wf8RrsCbM7l5/jgE+S2wgLADpyOb5SC/9Q+Owb+fgraYjtNpUTiRCFXUvB9dzKxA/Ap7orWplyih
Tr0LlB3XcwyRLcmAo/QMfpn3qpMe4ATo+BTm2R0eBIQn7WCVu+C1/g9V8qP/X/8XYOGUTvr5YP75
izltNn/8kGS7L4x6LMxNbbUfQT7Qe5YnMpsSa18J6AyVG2CGgbDhTQJvKI2LLioA+sGzKy66WSws
ySxgYoQdprdaX5U5MBrgC+QoSI63D2qL9w51qlM51WzYz4BnczyjHi0FCREhrfqQJBxE4yuJtgxE
7S5t7GUsk6bFi5dyQnG6LTzrqla3ZKiOMhu5Qdto9bKVIHnme4Wb6nyoTaSzyD5Wnvs+0MvUkadI
lLPmJiezfxgy8u8nPAYQcCVzFdXWAoLRPOJ0zSVavZLKyV2PP3vLAIUmYUXaMh1oyoA43GQnxTz3
GqncIp9XNrUKLjOckR6K9jPKkl3NyQsHcx3hZY0BZ09uyLGzDrX86nlvg2aegR0hmsf4zGW52ltV
B1biaA1P3WjkEM7FYixvtX+xBIs5PVv3HUWR3VdaPHXiUw4JU0nAkcLwMXBBSIeYL2px8M160ScI
VXp4CES19skERxHujYQbkdxf4qTZGeCYpKj4kCPdEVawjbytkst3EqI3LR4OmcEQNWIK7KnCzjVq
m8BBjrSLs5/irmEp71bnAsQWLyXI6GKyNLTxwvLZNRg8nX3gfN2QLNO4eQ162q3MfFh5GH8Lasi8
ZDx6I41KQ+0eobw8Cdl85IA8jaPYZh4S7VBblzZrnuyw+ex0t1hZQXqQa/1oCUqh/BRJVGK/yLo+
WA6EemZGxblVNsirQYjJy9x6AwioLCLKmrPf82TA7L3/ptofttmx+LDBKW1SIFW7PiE8brU+G17h
hQcrBReLqdmuhmRRB6ckktbgdJj8BXu+EOxmll0KzvZZan1VPlbM2ucH05QxVfjNay5nlCMYuJXl
vEeD1uP6FiYsTDFTu0HGGwaNi5okE6U5Kq4uvlcFI1RtPLryy8CtL2toHYCiFozEXWUkS5ABQxrt
TLNZpG7L0YE0FVbltjdVe51g45EaLgUBTcmBrJuoUQUr62QqColan6xT5hgJ1izYU5JqMuLWxWtW
K3wF0s9o0Nl0NAaH3vA8GC+VDUZT79+99tsPJUcZ3dfxdyQwy/XWxNhWpJt6tLiHSduG2lG2xh4k
aEjhgbRWVe+YaupnSvaVTQ4zentXtFvfDAtIQNQ/8vXLzcoZM+7qXBYV6TuKtD1LmY3EojomLK80
8dwiNuvb0soL5d0gPbdVf4ky2tpydWu1yX3gnldr51ylkD3zT7XIxjleBSelWgXpYm/51kqCfZ82
JgJGNR8Tmj1A/+JJtiCtuCVEwJxdqo/waauSIxru8Riu702pPfdSwU3Mr4KZFtKLpxbW3XO7c+/f
KxTfmjdcRU9ECfmg0VF27QemYnjk1NzHO72nz33qU3PvFVBrKz5UsoQDDVI1YEOl2KnisfZ3gewf
LAgQTZgvwxiEUI4dUGizwUT873X4FIoBKFT7CstqacIi1WVtVUvK0tDqlcwn5kvvbbbTkgsIg1VG
qVjV5rvMqF+EOtBM7lrNGtfqk2t5yPDwkGWYqTHIJbmlzkWeu/Gl79m9ZdHKorzEQo/WfJUs1c2V
CQ08JPSiY5dqXI9H+bH3n33/wVK7tchuttJR3fAkj4eur9ZGRSeJ/ap2xww/ce+xD+RrFLnWZgQs
ikO/TsRCEacK/T5SHkz5oqTHsMOPwQVOeHe9fUGMJhGAldM9Z5SS2NlaxT+fNdnKL+neLNOVTXvi
EPoraBMraYjXiEvzMvIwc1OpoEWnRmKCMtRTUni45cxFkUMh72DHJTz/AMWjiD1UBWUSdXkaBGVy
OWoNFqmI6oTovWaj1mb+RZLKpRRLe8W8ZD57DG6k4Xiree7ZvrSNBphCg0wIxbzGkI3KHqQ3VQZ8
2eYtzzAi6zNpgLkoJ88lCkhVs1/Sh30d1Fxc4Zz0yUZU1F1wwx+skfu56dRetHKJAOlp+BK37XfO
2BP39V6nODgwyv2gl+uiYUILBGXw4hr5CN7a0qWEtQ/1BZSZeQhWdUCSGWhW6mnQwcWSUICQinA+
oEvnowV2nj68cZMMHYD1YsFiby5R7lgTRCjAk1T+m6e/Rih9uN75T9kv13ptntSuvsaq6u8bedWO
y05s+2obNrzTWY71uxSd/6haK2JPQbrir0mlFc7fuDib7ToO9wBD+N5tc+Xbqy+j+2G+5ukadh0J
DgcSeUxxldmOc7Zg2bBpXXVGZLMgbCgvq6/RRrXojgm9lJV1ML1tGqt8hopjpR9VFjpSNy86cCcn
K3hsiejjkSQnZKzHet23O4AzWtfPxLjPOQqrJfzB9Kokxw6oBpkkyoLkT6xwBT1GysI0nAp/v4kG
eYMPkFDk3Kx50M4kleYaLEHcPvDWZgfJ/k4oChkOTXLzs88KZ5tbbzNMBWOJo0W7Img5SFMsiq3u
ApnMst9IWuSfYD5bWq8I0qSrUnOEQXPTQ00k59WG4RsesnqvUX7JO7/jGT4vrxWNnw0kGUb9hzzc
m5/w0AVtyx+u7PCm432WXrnoYXqoFWkdR8rFE/VRHsZnyY9uGWkBNWw+XJTI0rga8qtRPrlutIHP
FTfxU2iH+GBCPIg5TsvpCvblSlu3wwm8H+sTJdCBWs4NxRHCsYdrWt9M1Fs7kmahuaYOy7QWAtGv
+Qo3bEx6vpMH8YGDwU/mgGpMrqxUV1FngQb9PLzL7YbUpgG6Hw2RlLdHoctTqy0L7FNwFtXiIldP
uoEj8bUdEKNRVGlKp6rnHT3HCfP6Fmvkw4TNgsfichnXUEe5AnYw90Pgx4U2j7R3nEPIuQkblSiL
vypJfYaOwAt89zFIPAJnvP1ayhUqD/SD2fPJVkJbBjIk2rw9Cb3Yqkm7DUd11Qw4UQB2SSo3HyQA
tDavuWPh2Cjx+J+d5P/1Xi0mmf4nGZ9rNZMDQwNxaVn9Ndoc1F2UWo1ubNznxsmO4JzX7WtgOe7C
O4wrDO0zzNnrdgUN15q5F+oRvX/5WpRoKXtrUKpkIPhq/peJkK/q/2Et+svr/5gIp6A7xcWakDVT
UWxF45V/KHn/ycAruJlgFv1tLcquFCUPg8VEmVd/cDkK5khj2t+SDzF42T8KtmIf+fWNwkZXmCbs
GFgNzKaT0vdDsBV3VhsIM/Z2UQeWoxgkQu/4svw6vcSKMVdaaVhzhXQGHHx15z+2RCIjV9mGAxVC
qZfMsCL17CI9u3+ttCKk3jdYyAnkcJFjI2ScG2VHazqP9eCg0gxs6a0AZxjB+UXB7rCBgkOhZzD3
7GtuxvgLuIOcs474FdHVaNa03O5GgtoQXzBvaEO/HHV3EQ08VoJyTXJp77EJ1BIO8qYJwLPq4IMJ
LFJBQQ2OwSPbzW8Bd+ySbuBWIzKP0Vn19PfK5eLQev45kst74IMu070tONlVFqOuG5CoamoxMJFF
pr1NTG0vBMhF1mhEHE1ilmSVSmNYaDZGh5xJQZHB/AWUNIyPOC25M+5T/XGMc1BbNuexeopjiypg
7aWJcrY7j4WuYG7B9eUtUkmseFvOkqiYZXwfgpJKNtCnoVhNt/VcLk42bjSu+UsRA0DndqYvGu0b
KhnWdZ3/lxtAVxz79FEZUFRhi3PJ3OioOhK7ShnJ0FK0YysZn5FZYJ9IWTD2VnUOTPdmBvlzZUo4
4SgDUyyKOCb7XiFNBdKzoYpWrc/LrU9rEk0B9hyEVwx0BRSXgpyObMbsYVnfGm08a+i5kFiWy9JH
1HMpAgTbSOF27E1io8T1yscoFVv24lfZUnYSrUR+mOdOTLcYOcmh+OrluxnRawKfU67fLSVzgp6k
tGFtfOxwY5y+Wp65V6zUSUpjmXArCHOxCirUMrhVXTUuhKU+lfKLKj/kXe2UBvVC3MxTFLwIiU4t
r6LrWKixeMV0k8vg3fF+R+YXKxOdQ1bCjBMgg4UH3S65+BOtUyR3W7H2X+cDW8GhSwgMQR0aNdQ+
2p7APOxx8DlpdvDkUGI/t2obLWaUZ9/qe4tymCpIipptcp68YDljTAySXTFYbzF/lW6nV8mYWjG9
W9aQVOwybwof0w7iJXg2KkC4rizOJEqdqeSxDc5u08pEtBEclepauAGb0mJjhRO5PLjwRsXM0gI0
qqmMU+N+1dNP+vpv1ryQfIBlYV8Hnwtt5L8+3OHhknv7ad1n/u31f677jN8g3bKwQ5P4HZDDY/ov
mwaULowYbF5MjWc8v/WX5sXDFvaNrP+Hq8Mj9wfNS9NhHAgNMU1WEdH+wbrvdwjZz7eAnz/0iY/w
48NdDvzQy2os2MM5I9WCfPIRvNRX6ZE7zfgRvNveO4WS3jjnv+lf/WgJnhBhurrv1vN0SSwd65ml
E/9KOAaQHFKG8yLeciIzjbxNWMJIxHMx/56AcdEGMrJi4c4N329GK0hX7sfH8cQvYartMYXvuLQS
VhlWMSMQYTefbDKe6D0svTPxFP6hqh03LyYIyhPAhvmoIAMN1+hxM/PZl1btw/hkvWP8XSwZ0mZI
Lm/uLqfdZBtdMSaPjH8k//R9+0k8z30hCKbA7ppa6wtxipMT9+ML6TgCfEQDaZBCK1nkfGKXaqqf
j3b8J4NBtMOoS3qO38cEziK/ojEloh5p1sE+mZEk5A9ktCCVx69VM+CLbLKmgJ4nr4ZjTcHVhY+U
fMrF5oPaBCaolg1xQ2jjXPhbVLEVH4jHTODwVB/CA+oDEUH+nmgnkgf3hY9DK3DHsYTcKk+8go84
gySg8gG1LN3YX6JbLLSnHNwsDAVlP3zyZWpiBs+poZwr82YSJJz+QsGFxxz90T3IJ4Y2CjFyXrky
9iWH3DsPET1eQV2ZE0djs7UnJGPOmyXVFtAmr/25oCPlHocnEn1YqOsDkqM2U/sD3Ubdg+VuKtzT
rGdwiwp1ZbrhquTDHGttXvrNLXeEx/WSymDa4gLmO+JiJeGlco66N9vSID9X/Y1UXHyu/cmHrm01
zMv6c5wtglufLcMzOtNxsmITZ75NXQ4G2tXb6C2Hp+YUXdXIwayTilMYXrGl5Pwp7G8d+pdV3hIU
p9EPxrG9oc6Orw4S4uT496gcqW7uuAsJ3XV7k9LEjhYTihooZwBg2qRLuhr4wvaXXj2oOQZ3peNL
tZIfxZP5HNMPG6+IGdIagiUB6VR3plaO+FXMjHU0t0E/wKybo+KxOihuQruTiBse2cjl1XuI7kvT
PFuSJXG0wlxlxeJ5TB4qBcl1TUs63Pb2LOMyJXiOS4RqMh+68jsbq3KGL6Y7pYxfD/xAZfGCsBPK
1UjPA9lu4mX8bBFVswqBKjUzntk3G8/lwvv2qy1Smi6/8EMI9lR1tORBrt7J1o2nqD/xQw1j0nge
H8VbEM4zJ3O8cN2dve/+5H7lH6G0oeCHP0rFzPuozqTdLlsPK5Mk5yy6m58sc7JX4+g/m5tmZ130
W0a/CO9tZQ7YQL+x4Hlm62gctaP9NN68u3xRn7ozCRB8ld15tA78q/LoUTxNeEwUlGMS25VWhP6y
tVmtVG96FulU4vT/YvaOTCWDziAxga9UpoL/PqKA3vl1RPn76/88xQAOyySp/hg1psT1n4cYxOGJ
3YXu9IcR8a9DTP5NsznDuJZRegXH64dDTP6Ncw+bCeebIjRZ/CPNCtrBrxPKLx/5L4eY2aeuMehm
uqXICz+Qb4ysHAsnRqX30mihhrnThTVhXgFNnSWGXNl7EcOMULO1rbhr/IC2whkR2KO3NTuBF6t1
OkCms5YSkby3UZx88BXxLY+Q5fFgraSqtUhngBhs1JDzx9iUpb8ZyeCyATSbyp5Xkn0Zc+3ixVRA
lVPkporY6WX4t3x3Y0iEOt2oeNJoWFDSajmwZu+54VJGMUs7Vv+011bd5J/G6yextM/TLntRJicJ
3wmyI/SzZ7sMd7miolUoTYhfQO8aPnbpPhYjZezG+CXwIy7MeNiIoqHxsmdtb4qNaVLEqltkynt2
SvYR88YByQibfN45Ru+9VoF21MQtUuh/jkmEK+bdGkl/KFYMX6J4bFvStXZ6N9X7oCpvjTEc2p70
UjhsJWGfNPXIIvEYMsxpMf5hlpit2a1EPx4kk+9Ns+9L+dTUSb009GjZROFkqonOCu0UJyvLh2lu
ezbCcZVh2uuSHjtHww6rxRnXmJ1FT1exy6V6LTDHDYJLyKhrmwJmWeoGPEdCjGlaphNqOlfmgwlu
bY/ssCiYijzJJ/ONVBN/pCliRoTXpKIsPvYf7fAtYvUWtO/h+F3Gb24tbiw6d0WMV3IGLBge6Ahk
MiGwrFTtOdHjp8FSTqpwd22sPhRDsmlcH+VeaVdFUV96jakiYboE8QJDrU8ebTsOd94QPqu2t5d0
RoFhbJ+b4dtnoGenZKvPWsNDtLNla9HqSf6qdDghC9lc6r2x7JEhpWFns7bZdQKTCmhSH9HuJcRq
vrPrgm8eo0sp6n4VeuqS+2W2CBXbIfF16CppOmxjsSy6c9ZH9abVgtdGtiQnlaxwOwyWvAyqt6yg
KrwuTlZtneqMeJgc2dl324fxwSWN4fjmFDiizbyy+7kQ0XlQmmwzsiRzpOE9iUu28uOmULgzBe+l
ttK8B6N9rfoX8tledHM7YNzZvWEvIEh7lAVgomg6QccGODfUaTOXjr1BtxbWxB6zaiCnSyP+UoA+
SannSBkEm/xqcxiX+qNd3w0uhXoXOClpiaSk4zw0V2rczgpj64b90tPMve5J54523RnWaCBYA/Vo
UJojmMvY/EEkE4EIOto+RXjJLfvLL6RjLHE+ujG+U/4en+hGDZaUnXVbAPgm3N32kKdVrrytWAw1
BUXi05iMQa1HQTHyDFtldtpYjSaIHRb/LpkbTbNMIuNT7bO57WF5VdXtqMjfbmQc4kJsxoF+Sg06
kkkSnAVLOmSbNlCWQf00kib1eHkLyqVARPQro4H9RRObHVqEGYNN3MYr22C7G9azKoPUhXg79B9G
ea/Dr1LpZpL+2sfhoxZwY4cSnfnavBCKI3l94YTdV1LTKjUgWsgeAYJtQSIyZtODIW+GcjqXOkIT
GLNpjA3MVdAML2PMgB8+GHid4HmuSretV5ItR5sqtd56QN+lG5/ioTpbSrFJGn7O2mwJTZCmsWp4
AiU6ecU2w9DcsooPz2CTr9AlpXT6aWAxbKPP52N6T/jZjUJpkcX45lr2KZqV73CsEnChsEurMMhy
0RkQxjKi8czSzFkUo6pZQoI1WvqZdXG1din6Zm5KU1MXdUABChlUGlbv2IM8zrcFP8LHXAtXWeru
ogSts6eFtm2ruyKNDwIr9Swg21Dr5qYItbMBdlcqwvXQ5su+4UNJjUcknJZEEbz7BMtQzGkBwcyI
YfK2e7+Cczjq3T6WXdATzRwdYwUR/5Q0xf7fPHWbBttUw5yCbqQS/h/BcVlmQP556v7b6/+6r2B1
VAmBTtZRBQDtjxcWLKQaPVTW7+2c0970r6mbrLmO9+WPi84PFxbxG3TbyX7KPyptnP9o6lZ/R9T8
tHtnlfrDp67/cmHxZEPktUR0PJKwULZ4+ndNa7zELHkIujrChcPAhFPF8lGXSrLJFJzYgaN6DwJ2
XuTeI/FdR9XSl1g9ouZUHZXiCuyXWtmHYDg7XCR+GC6zZnC8NDm1XTuvBsFxJ0GPQCryrJRZZPCv
sW+LVwW7xjUTyRxU2YnKq63bEEFrkShYfmKOVOrCc9y0BuHV14DF2HvSNRn5zUNn2ojFu7AOnZ72
eDgBzL6sAkGIBklxKjPk1/bsKygYmr/L3HRZZqlPwR0FVUr1ausdl5HoZEHYlVWeXIPuSGXIBvQ1
FN94kdalwmosqVb0AqxcG6LaqNwRM8nSps/9lFjiXfDcmx9qVcyzxHX8qNskGkthduqwYTLtYTSK
VZ4pq1zGg5oONo13x6pM6A8EOiqSZdHeO4ZiXzf3Q/xQJo/uOODLfzOqk2E9lKNGm3q1zdklRp1Y
c4ByBPszwxOLAjtDU0H2cZ9C9zUeiq1SsJ0tMN5mpN4jjjifva4aXxU9/paj5tob2FZquYsPmdDe
hugtkZOBRe9gXaQE4EymZvlCoV0iMeW7hF0vIZXbMGfT4JWE/YbMn2NIZBlZ7nLPSetviaujpr1U
6oeKN8LyHodoMmIgZlVYiz5Nr5hNCrOC70jsJIPAd0lxMrYlk3geu5XavFbBR17cNB7ClIuRUnjO
KU7kpuyJJ7hCVnSXtW+93NXtPYzPJr+IAKwizSsqSwib1GLlCPUhofmvEZ9Z8a6xPpLvU609tpVV
Nzwn7meNVSVSeTPfFPlmcr3tNJ8+bWORt8+18Rol7SzvLzm99pWdrMf8wQTUpnFzTrmrkQiZVfap
BF8gTQDBx54IR+J/RABzJPiQCjYWujnmurktjGhVKZZTDv6uHaq1XYU+DlDahiwfupoHVqka37Oq
WqT2A+afi1ApVC/DaFMKsJljcxaxdtHk5jxGh6gpNzJpddQB1eCBjcMmpBRuphf+shKC+y1gRdlw
as3GWNkMq7BsrhKmrBjKUO3ryzwGEBmOGzAWzqj6/L392c743kAor3u2DPJmAHeQG/cxu0ChNCP2
ZuycJTm61OX/5u68luO2ti36RXAhh9cGutE5kc30gmJEzhlffwd0rKPgU77lV5fKUtlyiy2S2Guv
teYc01w0EpjP4a1MtgPEuep9KthoWOrGSo1zTyQTeTzYw+tm1eS4JyYdLH1AF9CnG4uFi9605wD2
RJHxJSHEsVujToBAkBzipmbAkH9qZn8upnQpKZWTe8wEat/BHWY34yWU2eF7xb1Y9Ts4jQbBVsNN
7kc3na0wubXSWVBKqUFuZB8TabXSidFCGr6MlHEpSzAGsD4hfs39B74xYU8UCNDJ3mBGkZbvDetM
g4FGyXdiNez1ZtkHGk8jwiEER4XwZML1tVjqAl4oWKtO16b2XZWRfzKpO6UCxVPNEyyNCJWrkkGB
UcQlnAMLEZbUofUWU8A2srE0sG3xsEy24THjUQyoexlpvha3GslYV2QURIZ0QPbL0QCNqWAsKTfq
s5TgqtT1T7nTX7sovvfld9ws1r97/8koGl0qCRJMpufZwd/tP4nW/r1YA4z79fXfi7X1BxhCBWw4
tffPOfj36QK/pc81nEwiRLjEz/1crKHNyPJ/4fLMJH6MyPnTQP1CgMHG+A/3n2h9fp8u4Fn5+a3/
pj/VQG4zwoiASJ9k5JUlgc2LMH3Hm4dWQLMOMik1YkFAcMpYs1MwEN3n1YqkIprMAL2fU5OXmKVv
Vq+tELtnkJoC9DALVCVZmn6Owr6CV4UGlcwD6TFfPtB/L2pBRuiFrutOlMB+yJdE30ea4DS9W1ln
mDOXam9upz0wq+f2Oh7HI6Pm8Rg8iTdaHOkeEOs5ZZAKGhiGPReN0ZbuRjcTXuAh+dGdbByL4IwZ
mP5GPAqrliecBRqpzHYCy5KniAsEtZx5tsVAfJ3PIJQb8/gZd/lFBTKJFaKN5mMxg+SmQhVcjK/m
g3TPVHu46z7GaREDtyFNUix3JtFHZEvWrvcAikLXF1OwU/boYCb/IUyybX/NlSPoOwA3JvMZPq8I
tggg15lT2t2uedQJCK7tkiI1amQI2Z5m6xEQVlpEOwngjCHoObXRhjfC9SYuzsR4siQYv5DgiYFd
sKbchiwNpEW0j/ZIlUb2lSXJ0e9vkvElpjOsrzubrxPKRrK2vdCGmwfs1p2ujIGYCDMHZuBLZDJ5
1x1iJzvbRY8kRNcBAwYKfieetIy170dtfg6hzn0/W6gyQ+FHAQHLC/OfUHsHrZHQVLTwpzBmvmho
VYfVoK4mKb7AFzgGnkkc9i7t71RIP8KK2bbbvueYutU7z9qyw1QdwzYuKhr9e+w26wJF2LD3GI2T
S2qeprfwBf8/XxT4IHfJadqVLvci21+CLXQiJ1kpO2VXH5IVSaArkvH4uXVbV/ys7qzH/DLetF1+
ibfJSlqXB3SgNlSdDbxzl2vfmkGByKWDsoAHdKEQB88UF/jcGaftWd/AhT1g13XnfPDS4XNkp3tp
2zpMWRbmQlyNDpvwFfhCh+jf5fwrE6lVupG2ipvuFdffqHfCTbjV79gV3Pkf1amJP64dAlsW0rbc
SA/KUmYjwIr9MtyGQ8eP7FLfFS89ALyX6aaAb+a/oRj99B7TVeOq6/LUHfRdeSou1Yv02TDjOgw3
6bNnwV8u6jt91x2mW32Xc3+sde7VwgHRsLoA75U8ZDT27GBlbTOMl0I/+iy8GEjfiQRrc5O4lh/0
5cLXAEy3W2hf9MkKulSZqfXdmBNGckWjlUgHrBQiCqFXNhT3WJlMeaHoi/E+6PcC31h6QzS95Oio
mEz9IehaTGJQohAlAkWmHyePezN8mowdA9pyhwuiGhKQbsNUTC5QZPqsOUCoxW3k2T4D8TQ467T0
APfGLzD9UjiS+2XPf/HBZtGvlku1cPpiHSysdqb7dcMSXF/DZsdbJbhCECZn6lV2R3j32Qn+MJuY
lv0Mu7x/c6861wDQK/R/VLFZI/N35Q802f8qf7+8/qfypxrsnUUqnfFrr0rMMhVONjQa2T89/j96
VRUTCbWRIAzm57NX5Kfyx36YHfGc2PFP5T8U1f9Z/n689d/KXwfAgWy90tsaNE4yAHSFG1Vhh6/Z
WTyUSPZ3/lXcFkbwVTFH+VDYmQpzeVMLeJNsQcf25n/r2+x2RO+Hed3xZx6I2B1ktJ1Pwilcl5dA
Ue3iZK3io3dQ48m2ymBpghhTQtjs6yHgADHjNeWIVFHNJXJilVfIHWVWcuNSHWQ7HdaRxx2Teoen
cQmfFfcmE8RirRWOxjc98mYk0yAdY1uen4nkmI1fsbLCG5Lnwglxaz9TAHmSBp6ojlqeXKY1BkMt
XEHWrsCSBVtLXIyffrDhYMgaG5scfJW0sGWO65gNF5O93KIx1O8jvJCSttcfJg/a+mKit37gs/CB
hh96fCEcZHlraFed67B3F8/1EA6HDXyaeRprLuIqLIZO7K/vE1LlMocThVk9RUE/juNF0TZw0XLe
hZ48xMseKfXsHjjWxXvBQdbcibf+YOyaO5XbCkDpT5T1B/7u8mf9QibqCbrTAfHUej7/hUfxU3js
D/2B/1m81S8Dw/iX5i6/zP9tPIw3vjq2zmbaWAXP+rbYjzYknCW5TawB2c2u53/ir+qpInu+36LM
PBDwuidh2uW6vQRZvZK+/eqvx+W4NF3RxhS5bJfFHpClUznlcnQRP6+Ik9/Xa22jnYODdmZuzoUK
UJAB2RbtVGbjOPKWM8ozcq2NtQlXmf1VHLC1rNB9X9TdcMsu5mN5N302buPOx3/qzD/Hq+og7+Qd
1FEndIIlkFC7sAt33MWn+E5sFhjFg0vwMr7V2bktiDxdeFTVZjV7ybPwhjL2znSMY7dL3cB3TaMj
kVK8QGdwRYaNKoL5aY6UbSBe8l1W7huZfgPHDVzfwXuTiQ+zFRfB614I121yjUmZZCUykRLTu5r3
pGkXs7gq/fltaHdC82CCeWH7LdL5js5kPqr5gSzKodqHe/kUPJgNKB8bhOxYcu+yOwJd9D1tclQt
wNKW8gf0HDk9oTpnGxysyThw6QBD6hVjk88yesJULGootNFyDa1TCjbggGtQESTx4JOmlkDzu1dL
Y2Whh0Uv/430J07zx5ISR3I7Jsa+6fbma/9kPrUns47tLEH3D87ovkHv1ftXWYr3Yx4+qov3bvGe
2sMicqZFAurf5nJXgMmFBvgongFqFBnMwEyMz6bcvWnaHbf6p4BNC+IEL/bvCFFeiTzWhtcC/tg0
4deo0ZNNr12qO6J0DQsGMFOzqqRwT/Tsp4JjNOqe/t2liu4H1SgRgHjj/36sSoH5H53ab6//UarU
/1Q/+GIMV3+sgb9pWFUToCSB3uavsYMqUYXgwP+bLUj9+F6pFIAAzOFMEW44WIB/JlSVJEa3v2mZ
wBX8+JsbFOmftUymVVRdJVrhLu6mwW7SHlxdDDywr5hmWQpGm9wPWD8Kc/uvo3EIalcQRnMlgZwg
pwEfbUUiod82T32lcd5JwfTh1UwnrLBBYBD1cr7Wh0RwSjoxy/fvrLzk6u0VcDjL2VMn9gN4Z4nh
q46QyWC2ivaSWjiNtFnlyGDCa5HaxHqYr6ugF3Dro99gvpLbojch/8v769CPa1L0rCXmLxZ6lkcx
ifG5MGoVdqLJ8ZY1SzkUb5PVYQQZ4YjFRl64iSBqbplUsEiZ4xynrhJwtSiWQg0uAD0s9AF3GuOP
T6NuV0HA8E0KsCj7UxiuAi951BLDM7aRJEQI5olUH2MinCcCDDNpoVj5h9hyNrZS9VbK7XNmwH4R
gTL2RraTPaKeerN7HAXyXvumu4wI2Gyx6h7TfmZvwGDGQdp7+bqXJ1cVgo0VhMsuwQCS1znb60wD
fSBLeJWLZhml1pvUdy65LzMNWmymCwC+4kmGgHjpOxFMJLZ4qj95jgusXVsjFo19VhqczSKsj7hU
SJuS46uPO4vBVWRw1rKaxvT8LJfhxgJSoLF88mszZug0Lf/VhwXqcVM1udNiMJ4XEX9zr9WRcvzl
Xvv7678fFuYfOJKxFkiIx3+D91p/kAbAuIewgHmoM5uQv99rlT/wDaHAxMfMTugX2oeCTB4cg2Uy
CfrHOxhZ/yu+F53vT3/1eezzk6zd9DpflyrL3EYFMrsxQkwY+cjA5BycfSU0g+N35G4anprtpogR
bAr6QzYq5Nu+DmI0E5JTLpN3v0DmGdt9MJRrD6OaHopvYW1sJKFghpGMa1UhTdOo3iI//azA2E4N
kKs81crVVDRPWkErmov+eTLVZzOtn8fhVvvFLu2sN0HpP9K6XI8Dm5iQjYOIb8nXS7CIMLe9osCs
Riuf8ydEAwNzKRC7tTpHsOXlskN3uugAbnlMr9DlRTe1SJ8CreTQSXZFbRpAsW96W5ynoSTLyRMe
w6y9DSEMeqnfSy3aFkHTBjvu1YUUj0gWldDF8+ICZK2BHfcrvv7Kg5yr6maUYmkeTI3BOkNqT3yd
Y6bmOSgZ4UIZnPdDnci1FgWMN7CW9TXC37BsjsZT5+NmtrhYBOoy5hQCRpiyki1CzYlpTAcjdVNR
Q6Og4lt+bVUQtNCGJjnbJY3MXoAxWYLdOwAhkfWLqtecpjvmfr+VkbEJsPaKyI70F6HWcIixCQHw
ISEzGNkRoVlTkM0br1KKj92b1/SPaTHC3HroeskWql0poMbLv/RhDuAGgxrDQlTGmihXZVLXuhTb
bcAkL5iCu1QnrsjPi3aftEB4QyBkdpeK9bQc/WJ6wSYnvBaD/MKbYCyWdPGwlDIzpyuK6Ff8URNO
nMfE5vTKoWozbR0jYTc7iP7DmyfxVQNgm9ShgyR4Fw0KIanIFhIfhKWHit6DRzKdvBCFdzj23grT
g74JejFDOc+9MAZ65MmhW5RkFjBbNAIWIgHeBwy9ieoRbSFXLmPGtzFK7i25cL2+3mkhXs7xYsTa
Q9mK9C1IjuS3Cih8oB+N1kL1eFXaQ9PPiicWOPmJdhQgGS4rEMXiU6g9mPFMuwygpgFXinpyqHBP
ZZKtCJSvQxTsw+SrRBIk+zcJrFZesABFcovZvEEVKpzzWZAToRFkl2YxFCnpPDP8ElV6zdSYNky7
FNiGazVbil4WECOr6HaVpo5WVMqyVAyfCW23G5v62hOUztfkYEkvWtWvvMTD7G5K0StsTKLTM6HH
mTIhk5fF4SQBTot6JMzvk3XOAvnBKJVbmursLHQFLu6/uWJAl50RsBiSVJO5/N9XjG8AqV+39n95
/feKgZZw9qLBO/oeyPeTzJB1vSozeBGl/2RX/ygYKq9BX/gn7ZBj/Mf1UsZRhZKeiBxZZ8HwT6Ty
gKX+cr385Z0bc0H5qWB0uQShQFeVLfFJOMYPM6lhVjClPaiIr3hMxWU5+C9w3kFWbafePHJhOpl9
fDC7amX2QAKqnlzoQFjACj2G5lOsQXzGvm6bkYIkhqAYvVqlwUkZB0ev6I70bivDl5i85lwido6j
4GAkAfHW6KUK5dh1EVs+FDWA/Qp0eg0APjiU3PeAANuDqi6NQt5LGXLwQARd3vHEWidjKh9Uobab
Xp7VVXNEtX/salB3GjtbWak3nEPWWsrCL4Flcplb7hgQ0Zb3RrrkktnwFpnj+slZ1WbIQro2eV+9
JKAbzpjgcwHl2uZRApRUWot1sql98cVS40vVFs89tlhvaFYaSw8vmI563i4lIu0C4kAAzw/70Pf2
3cgho+QY4Y1UiCQH7QBmCYIu8n2mqttQ4XmP4pgEiN5DhSTs8kk+e2LtDFHgqM17JberqWkwr+MB
05XPOiwW/ngUSd3qBdMpsscg27Viuza69854MrghSsp9K107VHXNxKIhLt3MIuin0R+KASmGJoHN
mpHroF4fOytnuJ2CKvfZpIIEE4FWnpI6D7aD2DLhLfynLhp2YcyIt5ChKhjZUketPGSqm/u+i6Ef
ZAZkJpLKZM72kOMPhZLV3gKwlE28RoSiwdFLtnEKPRCyKH0J3yfxbKdTY7TrSU3PMc0w+2yj6Zod
VuXNYwqkEUgTiMZSGaeDldDw+4T80f5gmVpoJvncDK8803xOC3VpJujxZdFBxOcUvY5Gdjyo46Mp
dvV86J6bQCB2pjgYnlnDLYb5LsdysbTA+jFBu+ug+eYG0UlyylpZihIu3uoByqGTidXagAWs4YlN
lWw11ISIRNoyqqY3o/GZhnvbcdCOAaQ9iSHPOBNzvbaPHDNrkaPLjXlHedubisTipZw5zhXpTSzO
Cr/85D/sBOFqeMGW3ZwTjAlL3eQkB428jyX52WCKJoM6aFgdp16uLmRtPYjjWSqMtSeaB01m4YOP
m+HBWM2WfBLpmG0ow0btMR4osDFaEBWDtZ/Tbtv6sRkNYHB4tgger3yWEXK9SQlT64SHICicQSbN
NvEZ/E92JflQ39uHtP5Kilepq5ddXfhLaYZqpfpW966pgu276PYdCEQvfkfHgV7FY5pYN1TIiZx4
bx0MlvavbkoYhEvo7nSVEvOtgvxNU6IxQfi9KfnL67+XGB25ujnvjJlekGit/ZRtpiPx0jDUEjmN
hh6n74+mBAShouLAJU/km4vrl2G7oUFtMgCvM3ngLf+TGkN49V9qzC9vXfu9xtTItA1uKlt1qaD4
OHYmQZrZhfX0is2vpSXLRvagauJT4d4LTVtwSfTRRTuJiMwCFYR5/TKASQ0eNA8rUEZo5mJGywSn
RkJ0EiUL4x6EQrx40BbM+WySqfjhbf1duO42qi0sBNbO6IMc5SqfBVKrk7fhSonrQ9cCM4caJmgD
kCIrYSII03iWRmdAHFQ86v0275OLYFW3iXhLLm0hSi8f1/hQs002X3nHXjosBBlbllbiuuwgNIh9
eR83kPlK+CAIkHFOhsVLEXjMIUHSpKy0j5nkxnsCFY7SccEyFr9X3a4xxVtM9pvhTc9fisI1w3ov
veSo6pHyr4J5vLlUypXmwU3SPsciPwbBviAMa+MRYOoNZ4NQlVav3kvtLKIWVm111RILIfeVMxUK
evSHNkWHGmRgpFaEZpFm1Z/qgqXYVjqQa0ViFmTvRf8Rsgt9lfcNIL6duh83yRqo25oYpFxZGsmu
pP1J5kVbtMPz013lRYRO3u5PBG3xK/+v6ARQSoNFd8GRJCDDdSp21dTv3XAsV/1HtENaRUTby7hp
JT4gGV2LW90SoGVPh4SFtN/ga4O0f5/22yG4T4fjNM32JZkFfDusPHbwXn5gPpw6HtG7xtmC1c4g
PFiyx3H8lbUhmGxjLvUjRryF4Hj9eY4C4VP9IpzNI4ok7RzeiY/Jp3BuPq1ilSID59TdlydxlxzA
YLBKle2ZnsBLpkODvus+2DWv2TJgWD3uWzbdubWNom13gd94y95L485cNwa8VuVUbduP/E24N9iA
XmFCGQtMFsFF3mUXH8PzCQxs8pT0W4PlzskUHO3GC7VbNtPfDT6R9NhMuq3P8Q5LVIn7bWm8zrFm
NcvqhVq7fJX0dUuwXwhypLSjtbkCHcQyv7jzsq0JztCwrjm/08cNuWU7SXDF0WG4Nkfh5joopeeY
6R5OBnK9rB1GKWkjrJSNtMFzYk9naRMw3TbhQDaU+OcqPGIA1/GN3SsbfNhX6ayqLxmd+RVXxZF/
OzbtIRjc6Zzvqn6h3dfBytpDrTjGb3z4nC8J15Xn6UFwBbfdwxxaAf/Hbxcg/zp27TUZDTu9D0he
TptlYmr0Ldkye02Cg9U7cuXofDNhqLZVFtYT9u/0bl6E4KUbFsWtutU7ZRO4PXsTcReekoNwz/j/
oB8tvsjpHfEhu/TZDBfFcXioXslbJsSueo2u7YYf5/Y8Hb6tzT+rW3Nr77DZ3Ycf3tPwqn2FH81r
+JFdx3viZliwnzF38s75FGRu50pcBCwi/cSlfEQXrxS8HbJw7RpH/cbTQXxo3k6Ej6pETG+Rv1Vg
P7QWBR1mFZukntBchTvvoQ8ejbB+a1GsZ2elW0/cvxs88QshTdwaDTuenfgRTxmbmkUuLzsU12l2
4FQgh9gZwwEbu12yvQvnrLtmhvygRadvriMbLjfahK1iTzHsIVZDQ+OMw7RM0xgT7Nsg39VcR1sM
N5Wx1Fp5r9UnM+WzuVuv/809IYNBHeXUPMS39P8XjiH9pWD/5fV/Fux5saBjq5fRYNHJWfM2409x
GMX2D/iEOuYyfGbzXeHngk0lZ/XNAPE/ISo/mkIZ65lp0N2hY/tmS/snBZux418KNjt2gCBE6gDB
kmal+c9NoUweTlDGVNwJ3WefgBwPAW7R65WKsOu7cNl0mju28Ks4iyLYMdJ8vLf+WRywTLNOTnpO
cCtcy0xXQoGd46TeiWq6TFvG154dkk2B08kWyvvAhJ4wsO2tMbvgqOzFdUdcpoj+slUqW6sGV61L
yLBBuo0bDxKT8BBW2tnCgOGPoZNmX6oZ7uusHLf9KCi2HovQCO/LKc2fq4Rlogz0WGk5QYijF4wZ
aSiJUH4HFtK+1Xo3Dblan+krSB8kD/pktMSSsDMxpPioRTmP15mpr1pldOH8XVXisPoq2adTTNVq
p+QmRsUGCEPlqlxgEjF5QeD+PAXg+prIv47YhiOFfk4U77A4rYcRDiLcrUjVXw21DN6MNiqZiAnn
mhFiyYwM0Y34lYMx77KY3SKfhHT0RNdkpWPWdbE0jcbgoNXWI1hC8L85qlw+h9roTmJ3i+ABwcHM
loMfW2h+obIRx+E/S9AuPjJIXyvEvwuNSRJi8pg/o0MTVJC1nJ2FXnqWCOcYp2k4V3Aq/IohL1Tl
TeurxkZUA4kyNEHWMG+1rh9Jr/4sC3COlRq6XkDOSMcs4K6flE0qoYYa+ARFEkA3JrYqynHk81aU
bbzecyyh3EslQdfo+FRJoElFlFVre6UmPNmD7JWCtxULJ4P+OzucFBWeSqe8KJ0f74WsND9kURSc
NCjXJoPetRzy0etIG9a+VkcOnp4dl4Wp6ouDBhk3FxrXG5JHT9Og/mNcgfo5ReRk+p05Y4Yri4Gy
j74tl8ziHlTCurYMa5VGU7ruhz5djUYobUNyqraNpK/rcMjvtcrzbKwVl6DhGkBDj3ASkLThddaK
Pc/rKCSfmh82TorYWO2EfScWK2um4MvWdJmgWX/4rKTIsCdwqG3WWcqGjDTohVGml6bW78xWOsX+
cJDa+6QRfFdOAW4WVdRvdbM84yV0LHk69f0nq2p9WZu8jboUpvU0teHjZCb7sAnz5bzyrjJSKq20
2hhZy2hHCyOkUkx7cG3WFXSVWnKF8M6Py2OKlLPFCeGXrAVGkz9NyBFWDX6OCSG/tX11YijBagoN
oNFcVQGgwZQ7CoqtMKqXqYixOhadpK6cIGXq0YDgs3ocFIAvUYCn+VGIg6Pmq44iJhuVqmMZawKE
nEx79pHdNwDLikOtzuV54NS5CLG3koSVNXKn0w7B7A/QL+okgRL5ELP8xH5t7TGHMELwaCQyyP77
3LijIdrVhbYyC2x/yWMfpReQhKCzLUIj2rsgvJhRaY+9spDNRwO4GNlPi3LK7WAQV6X+WSsfVkyD
Mb5VZOrhjVwWjWgXA64NUF+TDzbCw+nNnV9ku1rHM2ScsGBfrVpXho2iewOY5ud2ihf/5gIqqyLt
o8jmayZMUeX+puNlDUet+3Wo+pfXf+94rT80XM+YrGhggUuJP3W88PjZgFFeZ37UvM3/MVNlL4Yh
C8mbqSmIr3+Uz2/7OaawyKv/hFX9A/wItvS/lM9f3vjvM1WhruNWlMpwp2h14Mj1NH0UvhRy0IzV
pUlVadO2VvmeEGaXkkNnT4WFk0lJVwRvKBdCnFT0j0G+akce1z4vrnLYSwCnGtLA1U0oIsDOERLY
DY4Ok3IaC6V5nUK8CYPOd2bqHfBDo+rtNsHY7/TQcnEn0uGyFq/CT1VYi0JwAgUkM6IdgZhaoFa7
rlxXnnIsm1S3o1D8SGkjl4ZfHEepWkJRfJq6xsEf7tYDOVlV0V2F/oOlylsWQwXXxSc54GliI+52
RgFEHwfQwE67GIQnIdVSO67pJYe8iWFUgbBM6t0wlKc4bDZjHbqGhWBTj5fxKG26kteGnVOY8XKA
0luLmlOS3auHARj9ceNPBJkpKc5Mj1UXTOG86pdawLonHohTUXZWP1y0vHFro8du3tHN6Oq61ot1
aBhO37IFyYR2I8fZuWrro+Q356YK0UAoL2nVQuFVXmoxdyxvRrXMnT4pZsLULiOmkKEurRS82mOW
+RxvQN0HMnxxnptqB0k1iJ12CL7qoc4/LTqzvI/ghQAvR9oAvGNsljotZl73B+hVgCn9Il3mmGkc
stnCZx1H/FJSYavKIkTU4F9+dsiqpmNQ5GdJ/v/Ojpkz9PvZ8dvrf5wdKvdulnYMzb4pUP97+bY4
O2RKg8oj/d208eP0UNgQSSwa2NWznOGZ/2kjo2DKQG2goKedx2//4PRAI/Q/To+f3vrvsPIhGuMw
brpgl/m4sQ0EbQsjqt8ydfoKtE8Yr+tgVAEYo1hhGkM4Tprvo6G3VWb0paC7xGfYWfMSszG3sGO1
MI4SdD4Su+4G/m6MCbjt06XJQ1TWWAx5CPpF3YKNZi2SgKvrm40P8M0KPkk0msHL6nuuvvXiK5yy
Uk55eA6YxJ0e5lsm4JmKM7hgO0nniW3vYoS0vX9JTHa7ylbx3vVGgiB6p3jeoh2JJOy+2Ho5Q/Gc
i08DItLRGgmvD5w8ePLD+xE8uZ4+9mQOKfJjVzwl9TVk2ufFu7A0ri3QrwYZaaq9JHity/4tRYc+
+EcjpFO2iHjSedGLFz+P2ZrR58LKEDFEH4HPsIoKHsmHnsCGTiG0EbJ0jWoX8a41MLQ+id4uQcaU
azixPbf1LpkkQfO7CiGaHd0Vw2itmW/UGBbvZ60lxb5fKMN9WDfM2UK7Z0VkEobbN88gpGEuu2ND
UkR1SDyUgEWwTrlxZLhT+MCKuRXFmxkRlIUIva7f0gjlvfgZGcdoYEUDRTZDtBXNOkh5GY7X2Wku
KB9oqoiyQJVUvenBRYrMhe99ydMx1DTIUa45XVJCGJPsrJt7eFswMm5WHRB19GhlJ4W05B5uLN5P
Ib6ry1elSRgjvAjpWVK4u5DNKBrPXsEwlX4AkE0lxc5kXIO65CKUu6Z2Ggxwq59Amzn37bmmxHjU
4+5NoYgVLaEvGUsg7kPo8tv4VOg3X4N+eqqDpxS9WJNyA2MnIQ7PbfwoV3cZX8IcOF09vmbik48I
Q4uusXgLEYRIxrnGkoGbfWHo7x5DzLKBIQWnR0fVJsmw/Boy+YAwDTctvo/5hh1EmgYCe0MMNNhN
4TmzC28+1dyVK4NTHFt8uU3ibGF1zwWFchieGiapotrhXeQchoFnyi96epTp/ZAvcFMulorAjd3r
WT8FtEKTDS2Say6Z7PhsNGC3uUaODKJWiPeryWCFBdy14DOpHkrt1ePpjIC7MsySDLz6E3M67r6h
1LJuMSEfocnBG5M39eCAkZKzqFtb4xiIYGLnn1M/nj4wtAZOo5ewWXtfeoTsnbx3Y6rLjhzU2r8Z
DWRwZWNMYiDRFPmBO+Fv7pdMcLjx/Voj/vL6HzWCP1tXRKYwwFG/rU1+uPdm9g+3Ws77WcrF8f29
RoAoZSMPTlQWTSJKRIrW9xoh/yFj2kecJFkyyxB+6x/UiG9RHb+JQn99678NaDDEqkrYgedUAw/M
rjAarD3IvvO6ftvAFsEaTXuDV15LI9dUnhoSCbqqf1eiLl0YY3NGEbOBzIn9R1V4QoydL8LKU7ov
emaiBjLy7cg1dSdPukgIlmymFOs2RoCKxPS9CjOnxJos5jEZZ5jqeyQAFMj1VMnsOJWdEIjDJeoe
4+Ft4sbmIIJY+XVA2GarGo5G1nfbK+uwiEmSyhNpY4BIRkcJ3Z63HuXdtu6gc/hEgQP+0HLz0YJ2
50VP5TCwe/dPsr7RYv9LVPFT+d5GjZN3tcsOSn7Ra3eMuGi22tXkvoyTC5BWLg+4wBFjpm8Bw/wG
P5oOEt1iSWsSQy1hdZSmQ4b4MhiXRM9tB/MYTfJDr0g2VBplHw7wNXO1Ohrw7jplNlz3nrC3hGzY
moKpbfRcKB/0OmERFBmQ5DNDccNC9hapIN4Hsrghb2A3htg2cm2boYuYJGPVxN0xibQTAXvPiTQe
yAD4N9/4IFHwwOl0dAqNmMgF62+eZmgXv9/4/vr670+z+QeSGRFYJdE3357ZHzc+8w+IGjNRmHDq
+WLHg/Tn00yq6IzMEC0SMgioUXjO/3yY599hNymZqG/Eb5zif/IwQ+P4/cL36zufG9Ofp60Wym24
wFGxjXRy1gh4x7dtioNdYR1Nx5cWpritTOcmKykAG6U7Q8IpuCClRKJIrO5O6Wzz0cEasikSGMil
Bx9bzYlUGD9e+p/xNvL30qOyzV0c4FhPY/qRyB0Qg9TEMgPhXYhXTBX7+GF6n3OooPQnJ0284m1H
KkfkVkurtfSHuwkpTfKAaXFfGA4M9wG2T7ICUTyeHvWFsfQvA8GLjrTOgkV1VvYQPvqtecj21kne
Zpv86LniMlzjJl6nS2U9QTF+Gu2KGxiu0GojvQe4Nrcy2r5gBMcQPkv6Yb7kxMhXHJ7h57i8kfAQ
k3OJpQr3SzquknIryqsETrATYgg1fDQpC+3E8UdW2QpWbYGdAkD7+EV6TPoqb61T/uDTUUIsQDrx
qkpbGMC+6dneVnRFV3WTTbRRLwm32yFeiGDJRC4ugvlc1TtPPYPtlYgGQv4DgvDaa8fY35jWvjG3
aIMiutUr3iS1X6rRkpE0PtWBCxkbm9XQrSxlzVdEWAKwCm+caUa+NTdtB4XEViEp1jYO1JZcPIRQ
4q7MXofmbGYr0i0V8F4L7igQ0ybz/7g7s+bGsWtL/5WO+9yoxjxE9L0PJAiCoyhKFCW9ICQlE/M8
49f3h3TJlSk7yl2vZdnlyoESRAHn7LP3Wt865uq5Wo0xaa0LEfoAE1feHWTyymxHriHNk+/NaL3Y
GBJerEuYHJXOoXMwYTXCNyq4zbjXojvMX8jVlwounPqMZqc6QzIuKspZMnvyo3LkTlo/qv1LQ77d
ALTkXfvwdYpXokQhUC2C2K3rld7S/oNUUS+Dcs6j+F4QAVSJe5gqartOO3NRv3bXSlrq0g5/c6Ud
VGFhWovGXIrXcNp3UNrpa37HgxeuEld7yp5yNoNF8z31dwz5OSIujIfsHPhOCAqzvZteg138TVNf
vccpcxGLlTQYj+2L/jieSNE0GVf3G706UESWG40Qbny/40LbSsxta7IwbIka8pRqt9hbzKcNhDLx
too20jssOL0Q7geTn/BqJOfVW/Qf9XP9jNBqfCZhoVnFm3hjLl6aZepQcTYriSQChEMgmivsvMJ9
BmNigT4f5sV4LW6NuRevFW3FeDd2zkga+3uwFd3mkmxTG3ToolocpeVoR/iRMAMH3Cv9SuTkt5Hf
mVSriWMCrMcgK7OprHA0rORrcM+fNLeuJep7xRS5gdB6JeBAn+wc1xPeghLJqQ2+LI6JtZv/3Ue5
AKp/vjGlZc6nfE03/mOD8hXSOY8Rg0YYHWSsTjaf0Pf3/rQHMRiD2HGD10yze5eP3Ww0g3IKkXIZ
3vmOK9jzR4EVGqHcbNPNgFWcLBzZ+XKvdzvLsPVnj3C8cGmtg6KG4jFtuvpd3yXwAok4YrCsP8hu
LtjGeFcGyQMBiQlhScTy8q0tww5Hx/fqGDqdTZ2+VpgN7Exr1wYOukGZiIrukHcOeL8h3qnE0jNi
9dP7+I4wC+IYyumMApofeQulayH3doTDTd9xC4vSWh7v/KBD1PfR11QF58I7ePFDT0N+BKy7iR8C
UnOqW2EWLiooooiKfWFZixGJ4rZuwsfQrm7Rax4veWOzfsXbzpnKcqoLHjw+gsXl4t3SA2qRtY3Q
3q741AZPpywjKyYAYR+VspM9jskCBXQGR42bpgwOXktua4KXWtjWnCwsAKeZtmq8u4KGHrHtxQm0
Io/gxXqos1tmvKfWQ0WXXZsk+xnckGtsGI1zp3DPiNcYJBw/7Fom6+9Fih0vfDHn29yu4p0mPrfB
0jscko3iWI7myit5G3JA2Rj9LtM+eDQZ2ZfbUDtnaMjHV/7J0dMUnOh+0q7jfNeIu2HZO7jtClTz
1/LQGgj1Tzy5D/KViGRurSmxlikG/aty1du7VucBgx807YF6Q3IHXrRSJVvzXvjDPtiO3NM4xJlQ
qy66iMLgnazHb1xwcagOvN3MBRIQTaimLwUpPxGxJNJ7+OPb1Io3vtm6WqewccbtZK7YCQkYfsOB
mh6n2hXT95QVi7te85JF9yatQEPjHeSnLWlHhhfj8ll31HRp3iGYCFNUEag1v4Hmd0bu+UTHJrS0
XkqeQg7ESOvLWWhyl25m36XCpRWQ1ohy4X9zvEm6ttI10CUuSg5f6hHMTrs2UH2SekgQGSMXYG2T
uZY+NMmOWjKu2qU69IhrCKUqgaADmcUbzN9DrNIb27F+4MEsmr9zjYj9D184KNjZVj6bAf+8RuSM
9OuJ79+8/rNGRKYNAkYChaaSaPHjWPd54jN+4+jG4Q0FHaK4H8jXzxrR+A1lAN1JHU09ujcLp9Fn
kWgwh0DpN889fvcV/pUTHy2DL1Xil2uf69Gfq8QqbPypxhi5MSmEbmGIGx22g52gY5HF/r6aNWKz
vWOXfYxry/Vu8PYJbGGG+qxaBApJ7YpBqeZfRGw3NWlABM7p6cmgV/UBg1su8ZOZVCpj/SZWql29
GO1Vzj5oS3iWumtib52NtVMpJ5aOPbBwBmU1UDRBPieDY0F6EZVnQN6KLVVbQOQnSV+l7mgcZ5g3
j7S3519AQ2suij/HhO6EkIZZxiOQbyXg+LmuMocmHnhxP/0GXpzP2oJo4fC10xxxxdh5IXwoCLax
nkTHsEVvuiIMVYfEShZZsUKrd6IwY0Ko0bF5N6OVJJGKlNkZ9MzupW9gQF/q7IxH2DoTyNBn5yHb
xALosqt1Tpf8NQqTEWUBNS6qdt81UBus9Y7EB5evYp46t3PJYxCdnvScN/mtt5blOS13pCyNCONS
kluJrjvVx0o+Nd461R6H+iBamT1SEzfdTn5Vu/eYt9RYLV7lpNzH4RaeNo5pTE6YEJVT6J8b8THT
CQZP18Do1qFybkFF6XuTYULf3XuksleGslLQXSjRAec1Pa9GXPexs2jorobVpkuZsrtW/NBIaxNq
7Zyau8gM3MqRzMq3InUjYI0lHrJGTfSdc8QcztxBE2AFq49pREtrOQVOMJ27egerVb6kNw+ZH29Z
vxkYzZrmvg9vFqG0TGyxTVuYsSHD0RRDKabOMgmboC6OALVJ73KdjltPo5NaXMaOtqs7KeSx7qaB
KK4ZulJFTEqJxsCJ5bmqdWZ8L+ATV++C/hYNT3F/KFmg04NhkPvnlP5yKDZMssxpK5a8W6Tg3vWN
I/k1byeZvyvJW7+O4cFLXODyGky1Sj5KnqOQFgFVgIEtGaDNqnts70cGMHeYxMqSDp/tUamixDcY
697gvzRXf6sol/BifsuuM7XoRX1EKr4JrtNRPAkX6RVT20k5jHeoMoWL9uq5sHJehzN/dD+ctVX6
DKnvWXtlzrcTN8ZhuM+fjYvyKlyQwtyBz0GBYXG+QDADYX26z9wZDDNsjVXrKOve6U/jSX8c7r09
NeTJezT3xdU6Njv/YB0FIkyra3gLL9WV2zU9pLf0Qt20q8DZ5AdQORv/Nb3QLHz1TsOVKLLX8gCm
6MTHBo0Ef5YezGhhHad34RxfOFhd/ItxBO4O0X0m5ZMM7oScVAyY+dUuXmcunNYtvMEVktX1/MFQ
cFWt6j2PPL87f2Cou5fWxsF8mALuIJjyVM1st+lGWY+OdZ/vtW31FJyNNSzbbXRWtu0GeZHN7x5l
h4f1sd/Alqcu7tbJNtnqO9md/xmtUhSZVM5UdmRUbdOHYu3eKy/GiSqb3Z6yWkCeFC/JIq2vFH6k
vlCMJnOK2qLAmI+2hNugZBbJkW6RvBa3OF6m5lykhyhyb/KV4kt+p4abPzn+iMNwKCjl8cJxCcW9
OF/Gu3qlP5Pe6dfqFQgI7sTupl7VnXc1XXWPZNUdjuo+cg2+q8ilebyMHeHUz4XSrjmoyD7xLZB/
tlZ3uTPLETFfHqut6po7063WgHgd04lcAtmcxI2fzZ0H0T9b5U63lvfd2dtFO9ke1rJt8vvyXt4n
bnnqN8J23KSn/GRtTcYdbbdGgmzuOLDQAEf+Nz7SEzCo8i/duVb3EOokfoAIJ+NLeILfg5fBVMB7
rKfv1LsmX2kVFMfszcpu7d58yKa79lm+a548dQXOR7AeFM7GNaGGq9bcjBqhEIigsRkQQokhHGU0
nCBpMX5k341XD+gUIRHPwXu4Nh+5X5fmRjh37rCYFg7pZYuBu9VfnRN7TbVvb2aUAuvOslxKi4/N
I4kEBzohSd4v5ApK30t6Ce7yg7cOD+2BPrkTPCBQddUVz6/k3nSbiPS7/OK3tnD0X1Xbv/dO8VpY
8uA7+TpeA+DcoJUCdxHfNOLzODQGd+KGBc/8xmHgou8VYyE/cv6e1vpJOWJwuF9A3Auu3ObOdDyh
swZLkT7XLwL0als5aJye073njncz64nMiGce/XtUwYVrgsu1c2mveHv1AZIja2q4ZH3LqMFXJKZp
xVo6FyThDWejuHocczchAmCiDl5rNlX2TB5BkUvxGWvZ5iZ7DxRl0e2MYd8VK1RVZNVOA+JqH+Ca
SPi1LbawnvIDjiRXAhyVi0/dPRpiXLLmnBN7zAyH5A6Tu9V0Y9xU4RzBbWIi9Ngojwoxf9lrXO3M
ZfdiVXeKj7iY9od5Tpbf2mKtkfFUvKYB4e6nUVyqxH+QPb/BoC6gGPYyaJMLY+95zxHTRcutT6m3
6b11lCOuOsoq2mLxmKXQBszSqYbnFAOLsEczzy1bsY1y7n9GdmTdol19CgUIHZfmmEIsHJhZLrpj
NS76Z9qpCL1rMDp3Pp2PYI2jh7mZ3LgjAIS08I+InvgNP9i1G2Pkh7lPmWcSiA6OS/F2dAexUmW2
jtNtmvGypZ2hDVBW8N5w27oxu0NDIB4BmHv1LeQTMXnl+fiO9QaMQZEu85pqH47zpOzj4sY/I5iY
pKoiNqqVAbOtZ9oVtKwBc3HiSZDJuxuJrvqybCMk5e3uvq4edJy7CIjGmpQtoM028Mhiqpbe9N26
SUSbEkImw8UqHaO/a638wUKEp7RwY0hX/5GMYdx+lMX/55fUvPpH9fkBZr4K/aD58sv/ecxT/vt/
59f88+/8z6+/5CW/f0r7rXn75RerjMjN8b69VeP5VrdJ81nqzn/z//cPf5/NPI7F7b//q8jr5i1Z
5t/4Xn6d2ejkianQo0gyV3/IY/+kS6zL8tcuMfaYL6//4wRAH5YjAFMaXKA/g0AsGsjQPFQGN+aP
zDoGO58zH2gf/McSRZrBID9mf+XnzEf5TaVzbEFtJEcCPcFfwiuDF/hyABC5dAATlqpzBGLoNbeR
f3JqFqXlqaVUGFsUeAcVtLdGMQhl/iCJw9pvLXxhhUUHYxum6dkyISzlNUId/HAnZWyZyhcnIUqm
pVowyK41hD3RoTSSk5Holt3j3YtSioT8Pleh7nSB23gZSzrt12TqBFsHLwvGidFMf0k5TyAv2OYR
/z/is/AjH5Fqck2k/s1vSSCt0f1RcYkwItsOJ5lXpm/KhE5eUc5d1JBZtOr9vr1T5fCpKlN9PYUB
W1dhXaURdI9a68jnpZc8N+h2CDj5N0LaZvsK/PEmMUrG4rWrDCYNwT5Vzn38A+5eH5MGP6YqarS6
sPIM8rZW6bdmnrphWgOnpK4gGWZOSY4DpTLEpJw+g1ScCi5FRg/hhxqtUoK/J4wWRFZ4xoBr3bN7
MFVWM2CYLEV/lRaNYk8Jeb2h8E3VevMbacA1DORKCk+TFVMRaUx625G+dRoYCpnHdBP8GWw074cq
YCFW+h6Wio/Jp2oAUlJoQR6psxcN27g67krwiVqw6fpojWyUhhdFnn/WiHoLsz0shmVQvQ/mfaEa
ZBGqTlF8lEpPdFPyaAInCMuXjMlcPj6UTbdgDkXZjQNHrZZTr29ELJt6HR0HicidQDK3glRU+z4C
k1fjzt+ZMgtaWCEJswh4qk2hQI2cz1rddynyVhowzcAkLjHtd4aX4tIADFN8Tz1sVh0BsvIW6im6
lW8tmnAJlJksXEacHJE/3g3ZR8WObdzV2RNBFIvRS9cFulXY+ItA6xelLAGUIdteuZX08OT0DaDA
QtfcNLEWtX8po8dBTPHrK29lnT6aqY5hdtgIbfbUVER9WzrxWM1dTEvNEDhDTgEnCQ6pedx9iIxY
6Mx61L25zXHhouJvsUpTw9Ss1JRmjNvVqltPalGturTbCZxwEjgES78nJDYhD0v3e2lvpEB6k9JY
mcPONzrPtYyBchddzMhCnZOIsSI0ZG1xK8nk1NaW/K1VZldUW16Jr0ntpCkzV2xRiTYFfFI138lW
vJHMAVac9pryN4yq2U/cFyCtnQHZukIsds9dzRvXB4IdlMF6pnVpkreUiWEIphTRjrWKTBIbytc8
CwnifbEohAcZtKLZIoR7ChGVjOGpq3YBK4WeCNjdlFLCWVVVl3ZKzTtfyqaZYTAQ8aeX7pCQ1KUN
zVIVyru/74aDKFQFJWIaP4D+2n8QsTJhZIL484b1b17/ueFoaAIgSyF8JVEIqgjdrM+Wk/YbvSYV
kaqEFWSmJP5zw5mHjzSoFFECJYM+TuVVny0ni2wimEFgoelEAaz6S0I0pAlfNpwvl258ERkgI9By
sFHGxkjGI5FDa5QApJQR89BogYhakTITAi+3/gFzAbHJER2IoYNE2Pcqzg26M42gYzPs0sqVSY+Y
fPC56GIt12ihtEGkiSIaADIkxA4FmpKtConORPZkFE9KirH9Xkz8TTQU1q4axMgFS34fRKkrNt4l
COWtiJVRj97HEAsXszhwxQ/BYD4m5RPJI4jDlG0f0/qG5GHFkqvkFnM7ek2DkG/0xieZrGJHJHtk
Eu9Kc2QMNNmo+pkeFtSl3RQ2NIijeZ4qIzg3BM+lSXhvIp5dRLDly2LcFCMhTCRzLusoEc++D2FX
5sQCpymgTyEC1e9QHo0cRRMr+wZXp2Y6E+5EXHyCHlyGMXjKWZ9ivI5yZTECIgvGKHnkUwk7V1gz
VTKC5NHA6CIIplsGwXk08zU9SsL1sl2t3TFTfzVRDvyt4R2M902EmTwU8lwZ/mlXWOep+vURFTFO
fXn95yMK7gmJEcnIPFbApOan//MR5Y8AQRki6HgKwB+s0j9qQrY4xUAipOtz9/cP6YCiIFyfX0bH
mIbyXC5+lsqnf0Rp/KMw92/577/+X1nL8T3EKf/f/yX/O9zTz5euI5r4uSbsvUwdO1GztvLIfHVd
MlvAyHIAN0YDUiJRPiDD5iAv9e/EuPqIWBI7JtygWvRkHtNSDdd5sWmYdzJUB+yjnJXI7uRdJ9nd
h/RQutF97tR4IUdX27RbHB6WvsqsLRTo6mV6xDJ0R8Vx7x/Ve+kBDbvymLvyq//kv0nP/jk4Eabj
Do+xtRtT1EPN0gDAURGi0xzaCUgabow+8jiBI7N5i3cEt/vdh9w2dlwMK1V+TSZzWY4Jxy07SGh8
bkaom4rNAfcRLY7YBff4FjFQktjECE54kniZz/QFQn57VQN6matYXA7ELMVAx8dTiF07O6aSjfUr
wLjdYr2xhrO1lOsnqT4EJtufKj8cgIVU6mbItxVedRXM9DdLfDHFfWUsTfGm9NFWhMJprgklW13F
ZlkQq4QdeeXRf4/LTYlgstKR/bgc2UQD3Cn94lkyBYfBslnMWpBF1As1UIkZmcm8TotoedvIJreq
Pzgk3xr9i3Xbe5g3G+W+9d+TzO0nx59ziYLBrkqsMnF3y6djgtuOhCdduh+pUCAw3XLjTCiVd5vA
cDKz4l1H6QCJAi8oXal20wC71uRjHUp20B4SmZbOStZfa5NGKEjlIHSmxFiIw5OhovLyV3F7SqQd
r8WS2ro0I4hKsKM1MJIR4t7aW9ZuBKhvSTYBDGx5P6xNF5ZHKR+ZY9k9ewDxb873CKRqv4mS4wCS
KMztVno0wmN2s/pVf+VaU/0gjnML+eQVq0xbRrCvNLBYWOCwxKKOgEnqEtoe0iLKzn/fggRLGTkl
kqJb8zSKSdWfr3acPL+udv/y+j9WO06VsIUg3LAy/SDYfa52wO3wnsJ8+yP28HO1kyHYcTkcjiFG
/KNW+TwBS4QgaMzA+Gxcr0St8hdWu389/84TOo79HLUVxnRzufLz+Vf2wNhnurIlMXqJd+2kWOBo
o9MQFzgrXghUU6rfEam/dEZ+XWG/FkFf3m7ry1e1jNpDVhUq2yG6wOWSmskpVYJWSgDu1Ukt/Fct
SzZFaDi6QgOrZUjO9FdjVNzT2GlMjgYNiAqG/YlK8z7SgeQj1NdGXNuewqLWR/R8kOqH1d4yq6ua
SDfShFp36jIJpbEBpEIIv6sRGkahtDjkTNV90TTLnFyxRlafpJ6hR23Wh0EYHTx8jiGj/gpDFtiw
KRylRieR5xaBjyoSgs47k1YBgF7WnoeGwsggVWxRi5dCm1b12DPBsTpPwpCTpPR4I2Jw4TFlXCok
hKpbyW13CLqmJ0S2gibA110YkvfiT8qx0qhYwLFxuLIISQAeb9Sj2yfJtsqCzQA30OpyRlHDc1sO
720xvqpDewxHwGlpKNEEG1R8NQ0p6K3Xcfrl5BVrukDYyhivSjX30FLTI+wDEmvUkPQ6K2tQbEvK
MuAE5ngd+tGMqm3hhZIb+nltW7kVOIJRo2GqH8LOXEWiSLxL8pwp5tpMaM+NqT2Myl7tAvIL6Gr0
uXGvpx0G/P6UVerSNN4NMXfAWz3FSTyv7EvVKjZ9279Z1LICJtnOskjcizEhhEdqAqZjycKT42XQ
g4Ty4n1aRysFeU2f06wXelsViVaTFqKwqWrTMQj+08DxSYNuCw25VvGLogdHGbh4x3HONNJzIXg7
pc02U+BtO/+hMTI7DtUnTT3ltOrVmc7QXMJSQIRq0fU/Z0a0VgxhHdchUtPKDmnjGuMYLSbuJXh0
O4kzdcPXGkmRn+qQVrAkOZJHe7mdW8MG8q5hoZJTo3jYpXGeFTRCB7jKFLRmnTgZ38LkB4cqJ1FD
29BXsANg3tkwa9WUEpdltZKjDL7ssGqk7MlE39prz0VJQrXXncmTw+JFOI6Rb3y1oV2MIp7gps57
VRGaecRwT8HKMIqtLrYfVQ8jj4DOQXtuKyRUgE21oFgLhr+VY6KaB3/TgwxpY32nhv0mYTouqPi0
wmaP7KXCsduzaSLJ37HdHjUYiYGAa8wvHmXzW8lRXi0fBe0hric7MuhftMEmmCh6BJI/Ul+04Xq6
I4SavjeQibREiWCjaazVFFgbNUtWoyK8dRZpSI30kGn+cdQa+++8OckUwyLVrThTSP8DM0FXzC8C
jbkU//L6PzYndB+82yz8msguwJH4j83JsnTUF/OG+C+mT8yg8BtwbtGG/bGlfW5Os+kTJ/w/K/G/
tDmBW2D7+TX97pdLn4v+n7enlB5+6ZGFuB21+4h9O4TrKI7FVutR0GaW16MzbBpkfpHmV6803hLv
onhjBUbdj2L1Thq8nP3sB7SZOs9kBazXEUBnYyY7099FejbTnnEEMYSZCdBBCKNc9NphWfBUqDXO
Qh0AcOHVbqoypgMMrPT6sG1nVrBq4Ro1wQcDGisWdKlqJyIWc23OlOER3HA3c4d9GRH88ANGLAdW
f28qRvFcJNp036tTASkWgHHde+/wQdeTFuYilbfm+EME4HWE3oRkyoOBnDfRZpiZyEXpcqo6VLCS
if91JNjJ3qi90tCiS1A3/qopxUcrjVoHCjftubkLWsntS1q0701gEduTENgjZynqSmk0LXQfutaz
sqQNsQ1mIlrPedRGTiY02aY1an+lKVjsU9Nsl8ocpqYrglvLIqFEmtJsS6UhX2zwa+wSYKGpWWO0
A10SPpGSULvVJE/7MuUgk6ZSvTLI4+2D1FhWUKgBq5DIqw4yWShjqNqNYL1EPoLZdKi6JUHFWBm8
Tnd9o4lcOrTyLVcypNMD+1ORUX+LJeV9nWjPgq6c65zGiV94zxwSd6LImmyVN1kIT20Gb1XLmNz2
dStgJMVCW5ut/6FIOR1GqVGxc6Ac8GOFaaQ1kRYk98Ja7gqQNGKC/nl29Gppl28Tvb8Mco1OMnjU
y4IRqzGdxxKrfq/FwdaITNqq2GyNKmdZ4+y7n/KYlFAdNWJciZ09xHBy5UzXV56A/MGSzr4CA88L
DE98FOSWLWKhJO2zTh8I15RkROwlwyhop9ai43X531nTZninBtQeCgkwrYTJN1eA5Icm638SWcPi
b7xUUpngNwcJPXcBqWz/vI7XZ0jLz41FFGdfX/+5VOpzwBjlOFaj3w2p/1wqDep4wkl1uiBfHa4S
kyz6hnQQ9flYMfOrP5dKabZCsMAiZlNAlip/qbGIGerrUvnrpZuz1O2nSr4qSAvLvLbedmhKh67a
p6PanamlV6bsw+EMmJ2Q7IB7icAJP8tXllj3D7k2pi9ZqdIY11CBglxx46F8Ja/2kbUK46VuXHuE
7gGornTfVGTrYSO660e0XbOUvBevEVykDHRZ3lTBplALSoyIBTJXyBIKJXwDTeidcsvyHvIMsjPI
SyYybT9UdivSdyjb3diDWZtnI/DN8hiusTxusJ8vSrKectZsJuECfvho8JxaOuaCd4owTfnNXcJK
xbxaGx9DGYU9WTFddVGK99LHNa+pBJo+t8I409UUBsg6OekWQx+Bb1ZPWfD4cmIwLj3PWA/TqxAd
AqYZg2ai+fvWtO+19oYD1q2V3BHzEdc8Toyyep5oXiacTirclgBGiAIekb936aJULhMMOCVEc6dl
TjqhLAIFl7OrKNKrUL6H1Z3nf4iC4KQ+hxT/WvmEVPbvAhr/bg5HoyyTcXwGA67EZsCcCXYZPJne
ffdo1YgxXdSocBIPof/4yj5niwXVLZvYkF+ybIvri80mt6vq1oXA5vBaISfZw1UJ+pd8Tq9Pv0kI
1ohOXOfYTDJtpxHu2piUfGaMufV72CHtkCKSVUPbrGjN9EgR6DKv+gR4tYxCMR8hZ1p2Gt71KApY
dxZtdM6CWyyfuhZHpkBzJUBwFDiytIlwlOrlh6++GdFe5rIHwJxZ9tiSrzrGZMRKR08SabK91P5D
7l2LXgMP+j6iBa7NYxMrH5qZPam5mK+VFp5C6CPd4GxQrPLsOQve+uIhLhENj8Na617gNTSI23xl
Gj8CJRmOAzLItPYaFPKctv7Gq+KctCECshIR+YrQ9P98VVT0f/F0/svrP1dF8zfVBJP5u4j3h4P/
s4A0f0PFS6MXnMiM45pH65/dDQVKJqCuOcvqRwv4D4UvvVwSGVUukwnRPKX5awXkv6Fk/nrpfKWf
V0U2CaHOPd/a9nQS7FEeD4FSYKaIvCwRl35MEKycjerRlIuWiKoonaiXehDJ5SHJ0++tL8ocSLFl
Fm0aHo0o34tB+NET3Ltoc2aPo7ALjfiY6IhyiAnAwJ2Z3OXaVWx9V6R1KkFUDIZ6LUezdoyBKmcj
gmGtLHL6DABYr8QHuo7JQhbIqSdznYajWSJE4oy4VSv1YWqZD5Hc9tFPBjVZ0iFf7/cxRyoz7t5Y
F46FKB1Fsfre0Q8xG+8+CI1dQls595RrkyI71MEHWBlkgX6mCNNHXwOX+j4BQbcUORs2cd7HC52H
iQaMRQcZdGObrrWxu4oC5XNtCZu2pEOZFwF1VFEES3rk9wpseFcRm+yh9wx5ReSkuiij1nNzo31V
x6HZZqFhnQWaHvuyL3tE+y1NUo1dSG2nYxfmIXtTTTWrdMVRmTj29yIHTEuVMMiQ0xNz5y0Eg3cr
DssJ91YeOLFCmK4MPldmFEaic/vSTITGWiJ8Jrx9OQcCiaz0ZTGfEqpcK2RkuL2FaC2t6gfJxPiQ
5xNt20ZMo7PfBQ96oIDyK7RxX1Z544CUufY6lZQ25PKd4iWIN6shAl5Ep4BM+MQWVIbA/VBzJhme
I9VYWxNMySmW30ghDjeC1tT3RiI9+VnZQuYMI2dssBhJFoo5o3VqRXeswCgM5++8IBmzD1yRaKTy
fEr/oUzDLvqlTCMU/cvrPxckajHOs9jSaawyfYUb8lOZxpkElzgudKzmpIr8vCCJEjkjKICwkitY
Ff4o0+TfrJlcQqcWjYvMTOqvtFtpKX8t03699Hn49fOC5HvmmOjA4LZVyM48oRrRyQQ1CFSLtnU7
li5Ps5MLlcMDd2WtWZmMeHq12cc9GA1a/HpDJ2YguKuDIV4I1V4JRbyKMLgCEh2Ukug8Qpq3mimw
syuA6swHrZ4csaHe4owzxsdeefHh2CKbFMZdhCQRu5i3LTpzI8HrRelWwwxH5dpH9y30eT87grgU
YXGgB87J5IvCIb0bpLekyt/9nqx4w2jW4gQGoqsb2wwzFc1+u0uSiX5Zhk9MGL9FVrGUrBwucYFS
vHhkLXBBi9h9UH9TRpJRsigCJwyuwjGkOt6mXgdyPRo3CovPUKEgCvCgwurkwEbOWufdClx3QfRu
6hReYfZg8Q4GPoY+4RBqb4PfLqtyl/qRG6rKpmXB0Mu7AVSwlWFVEup1bSa2nxEtljE0V9ULLfpF
qz+HU3quShVUBMVrf+oSAVf6IZMY+MgUEwasfL3/Ox+wkPMxKYH1Pptw5Pk88ydSQQ48Xw9Y//r6
zyfX/E3UqRUwqgMt+8fj+UcpIfNUAuokwxL7z6/KDaKIZJ5cTmY8ojxuPwk3+C2s5PRTfmRi/pUH
F73i1wf31ytXv/C2ey0ZxdAM8m1NBqNIoBrWs4h2r7KoGqKCC8C8bOBGAWqGLGJpsOzAPPiStpCq
8JGLX0vTtxpTbtfRaVKDF1Mtv5NXBfEZ2X5YcrIR10VcLBR1gHB1bzFvaJpTouTwG4ZVRYjmgDQZ
/GMsoAGfvDsdGW5dmdtw2pq0SXNq5rSmY1WvEvrQqS/Y6oRk7c0yxkXE2a0R1WXf6dlrEqjR06TT
1i2frQ4Tjh46SowasMb4bhnTKkvJJgyVF8WnMcXzoSQwv0cinPP6kgjvCS0Gr2lvqZH3dtVKcDdZ
dVwiKDIXmNOxDzl5SSTfqILu6v6WPAr/luiF002ePXqanWHezfCE0GPp8XqTGbpWPeIdiVnJZQVb
JLzFjjlBMm3yYWVB2xQM6EYovqPCA76r4tPG920JiwKNRg9KMu0DO0roTMmIA+WHUC5QWIpth/kv
TnZyVj53KY5AS2jwlZjdRkxZTYV2IoA4F7AYhYn3YIRetgpJPtpkRd3Rt0LoicjMFpKGEUDXfESy
IODspZgyfRyludpdi6pq7NzrsKJKSr/MMw8vFV2rQSRsvqt7J67bi0VL0VZiiNaF6m2zQLqrpR4i
ZLsVwuIdqDQEaGnZjFawr2c78ZS0ZJcayb6xmMrU4JPqWm5XqDkRQZa+4YCdXAx9JkIEqIxHGkB4
eAvjSBQHWpdh0xMVJBjNzlBzgCOEOI4iP4qOFCQyFWeUAXI+3EQ1mw+FrO37wao0oSoNORb7Grzd
va/p5HXz7gxy0wEDMHLUSaNy8g0iMToG2YLMkdWcypXmEQyqgFpDv+OlxECN8noQaoBYZIync3Mu
lBiRd6s6S5YtCaeyIa9VBhR/5+KHqof1CvWbJjMU/vMllJybr0soKrQvr/9cQulRafPy/PvMeF6d
P5dQ/bf/x915Ncdtddv2F8GFHF6ROjebZDO+oCgG5Jzx68+AfPRZ0neuq3wfXWZZEskm0U1w77XX
mnNMCh6OgJJlygwjfz6NUeGAblQ5xnHsIn/xrzVUIc7g//80xqji9zX010v/fQ3NQ4zKSzrN+xaT
r3lWvQkrnS2+kjHV7pGxFFf5FHxiLzPIAZ/Wt5rc8weUwPgyiRAB3Gg480Zo3X7tRGz5tLAm4krb
qZPbjt2ll2SwAG+leNWpVjLxS5gufXMMkTfoR63CTKXv8CZUhI4DD4cEAgFsy7dJG3u5aXyqnoO4
mTfiK/mJG/k0o8A5KCQJE4LQuODAbFyB+/X/BJvor937M9ApBWiInX4Nfi24WOdv6nsZSvGm2cxf
kFzh7fv0pdbItffwLUDHo9w371nqH4rJnx351HrybUJjDmZHcVye9YVAXOiHMtoaGxhYcVQ3RnUq
dqsATrKlG/MU4TC6lW/7fbSDrHFqeIWiIw5BrhOVteqXyT3KlPzCFKDdznftnpdXf2Dn4PWjYxzw
qvK0DxHrIcOH1+IZ6SDC1S/eKw9uFnozXxVHJX8Hy7ufbmDI07lWT8s9Rdh8mz0P1n596IkvxSun
P/Bnw0tKFsQ7LLHG5+cSfHZoB2QABj7fiiDLGdfscs8fvB+LbQHIHf8FXpF1AtACpnN4s4KdtZ1u
smcVd9vgMjTgh7Hiax2+eIkHCGxcxPsaBjl2z/wAX4cFJdfp/OJdufJP7pX1M27n87RjmDx9VC/m
m+K2IFLwwUJvf6HneEBSuFyJKn4b7yIEONFVbm3VA/RBAuaN2DK7d1bzLA5Fm4/gwB0u2ft4B3zU
xSLloABwI+RViptvpw/wRURYYIzkbT7zTQ0i4HpvPq/fBXeM4ppv5ltp+OZjxnZ1xukq5A457qt1
V3WaF4ZbGm0CocIbu0VhrXVXLkCFnhlvo+eEHMAdIBC+Ng9vXvg3V5kAAH3QjjyjRNgQPhA8or3i
/dn7ssNFXGRvWIORQVAv89H0kFqumCOr/uLhKbG+mXTPhXHF5tsNn0CnjKeIcWcnXb9fuOoRLZKT
3EAr8o7HDJfpQ7WYqjm8KmrBCyJfyVqK2rMJWLxZDZshHgI2qzF4Z5ou7rB1MeUQsCjgx/SyHFKK
lxg2n6jqXthf+Ut2aIhNGIlu2gqFy54K2Zl/itcZluAVPed8Hxysx9WXS0uQwIvkIJ3m3Rqcsf63
xjOYPi82a8hR99f/ou3q3uNd5xw9Ca1hkuJy39ovnsg55UwyiWNgOCVrgz1ztDfyVXp9x2W6sx7E
+2AbbIut5s3Qgcily2l5oCGd2xetcJcNpENR8eB/SwvUmF34/S/Wm37EzkaCRl48jLjBUbWLXhT5
cwYdkqZF7EnnZHbXp9G3LxMDIISmDibFVcdKYxgVyCGPN7GwQc6uPTCj4o3wQayJqIAxj0pniDRJ
5aVY6q74evEykLHC23Juy5pMZjbbkXYGGMatlNOttrND7HAR7Ut2oArhV4v7ufD1yLY1T/OUV6g3
Nc9n/c94SIFB3KqfenElH8XoH5c+t8OdPjx1s5ML6H3X51ocIKQf+34rbwfGV8LkmDA6Vh+hbX0y
bVhFHjvTH0gCqWH+qctuvGCKoHWtApMvnxpsIFPOEi3WALCn/ZBAOZTvwvfE2AXWVukeKutCXb+V
cQVmL6Wx0cYbus9GtJOWW3I80vfW2OAIPNHpuq8scp+eWlZzfjp67GqeGZ0R7eEIzp+Tr2UDuZ04
ltfoUc4ItvAMaId0zumU4/VMt1l5yHccsFXFkUbXWrYF81+TZGviL3mVScvMnDpyQb5Xp4rlxoYc
3H/jmIldI24do7JJ7TU+TE/GdQOzgprL7xktcnucq+hxBjHxrRnwCzpiBf/iiF8WhvYk++k9RtlJ
5Ydh6/BCGD/bw4n/eedVRLQV9kXhWl/Bc3EWbtVn873eLR7KQsTPuZ+62SsuWlwuD9HtiLfRKTbj
UzJ61HYCdBLDRW9KLgvpLJdY9qLX5rM7cXX2O+rDrXHOnac3EB/zt+IECCRuNsyaDcEOzp3KRSNj
KX2eIS+0G9l72Qbl7lTItaMTdlYwGcB/TB8yqnnQTRtRCIbh1FWfsAQ7pk3bj87qmzWgS3qmHm4m
vyw/UMzOgUf2BSobg5gddd9bO10Hsn+jkY+DQ34g6et2xINvsHR2Tg/6inFI7UQsi1CliEuznOqc
7nCE3rIWPLydz0Z0yAg6gcXK9hHeaLHLhsKYNM4/2NY1HOl29zLOJyb2/+YCUzZ16krKPXJzqQW/
P9U/5Xmrd/B/J57ntxxPII00kx7UL0NQenK/Pf5HgQnZTaK7hrHiuy1v5TT+KDCRbtMcIx9YlIGI
Qxj+ubuGkAQWnEXf4Psc9D+H9LXdz3AUfjhNOzx9ADr+gZhR+e8hKJcOh9ig1JXo162DjJ+7a03R
plmYJebe6onFiq0HknQda1YO5trFUUyvnzRyFmNPxlNN/oZhm3h7+YUm9GEyb4pJ97qZcCCqwwjN
XF4OFWwwXFhRqr93AwILs7Mkb6kejWqbdqXdg9OZ0tEzmDutyXDDo4Y7q9GlbZ3q9PFAA3M8VYBu
FyOiAeJxltQdi/bRit4C8u3Mks3EOqNywTqdEujWSvlyiUvtM0hlgxDUTyV8byJVwOYmDJilOlLJ
1W+KyKYwZg3buP4pTFitMnQn3ijRgJMh7ivk3JpjZqdUBLSn93okbZQZS3PZ29asfwtqwKtW6E+j
QSDDuKmazAuIoevjcE9yAGPUEfs/PTQSnASg/Gae7DuoJOqEeULRYydVIVmkrO8L670p38mlfrTk
0pHr2k9jErPeQxHvXfNltd3kJ+OzVSrOTLUymcFXOumboCZZNdFgI43zsC/br450sq42WqYlRDgu
8/zU1rnoR63CdBW1T0PAOGlhdsFgtKTsroAUqHi4evWSqN+WGZ20BDmLk2srZMdSAFvUShzvrZ2a
LfswJQA4odphlRms8EZas31xtWv6l9h+NeQz64fSrNwAEIDxaPaER4GiLQiwRDc+gn9bOlbLhQn5
pPsBVU4a0vzpO2/RmndrSgG6j5teBkRgNW7AvtNO+YY2LyLD3YLUVFHC2Ym0PtxY8lpA1ejW03a4
5yYxY8rjJaleiAw275DGnOZakWxDn5CqC4e+YpvA+Q/FK804RTCQ0bKrrL6r9eSoUUOv4RatK4bO
+aYRsBnowS4CNz8vCN4For8MDgiJ4TXLBwIAV+V8lcd+QnxuP50lcd5pGRVxHiIpZ2fXoQ3EhmcN
gzsr1nGatfexYSz8lRafUQnnTHvOVfSy4lo+wZ6xNP4c3VZ67SBaoFkRuYMg//gtqUhDlHgRgqCs
ThxpuUuDb4PJMD2RKHoTrfXqUSbWqyAtUlyw3iXStOzlqWNGR32sCto1S+TkhUQfUI0YemK9/dQw
xGogQ/sOm/9gaAhg1GF61bG3Y+mbJchXsp/rpb8ommPVKpWN9aaG5zxYGMXhZ1h58/nC9i4HCZbS
hEoN/2hDaGmHAWOg9GQehjo1g3rXJNcMNXGVZVt+qagdUrYehLX80vQjOZUEUTGYuxngVi3zN13v
IUGIitCdhlhuD002giYAMmWmJJQ4XRA/BHqIh7UoEIVlJa72ZaBgLsPaCyHpVeXcOeYUHQt5ehT1
GOIMbZNacpVxulZDvamUriYsufwXD47oJ69NZ4X9B4sOxOC/3dpIpPhNp/9/PP6vrU0kN1dGYIm/
XftlcGQSBMXeBbX4Ty3kX4MjWV8pqHRTjFUQuaZm/Gdr40N0gdGVsF9Kaxfnnw2OjHXr+lkK+dul
f8/H+EnfA7db7oQqV3dZX78EDJ74HSLIL9L2qsopKqzblsExhE9JF276gai1aPAWZrJjJJF/2O8t
eVdZ3RZdzFaQj+ZU3BNJu5tlAH4lJZ7VntKIhmmiuBW5O2zkVLkxVGHV7HdlCklmZrLdy2xM0C5C
M9kmTYP6kcqss9ZcuYZCEmCO5hem8qUbGtVbopSdvUzagxa/RXMdriEzjMMV7Mo98udWggNezeV8
GhqNQjhYhAm48sUgwDIWhXu9IRYqfwvVuIJoBZfY6g2/lKpbJWbSo/XDLmmYJi+B8ZiI3Rb90W0p
akeDYNWh5tdI2s4kHZdAkZrgEXXtmal7jMbJ5IjS2LKKRiU1P+iK0ctMjH2e6j0hxSlWKip/cWwv
ZleAfinekEfBUzosYxIfQxGKfBKI4xn0BawAQwmYzw0kCBo5UmjNXWiHki+/I3x3i+09UvDBp6IS
O7NII1sOn4T+jUAN9Eo554J8yQ6anJDQi6lHC92gXWqU5SxeVOXp+IGP0m3yAMNChV0RoFNojZtR
mc6lbm1SkJ4GbZtSs4AgR8CZym/p3BGUpWyzbrnJIOQXgXCyknIvJSRhcWwc4GaF8ngddZWMTg6Q
bbGHReBV/bRXiHPXBql3xk57NoHzCU3y1qTTQxe0m1rDCwfoC8tDBz+F+kUv3FClIzZnxwyHfIAg
sySso12U05CF15qeQ2CqmxwzqrYISCSN7tyQsd5X7TUTmp0mLmczoOiQPrqxdf7dFTvTZ5YYVgxs
P3+/rOFt/q+WMEqZXx//17KGmEZjnPZjDPZzxU6vlw/A0wDxAKPj54qdSh5aBqJFjQmaxgnhh2xR
+YP6mvWXx9KH/qcADnmdd/+8rCFON7FAmd9Hf4SB/Faxq2OjxHGTmvtcsDxjvMjiyzzcRLSkwOm5
RfCVQGBStdeiG+2kuw0w1uQ1pVh/LJjlkHImdBeoFm5O5mbaBsdO/mbC4sukS6+d6+CesFgibFCf
gQ4KikswvSkpVVT60lcPZowdgciG6UmM76XlYgWQ2/BdIJEWOWFneY9euc+nj0y/0ZVLkisoJ0WT
aZUglftyanQnojlABh/1sAnf0jKxkeTVtxaLaGaFzKgiLdoKwF2oi3piuI2uOw5hTQpuaMluPswH
AYe230SAeDv4NmpZ55egkWxxpB2xKCSwr8XYeCJd7TDg7V40/SFWQa2liz9QcCN8b1iOMsgWQG4l
qga47I+U/cd+qYn8S9SZLN6ukRjrxYJQ7DrkJ1JIwKcCekceGNsQC08MWeKZ1aNZW1RGzYMYWOdK
tT4GY34Ukb1TNuU7OuoNnb7I3Ax8u77IEE0qkHuMEzfYpeh1xOvT8xg2+6WrnQ45QQJ3z1olM90q
ntFXGc0whRELhI6RO9h2ipkcVXXsvHmI7mQTSsa0FYLAXbBRdrNIKJF1p4cwAIVp1BhJGih1JuJl
xUq+YOIHQrZKeabRojfZmqzzQwHzId5W1gyZrFe1VPSGGFWl0Sj39cLmV5Tto6TUFsukWp7yetLo
N1gsPnJGBDHxcvORAR8qJwZa9x2axzUgI0Gshvq0BDDCmBrNU7Kpl8Wd1c8Kl1HQHHrmd7r1kFWz
r8VPRQA+gu5r1b0l4Q1tjilP8cHDUJwJiKW31yTqJtZfLQrfoD8Ho0xkXg+e/1xMqjsXfAKX3HCE
SzkqpB3xx0l+kCp8yB39jeYtZ1fPJ9Ub4aG2nUzIhuYG6DDUcAB2/ShGCDDwLfRh7Udy9CWl9IjG
0i9wIyczjdy03ytC5JR97LYNiHEU5oU6nYUyu9EJk5+4K5xRsjjZ5t1nSINd0qqtwCgGZxq72L/a
i0MJuIoJdHgQmkmI0t8WoID3fytA6Yv8/vgfK7XK8I6ACySaGG9+1T9of4jGX6M7g7HeDyWl/IfO
LWdSuCr/2z/5z0K9BmewrhsYctZ+DHKnf9Ra4Zv8ulCvV25S0gL2VxXSnvj4T/UnPhApxjJS7MW2
+4hBl+kaMyHAX7p0tyDWEbMUzMuEDEDQ3FQJL8WU9CS60I0H2HAQ1PhRVhNO+uBVMSuPRrYRQ0D7
GuzvCfljOCFUrD3RjGC1FONtKm5KTpdjWjgtTpWI209bAN+AIVbwd4t5pCE3hAWjILpcYq+OzNEX
hMFN02tTi8xEEEIbqSMNlmkXukqbt/9olmOY0JhlbaHA3aWRdpDBAUU6PVEJQLQE7GW8Cjoz8q54
aGTFHUXlZWhWkXi+r/TAzirqlogmaH/UZtPTzdyZ4686LD3FuFHogLRd4uvCV2qC8acCF4v5BZPK
Nc2FhwzFo01NuZUnokez8lkhhzRjymAWD/j5E8JoOivBjDSzbov7KcDdmU0fRkq7gaed1/E90W6j
XQ4akg6U7LGAOhGQToKWKyoSjwLcL0bJZQr8YWDNs5OZxjeYf8HgVz1oXawyulvDEi3yu7EbA8cC
F2drzM2sJvK1zroKmXGRc+Waa7eU44Y7TRD9EvoIVYRQiqmRXNFmN5RtY2j3jb7Qj9Fw/4wQBuXW
1eIC0PL0OWa01urZ+hQs80ENw0snijt8k5PTSeVDEDVHGFI0wwVIJKP2FmrQ4DR1ZLUzUVHowWUO
yMYk63ZooOKDAonn8nkY6fZw5lFUrIkJ42ILlf9sbrSu8ARLzDArSMDd6tWLxA4arClQJdz8tEGP
MstfZktaZTQsTzL33QwdrpjAjgbAvfuC11KFLpXp+9TsCEsIaDGHDHlDhStLRlnwVZBQIJvoqVjk
EqWupVSXXq7dQEDyHilAck1UZdyZGRESba3sLRQndoEvjNzKU5bWV1R9T2Up3AQyRtMBtp/CVFLS
64OSXEcl2o2pdFNV5M2UryNO6DS2PhfiD8xUOPaEcYlrS8+6xhXOicWCASh0ZwvPxsJ9z2lrY+Ec
Qo5BtMu7NEbPsgynkVORRZsvIZrblAeA2XrG+KGBDtFyO91OaAsLTfN7BtUN3u+wsfs+eJSRIcld
eR/p5keUVXfB0J3KaXzsQ+2sBxYhxdx/ZW3cVS02VVVZEMZpj1FzqWnaS3G8LcJk32vp+7wwqtM1
xkmDp5p3xXAyaVKx3TTRuJmy53iOXGVCS00CqCuOuUObBpngbVidAtFAUMVQM6alMniW/KC3erJr
BkE7IcV+Fcawc8KSEd+AdyOS5N28YmeU5cGYLokZ7BJpjUe7zeviqYnuR25xqV3dXhxK2vFgsh8q
87D9V585LFUmlY9svdUv9fc7GSoQuh6/TQl+f/yPnYzEv3WD0PCWkijDtvHXmcP6w+LkYNASMWgB
sKf9tZUpdFlgvlimbkJLEHU2mB9njlWhYqE5xE+A2E+mrf8PtjLUir9vZah82cNJIWdGAGv8tzOH
DOJILQgAOxjiop8UfWOaBW1P4TEXdiI5lMqiOrkmuyxGdP+XrZYqz0JTbOQY5DQo5QbUfSeUToDL
Hn8ior8aohw6hBp0NGKJWanORslQFy91ximFvO0D66sbMd7U49sQWRQKFSW5W0CGLkpJ3mXqlCgX
GubbiCIWMzz04XMkE64pVU+djGWHISiX4kaYu/LapEye5nzTLAdBHm+q7L6br+XQ+KNqkcyEii/8
jIWnnj6iQKKZwdbJblGYb2N9jJqtoUW+WkZOQmJISf/Uy/tMwTmk0pLRmRBINROUSqgdM78V2OtK
Bp5qfdsERz1i+lka7CFqOr4ZESb6PPVzyniy5gLav5VKEIuuOuKkH4JoLu0ATFMhFqc+zIWNGfLE
po8hPOMht6NxX4FQzTYBah4hlOl/4L8dD4tx0kVEDeOdXrwN8VGCY6D+OWrtpQ2zAHLe1kiXdssm
ZfU1cXfvgvYgGWRmEadiPIis/MTA2UsfbCw2jxaQeLCcQqS/U3lKGuA5r/KAz1LtVlqLZuqHcXrr
NfSFPNQLSERPw6DGh2lGHOoSxekjzg05kTiLWcqbOE5pJfXhQCIWnL4+3iYQr5tgll5wAyo7UQwd
oxNIa5FpdmlEMcrVXZ0Vsmv1fL+K7NK7NtZCtooML1ik3PcaLJ8hcoOkvMnE/JA06AvFwlOyeGvq
X4NQbzPcXwmU8jKT3Qp01rD6lIvCVwNgLjBpBqtxOFT6/E45CqfHUNY5lDXAu/LnTJYfIjQVI6SA
HGUq6jSUUCK+UeVBFogdDJEMJiavsaJh4orUfPLmarxrpMlJi3X+kuyWTL6R6RtlBZlAWNt6TXuR
iE5KBLVh3h53KbP9zLI+W3FBTfgvXljpAmNtoOKWjTXi4O/1fVCwWAN/WVj/+/E/FlZjVerhVKDh
rAIuXZfIv8avyrrmqoTlEZfH9//PwiqbhCYwsrVYO411Pf6pRw2DVQemypcTwd7QA/pHC+s64/3t
jPDrU/9tYc2krIXkMYFyCtvel1tNf7LilATUekCdHxtAx/UQWnOLLKaO495fLOrdsBphpGtjfCiz
gHuMbOFIXmiWTPR2pXNLqCBKkwlBRlkwqRxwKGr0q+vntSlgFIbbaVCXJfRb4nRKRG7tMt3liG96
3fCCOd9HeXEul/YoiMmpSe8WNAMyZCapgcs8rY3xxtOMUyGQbsLBYcTanfXc9ASUd31M5UJQ6QAL
wdVwQcR5P3uyUe2mWFLdbMGcbymgR5KORng+KQQVkSBEhXs3IeRJR/B3HBK3g6zbjYrArhmYOhFM
vZhEhO0qHd8H4QuxDExdz4tdZC2yvYi0PaqUxn5CniBdJG1LKLyb1zpMHgxqResVZe7OybspxrSr
IByQbsA07FiMRPwpyo2aFf7Q135QtiBOBl8PYFR3a6gFIythwMT1KiXJPjT63dTOHnxVWyySTTtX
fsuZCmv6RRtJBegrRzUJs6+k0A74kTYNebbWaPm11n7rA1BZVkUiFAQWXRxoSGAe2Whx/JbgM2br
YgmVp9YpQAzZ8fA8qi07Uc58scMXzbaAyk2nZ7XHKO20vXiXN8m2KBkPmlPoqmS/Qi4anVYw6XGo
AlwZMJvSQPRXlmmeWug8o0Ws0UrK2O6cqungkvRuI3CMVO7bSB/3bRAO+F6Us6l1N1Y3Cr4xC4uf
9tIlQrbfZ9UuX8FfsjZZNg2zQ6QvVxWmbtqER7iFPUEQigWNXd8WieY2jD3CmcOPTs4OuDcxInlb
rvapKL0OSNnLkGQF/G55oTqTwb/scdbTUwwF+TDrQbVTmP6inpoSqPxCblLcqiEyvHJScauhcQtD
PL8ZGNywVt4SnmUzcuZNwcZrNN2ZDzSSdgcBaOVGBBoxvAMz9WExfAbanqVkQBmLd9VQOdMQIWlJ
47TuhOPGwkjAcLKFMxnkjbDTVFSkATVL1rzP+rzr+uqQDYqtlAZRwhz3lC5Cqbm4SlWfBRJMJFgI
Obp0GXdkashuHE93JYJzRWYoLfTJZhzmykmEGGZQ7dSorYYhAgqs74zWukEr9oHV+BZWxd3C2DQJ
2ttJQ1vR67izm0MOn9aAcU+VgEq8vmVZsENGwpahb2O9udMNwTEQ2o5Jccqn4jz3ynObxV8CI4ga
y0XQG/uQk1w+KG9WtGLFG7soP8sQGaKkH6dcv23zwh0hzFYjt1bCKxCHh1JeweaNv5TvCdurRE0U
F8s5Gqt912pe34QOUyTRUxZtJi1Fl8SFzKq1l1pYTfn8793jENewaTAGkJkr0Af7e4kR+Bh2gp/3
uP/j8T/2OBUDML1bDQ+Qii5IYmDwY49TkRhpa7Tkn6cAjS/6ow8mwUtDCEAHDaL4n0zJH4cH8Y/1
CMIsA3efiMLoH+1x+Hh+2+N+v/R1oPFzHwwwcNrIRbALutLT5xm7q/G4TCZ2NiQiWHovVRBcFll8
NNAgSaJuS5H22tP2zpSEGGixTnxCpu+mLjnRTSfKsHcEZnh6WtYPsC9LZIPmEze9Ymv0MFjVnC7O
kReWG6m8mgX0cW2zwAGkTzYPM3Y5bQu+ym9I41bb86J/acPOGAHEEvymb9m4EKEiSqwKbTNODB3a
jzhH5teMu1LtfDQqyCyLp4G4ijQhCrDMb+ZW2k19dlvK4h5OyibuTlOTP8TVQk/7vidre14EmyZX
x/mlAtigJK+hfg+XwJlTcAG3I53lOhx2OWJSYUCjzYFJJiGQYmLPjulm/bVf3iTUtPADWnQkKork
KroNwWCvXNcSqWFBMMgALmCgGjdpws+1Yack14rjt/UK6hTKNZOcnO0qCz7D5Z7SfiF4u7sWLDxM
XXFaMeTVAIqJhivq11La0ShnxEKzK3wQ+DYaNLRouMbohzXG0VQU5sgetLOMk1w8WOjAaG0sfRVB
jQ4+U6JMDOnZGDdydiwkevxoP2t5gG+xjQAdFNJrn2AEzspuqyTpa6XAeTYt+RgAVhgY0eEYiq6l
jo8RF0OwtoyMTNxGnXhQdSCNeTee4zZiIQWTYyHiGgN0lSYx1WkVOlqCVQwsfEgdUqRPAVj5Si62
U1xDQejPZtHt6Co7NT0xJUGEDORykVWkSy1dfITUWnwOu9tRCe6DRLjpTEp0q790JVl+hE60/SkV
EbehNcrDcb+0IwMvZVtAWmC+vDGT+SEarLMYBt8MLf3QKcgCbKiqPB30Mnc0hG2Cqh3MJN7XvDKV
eMcBCnQn52W9uymt7lQr2C3kIaFlhdJ9+mQEDZwO0iXwoyKsNm1KOmhPmg2gcADNLnAn5hnCrlWe
slL1dFqp+NgdjL80Neut1PdOHay1Y+0n5EZlMLml49B89uMhmkKgvnivGbstKIkUSeXOWcF7cJ+A
yhEDCh3JD6zaz2brsCTB0SJuqs8VdL+LM00orPqaau8sWx+SOB47Md5oJtTXqtvWguI2erMB8Q0H
lVATvdnqYwpe6FmORxIHX6sAw9asuKJZeEZuEroJxb5FWFUzqRNKihUKS40DY05cs06vl3HAph5P
nJq8sSgOg3qT4xOUl+c5GLxaSLwmkdH/juTV46uTra+q4AxHabRyEOmiFqsOaZX1I56Tw88WWt8w
3SQtf4ga5hPVXqr7Ur9L4hehjp16QIagy45hDnbRfmXRUxx0XtimBwPNW0rBhZHPCeaO7TK4yU0f
EFsZuoXOnp94OrCURT0F8rEGXYSx3YgjTBFRljlBbvhqpJ2lyHrq2wLI6nAR2+DOglIFHB8Toxao
rm6yz1tCST6u1G50ynkZ2oJtxjUpAjkRIOEhX8rwFIWzH1vpYNPmfQsN5RHw6ef3Hff/CaJc95Jf
zivQKUSVLtTqH2X2oq4zj5/W8nhohnnqFWvXN829Kc93qVm9ab2wMybZDpPhpJrYV6S7ETrk/C5N
1sGgY8oo5ipXggtaCqSCNQLc6rPjEsn/agWD+R0GxykSSQCnwJ9+Ev+tOdbE1Rf/c0GwolHXfuBP
j/9REOh/4PrlYxQaKL++KwR+FAT62mhE+MD5YPWt/apgkFB/MW4DvUqJth5VfxQECtM0PnkVCX8n
Mv2DXqJEYMlv99B65cxCCQlcc6vlVXH28z0k56ZVAv6Y992wWQa7Pit+E9jrycdWpVM2bJrcXxY/
6nbFxdI/GPsvR81vPqinOcpYmkddnod+H5+WnKXskj7iCybOBt2C1G3St2JXv8lf2UcOU+2KG/2q
k8RElFFsIwiiUWmhQWVZMg80LksGacVF9WC3qlQaNnHwj3CFFMGHYKKFXnYMXs1X8Tb8Il2vYQZv
G9fAEY6GGydXUOoRMMuag0CPXIjMP6FkXWHzpj/qhESXsOWfRfXW8hc7nN+aQzzcxhvQRb0/6sci
JnkUBf9mORKN4cjOdFT8ybVs+qM2e5/9SgvAie3YbnxhO4M4Dr/widUowNgJaLRejHgzbQCU8KTa
c9e6pdg7Q03EV2R6OEfnmMM3Q8KLcYeS8sKrsG9PylO/KffGNj2Eh+VYnodjfFfs2sfkWoE/OHJM
Pw473+JlZ4je23O5YXWfjpNbcl3fyDxxXwcyUhw40eQSv90s9uvr4DY7sAdrYJ35kl3bxyiw1X35
ZrxXlE/iljffeif5hcR7+VZRI1vo9jBlpC65DrMbPaGyoun4EiJiIDeMpihYp86REAes4UYMpajG
jmbc7rSj6IB1Pc/WvaF8kUm7dM8mE4/I3Ha5gyy4feOlB/9XbCRrMy40+AB2p3dWaaNDSKPnCttW
eOiuEfkno3DmPhMiFxIKd9tyzGIXGCm3RUz2UnsusT753U4e7hRwEMq+Le4/IxFtcUd+LMIG0lHJ
K6835od60S/W3XAg7GtXb5Ztum83hV/448bYAh2PpPsFJgXvSj1iME6LhRzWI9gDfzn3veIQ1pXf
YsF2INPSlLYy8Oeq3Um3mYYvJt/QoZzfE9NJdxgyqcigolp1DIYhhvE9U1Hu9T5yy3A6BOQqQi+9
N+/75+yxJpVL/lQ2ve8Zy6kYHua1/UrSDvmwL+Y9D00eaSFRk5YXw6CyceXipp5LZkygKzQC18mK
s17ZfzizQs4a2ITjrvan9D6PKsfIQl8FbXaWlXQjZg4smYWvwrvkz+QxSH3lNm8R4sckTMoy7ePb
5DF7zW4BmooNfk9M1dme/u1+eWhvpAcrdfN3ksLql/JFe+zwCT2WFxTCDB+T6JlAm+VRB4UzOGV3
mv35uGD414gacilBHFjzNFURMhGmu2l7z1oXU7sxn5hsyqtXMHTGm9Uh9lq0F6TWbNBjearxV2UY
mAgOZahgMzMoqg3oxvmezyfnSo298QaUOFM6xKIiYnC/ZQQ/b5sWJecWn918n5VPoSTZHeqPTYDd
Lkqek0N3pw52dYtpjQRQnGY5+uUnavcRhRFFP7EpmY2YirGggFdXpnh3Zp9Sp3rHk7Pc49CRA4B0
27A9m8sD7lfesPCMkye+qvkFPidnGRdfL+ZeLj5hHImf1NgM9L3x+/DbhHnJXG5ZLZaP4K3D/EAy
EHk5LIgMxwkzV2zzTqi4f0l5tlGdtk/1t+ihfPrQ7+qtdaXXkD8Z1/qgudqO3wq9ZoXSYpvfJOa+
EqvwmRzqx3FBBmUDaxDF7cCUlvvX3CbDJv8f7s5ryW3satu38t8AXMjhFCAIEsxkB3afsDoJRM7x
6v8HGsuWNK75ak6n3LZkSSRBcHOvtd/1hvLYrqy1+D5u4mXhMT8kOVs9TR/6jph2u55zyFhKtvXQ
rtBoguMsTjcncmBSOpCGfNFH97qc/2n+brzcXIgRNrTNb9gAOHfPWpz80e5e1Q2BQI6wVtbSsVg0
S9WrXdGflmgQ3WxBcM5CQjKs2E9UB578hrjNFh7K98gxnc0nSj3+g3kuz9Hb9UpbKPZn6xBgfd08
feM1PkmRc4l1tzef1hwx7nGRn4q9GZYoNNbVIkLm/Mk6sr8VO44fHSQLW1yRV71Aum8Tfu5DUV22
36D82zdevfCwqrPJTbQL++2FQFTT3j8+Xkac7J+qZXWd327mnC4X/zFw/OS12YmknVvr+y59j7qV
KDoGLzZfSrgkjBIWvGQPu25XHgrntAoWn59Pml19hE+WvpIO3Cru6rgqHNnm+cQlIlf7WbX1bcf3
ZSLy0vIVp+GaZ3UatxE7/dY2eFcbwo0WxgEmBFJzhUs/fWP4ZFf2I0GN7Nfnwr7ZGKKSuOSQgL66
fLu72W5+z8zpVifux+Vu7/MjYJCrrlKCqwnO41rKZ4HVNd/m68jWs+b2clcAr0+Jj1puy3je54lX
TO9cpIPL295Yy+fbl3RorkCyHprw78vHkc/qGRbCLj6kS5VASsEn7/K+KJ74RhF4GSyNB4gWWNFg
tk36duRqTvUkXxXnMXHlFbkBSKs30yFOF9rhvp4vApc9jzB1B9Y2QvJtvWaDt+PlNz5dvJq3xJGj
UHG5I+uY7M34AMmC70WxiL+JZ/3cbwiHV+37iUXDx7NFx3jf5RtrxWfgUq2ezG+wMG1W1eXuOgp1
3f12gevL1ZksaLwSO4R4cHzsno/RRBAu8AE+fc7LFn4IpyN2nxve1k62Q4qjOcqR77nDdzPxlLW6
/+fiarBhOYiIqOiY12Bs89e42jxf/72N/tPjf7TR5BgZki6h7EOL8ItRn4UbnwEDV9YNpuHf50M/
YDXkecgtyNxm6vTvcf1PXTROPESHI0zQCPf7W0F830WJvxzFfn/ncAZ+bqNB/KqsmefD2ngfnyUQ
hHFI1Y0UVFSTnH5DJjUIGwBheCOYB+3XTcpUz5rBeaGtW0dLJ0YocYp9sQtHC7lPi7ky3jmeSuHT
Axhbd77QgUpZKRzR4FuC3L+NzEVaXSvtTVJ3nQz60byM1JJcT5YSGqcc87kEBj4Jm4wr2A6QrpvF
6EDudYS4dyIArkzN3bgX7VuEJcJ9L+avIYBT3vWuUrDP4P08DleJru7WvTC0p0T5o15x/fCa754E
w3JmV4FVhDcCVcLRhZq7qBlOGPGHVb8j9qrKixw8yWBMJeIApaJ8SbEjtDd+/2EW7MdUcRnhL/1W
Ij6izcCqR1zm4tWM3hjHYU+AM1h1SRWAypeYx7ZIu1Py98zp2TD3dw2e8WMXH2oeKVgV/jZe2ZJr
gtFdTUzKSJgorkRokNBSvin5VyJi5HUwS9pSCqvSnUsJhxvVsLvbXMttyXjpybAVFQTh47HSXqIm
dqvyLRou46R66v2sxkyxrb2SPpv13c+0B00zFxpxzONRNpm+tCe59u6aZqe3vWB906DejvJRNd/u
TU/woeRM+Wc3T8THs5EjyJw7hlmXwR2PBy829lL9lRBbKlqc51GlZbTn4qNswrKl5zIOWVQ6xg2S
AfzhMX6tkXlrVuA1ld81pLyhp+mMBS6JTog6TB0eAolKZWEwdEzC+cz1LoXRKk81L4hQ9J07enNR
3k0G5AkJpxBsivqAEIL0eL/Tq3fFQppRU8zzh/GcBfsWvT6CjEUXfZoZsQapbk/ZSohf+uK10Z8N
3oYZkmMn7zIYVuP9/c4nmGmvGiaOHcPTCPKVFW/GgOWkntviqhK3jMJi1J4Yijn38EGdsDG8LwYL
fOmGalK8SsaVtE0iub/JAVFD6Aib6DLexZV6+zBbPzVLJ5eOIgeUvL1oJvbVAXAHYcmCtQxwD5iU
cBFJu4rmLzQ+B/GtUN+T4iNon3OME+5fOUu24lBT4lOl3ka7afeK3tlyfYRujQgV9C9xE5UrtjAw
GWnIGiQ/Mn3dwKB0DtRoXod0cipB91SFo+JAr9Kn2768jjEZaOK7VCnLZlRXTfGFA/Y3M6rfJ2O0
CJRNeyzx2mk5VSHsymSg/0FoN5YgbL2RYf+RRwyXxCl4L9Ms+CxCRoM5mYErs2A2la9uwRww0TSG
G6ht5nW3ZLoYqdx+GASGnDIDibAarVrOC+Z33scdBkg33mUvgRPSzOSQOBcI82iHch3K+Z75AJmg
4/QQaAm3DnGuF9y6nTZHCfcQAnvXzENyORpUqCNe8Yhx6sU/uewx2IDVQHVC/kIN/D/Qoz8r1v/0
+B9lT/+XJpoyNkuiSsIfeM9/x0n8FRwNUKP/ZtP+qHsQztAZ4obEbJ5KLP/KRYM6Rm4PYvfvnt5/
hzJhfeea/ap/+eXS50naz3UvI52jCC2r9+ON+QU/sT+rj+bT7emGNeEFaTrs++aFQxT+N5x/YDFy
MBok/FBeQVzVnZpAJPZqX67fSOCYLvJrZbxhgBOicrWOoxckX63PozSZnlB/ZOSSXSljyYIRBP9G
fL1NJ56OZ+9P/YldFKsdXq0svOGgPwobTmUc1eSEYE6bp0E8nLiYKk7EkZ9ldVNW51D0hPtWwHOD
B+XZE74WMMtwdeDi+1NxJeHY5zp3JFF5ygFKbE2s+Ue0vq/VU/BmXfAXIzUacxqXTIQltF+1WkqY
HYWUZAy8vaFa0yhnW8T2yoclLKUPYgCRjYs+3Ff+SXRf9KO7qYPdleDTYVmTZwCj1a1yW8w/+asU
DGLNr6bky/gGjXvh0se+Ii2S9TwpHpeSZafzDJvbYi86gtuNBYGm+EoQeeuaJwCq0ObV62/8Kn2k
T3G84jpUb7pqBy472N8f7vW17Rc8kc7me1/oJwZu85ua0MechMYDz7YuXGnDCcU68CmPhxZTFcWh
YGiNV1dL3rH0YL7B5Zgwzbl5JRCaqz4hRt4Axm2U5/zU7yJM/5fWVQHLbz1rSQL4IlsclJW2klbS
ZnqHghV89ZiirIdV7ge5MyD4WXVOu8BL5Zx7aPW97n3K1jonkmBFpttEOjoHS/r1wiVaG56Gfgy3
OMjssktymXUr7xbF8Cv9yv3pWT82vNK4M30gmrW00d7FR6iL5au11J18j6pHhF1uC+/Wu7ZhAnZh
QQMqkaZjPAvFgvRkwTj34Q5gccaphkWH2fFbu8crJ0hcvV1AD3lXNhgG2tJ7PDhdYxOwMeHqCcaG
j0l/JORVAKuSHQyOKnI/uE0wYpTEMQ7x3vTTbivry5CjLe41Pg1bCCNiKT5mB2nFJTwPF25LsA6t
RVe3izlAz795sscSXt799l3DDDGw1X2yLbbkRVZrwoG2phfslXXwHD+ru/ta90aH2acX7ysK5d4I
vNFFJbDvLuJX7SnP03N26D3W1zNxTI/Kqjgom2EzrEoPg6PdtBL7teUisnJFV3Vi1wBDi910NTtL
SSswImyoMBLYQZ/xNTDNcBWsKi6hd28eLdtefewO/V5+5I51R/WJ5aLG7gPNKnk8mfYUPsjKNwgj
nDbH53BZOYpTb2+AjxZsDkcH6X2JVnF5wJOitSA/1s/cHaihLQwox5w2eBCZG1nbVnfyCYOjfL0d
0OsuA7wbN9Mm8IGYgP3qXeiGbrKcVsOq2+Bf/dysBHdYpV+Bq6wQVDm6E660pfxkLCFPLPAX6Nfl
Lj4pz9kF/uMS+yiA2WClc3ujY7PWnZQnJCTFvmPS1KzCXbjD0JHlAOS4HNYEHm4nYMxgE3OnrGXK
i0fLlLuU7ob37n2dPnLD3IRvQ+9163ZfPaA5lc5l+rAiX4ANcJ5g6UzwupcE6uIi2LblDgd8KGq2
2W/Kxm/cdGvIj9U21O57CcObVF6gwJqQwC6BNur85WZ627HxB86vCyAHug6nXqbbDvGHJ/nlVpMf
Ywy4I2QqZ0s9MI71dSxyQpCfAru0tYUlQPxQise+YjjuRThSBGnkiMRv8emEYkk6393LJpF3TXRk
VjnRYDiT3i+mEQwZaE253oUjlICqZF9b6jakqrtrpeu6fZDZcHFEUI8lXHlazcl6GLAKEaZTX64y
8UFl/zfWuXS5bavsqQ2xXNth1wn/HrFufxQVT1M8BaPxI98ofTvtWyJni9knjI4ubHBJIGUA0aFb
M/FVdbtvPMyYPICXfB9uzW2wM/YcHgwC49Toowmw9utYwoNJG7iBD+RF31dL4N8v3KQGHRzY0WGY
VkrB8eQteDAPeAttUJZvhtf60F6Kk/lenLpdcSoPt+fpETrxs8R29Dq8ovBg1PJqfAXX8Nq9Fid1
Yz4HV1TWV+0tB201ZrQ1fWFdS2/cF+DXNxQN0xu3Ydse5mcfvspLedFX8lbdylsU1jaK5L15KLf5
etyiZD/3D8152Hf74S05V3sIUmeOkRhmvMnbZAVkjHDEjl/qo7iAR/GScN04q2yHbGtxLFSZcTN/
v3QvUGrR8ok0uOL8k4rsWGgK7Ui1Ix01npeaE/qSFUYf6jU8krCj3hfpDUCqIYuTM0fQrwTc4evG
vevLVtxPLqkPWDDjrXaexFUTnCCmM7VWKtsj21f4Gs43dPq5O5XLrCB+7DQ7ZzDWAQvD+A+FzQdF
r3D2EKbn7dHRvgCSN+qS9Qb+C7wMexvAeU7gBGq7LRt5HV8hhXMmWOgcZQEuF3e0tqDKUCBIBEaG
lTyMxaVtnypxQ0h9KVzjeKe1p/DmiGfC0wTdVYdzgzN8u2yARwHnwkWu+eV9qSAcOyeE7oELnXX5
YGonAZz0ibaHngRKPF0Eu/0fv9cfE4zRvuRX8bUIFpK5m3uW/jRd5i7lSpMyNy+PpHAk7rTrTrf9
+PzP7aklmTKIuHr2LEczMbfMf+XUjA3Tr1DS/3j8j57aIKWXbB2Lx/zeU2PijDUHdCswrFnFyLT0
3z21bPxLxQMKYsns3MF8+N9AEn9OmA3srH8Pav+eThHx+G/z2F+vm3zhXxtqTD7bMc8iYGY9PgxZ
cLyrLaI/xoMjkwt2sR5KSCifVKHeRbW0U7E60u4RcoNta4pk3kW+kI5uS9BkNilOFFhuIqWbSTqb
Kn6FdeI3onlN0e5WDWRK8lzb7LYlXMwvU+lLgyjLM7tRKDpNGqPorVYgWqsqS19SEbvhqCIbxXDv
UAeEkcai1R6sVqN1VOD6tB+SBMuo656njr34LrsNC3xs79BESz+oYCzCJdFamSZbSt0oNpnihJ9p
95TDxArZxdGVc+DHe67sZNsqiCWe2Shz6KUwrAO8Ldoc5zT6/Jj+ZlBw/dXyB3VEGR3Abo3HZUzC
ipkhcavD/RRmjJTypz6YmcbDIwIU6pvsFwG4MeZKZUTqrdhGT/GgLGW1ddug3xRCf1DIEJekaCfJ
s3lmDFOJRMugPt9y+RvKkWWLK1IYiJcoFdH9tULvJFGx0CvVi/JoMdWVf1f0o3oz/S6u/bKK8eLJ
hYyMrfAVi43zeNf96Na+ViI75FRo8UKqRDvom62gpJYdhNK6vClepYtP5HPR6s4Jk1Fla4XEHlwT
SmEajiQ3x7shYdddePdO2CWF9YKqbBuUmpv09w0u8Yqrkv5VN/eHpmPSFbCJtvLtceix0QBBVHDU
hIvsxqG+7loG/taAb0GvTNdBfrip6TnRl4KSsL9vFfNhkBHHxxghQzq934191parJhs5S8hwVzMn
mbdfQhrFvCJ6bTgmjfClYao0JZ4+hdsyj5ekfNANM3MZTF9R6hOiSDL1Lnrc3U5G9i3R08pNpo+8
HpfoHP1E0MxV3yuWI9wbesV10TKlksTaxpYoX9wHwQsm/T1kRGqnev2YoRn1dKskrgPzTKBKYZCQ
jA8c2qTxjOoeq+uSYCORj1PLWwGb/xxDvugEfZ1EaAgNgkCNGdj24xiXLKyzeKyviuVLE2mbSBD2
A3aPYaptpxA+moZX2L370DA+qK13KSVQumxJYEmFBs5jscF9egk3yclv06pq5HOdYsjaFJdR0j/q
hmmYyYeulacC9anc4It9031JHr0RZLMZklWtT6umVL2yslKYUhNmDsmuYEwS1iVmLqonluqCdKnA
Lsd6VWHiqHcBbqzZzqqLHZuWDQP8UIY5mVmZbWFMQCLBomMhmndhM+e9dQbjfKFfGbfBgIcI/T9d
FNCYOLHg4eZkTYmcPsRvro3V7E2U1z9t0sc/YIL/91NW+cxP+hk8YK/TgCKYA7DBy2Acv+51Yp1r
t1KbzHVeb/NaYHB5GeGJ//WL/E5w+f1FGDn8jFCYUlaoU8mLBCWjxVl724f/x0vMupC/eh/ALT+/
xGhlE/mNIy8BR7N4q6KG3ZqPXH/659ZvFP8YKkJ15sdE7fPX9VtnDPNr/f4fj/9v/ZYQ8Yv/gcRY
Vj8YVca/+NKIEi7iMwv7l1kQXuAimBdJTrO3pPYzo0qGhwWT2WBipX7nWP8dTMyYr/yX5fDbpVvz
sv+JljeRVm+NuAb47EAAXgt113yo0A9zPBbPbfhchs+tBgWJQPiVVK7qAiruQW4ex5N521JLCLU9
05Z259umPba098gMoRpI+U6usI0h+2OfFbs+fJaHw40kMvFlyh+GcFs1Xlhv0+SbPoqLDlfp2nru
pK3J9F5fFIkD5E/ySShsoSiY5RJjQ0l/DFJv9sC2esQ1vvH9JcwGwk+34C/huUOOPfGPb+WyaDzE
lwkBB+h3THgZKJkyoHBvor4JNA7wvdp620q+RcgK5YVxN+N+UHXLZorArSizvYFie67eYGs5XQkV
iqm5jMSKWVd/hdRl5a8dtAwdA+3o2p/YapUF/tEiztHTGpmntZEeCskWnuHHOK1nQsEBgv9SFoFh
h7NNdAaNQcUIOnmR37LPYJUdMTi+c9PJvYcmknGc/4OMkCxzh1HEMlkc8EfmfLuAhMrUonoJbfbb
vbi+Yy4gWKBD0bBMV6UPiGiJi1uzBMSsfWOLtbjXn0ASd4Kw6HkTFVcJrdh9x8iYu2Z3F2OVF86A
S4CNEzXVFe3UuDdW6+7SXLRV/Trz5b9CTnmpT4hVeYZtASqGF/atYnAE3YyjnQ8iKb+mq9vTtFZd
nkSdvd/H1+iDoA5Iaboj7qLrtG7P9WwRruMLPoBJKAv48fx/8wm8SM4WMidk8njewuganymBg/6E
9TdPl674V03rhtbG4iW7o/lGitdIqNhrPC64Ys0NNy0ID29BdQ3wOKSXPC+u4NRizCVxumGqosuv
08Ns0g0hCcoCHqTWUnqoXoDGpoJh1GrI99vhOxuqX05+e4239RKWkN/5jEgOXrLBL9o4YAJNLcTf
OtnUy9tK28Gk8YO1dNIv9yfFI6Sh+qYfEK8Ku/v+vi+36drwQssru5Ic9EPgD5tqWwh+JC96bWnY
NyDUtzolB8MptpplEyAI0Cmw6jQbHSlwboCPtc0XCVQ4uRJFEi9nqFp2al9CHJb5Sllch/CdsFmH
HHQGoU8xb3cYufMalkzLVjtB6zaD2LmVR30iNOiph3NH8VwYOROZ4y14iiBJyxhktMQaATLkL+Sz
h+9j8DjcIi9wNGdmW5Tr9CBvGi/zB2+CBFRqMQbV9FX3yJ/JUgmh4axuuqDB2BuP9Uf9obMSFzZQ
o9MvOWNrS8nvF2gDQc4gsjl8Njbbi5teDNMdCJ0MPTzZHlrZBg7Kyb540kwHtOgggpw+tzTO/vAI
XNOdsf4h+hrcoVRxN74mbzHxmVtcLt+Dr/ixseAVEzFMELvTPavH5Fm90LkbHtwP4mUqP9BXzeso
OEgy1G34cvuY+NC0Xf+SPCs3p3ouxm2Btx4hK5+FOy67zAuOxT54keGelotMdKGcwQM8t8rWPDR+
Mdjyc3pR6bJvzO8+cJlIne7ceBMKNy+X7PzQtYv8Uh4gxa8yHGCfor3iG4m0VjdFbYfwOawN5EzZ
oLcpPCVYjubOejKX900EI/Jy3/DFtifH8rI9Tapbf9bH6TX9ADkAMugbp/IVV8esXfAEL9lHe/zg
/cHnprB8w7W1y7f0MOv4WK/r7f38HXIjOZ4tYZFTAVqEavNPkNvDmSZz8qfRVVmM03sFg9UJdsMG
3w4c5D3lPL6AD+3VxYDIhtUOZ2g4h+yhkcNOhl/7guVgDpvoCZo3ksIjPa3JXUmqs4L7lrYK0OqH
9yP6ewdBB0S9gbYZKXtdgpltBCF/DC1koUwDGGrm8O/BcuySoMBTtCcTryChWF4ATis+1uL6B2bi
+Itn6QJ1g4eYgvfCmQAp0Kt0ki8k87iNS/36QJ4uAXh8DN/Mj+aJM93D9FSDwypv+OBG0xv+KgLg
dsSgciWZG+h3/OT/6LEhttGqglIdqEFGkvZTY/tn0jn87D+Rzv/0+B8tkoWvkoH2FHxjZrT/rELD
3UKToKKbf6RK0Zz8PDVUGDfqaNFmL2s65R9sGToki9aIJv0Porr2dzok7feWfCbL/PTGtd9acrzL
ukG5tTjGS4hZe72C3oHnzxEdkciG0yram5GbuF2zgtu4s/BvK8AeqE03iqSmsizDBGvqRg+OQt+e
xT6MH4rQXN1D/MDqJDlie7QyxfJgQb9NWeMiTk8Kv9dzsLrZRCZtjnIt4s804u8bxrvA7NVtrs4c
W3EdVWQ16Vq/jqFCmpFJyod2m95vYuaDNdgxob+hbRrvNy0QHFSkX5yWIvatipl9AXnmHukYEosG
bY4VIqNWbvGrXpeh+08+DuC2otBjA6sxsVZYyn8B5+nfk9B+FVj86fE/1jpwHhIogq2/s79+oYYZ
5P9ADBNZ0ar+HbX771rne8fAHsEDGBvfk5/XuiSh2EByKcqmwrX+nbWOecGfTgNcOZnbiErmS/h9
Qn6riRJtNGX02/wrhAcpmrWj6GTtmAax76nslVjWtjpM4FvoB6rq5GpZAxXl/XZMy3Qfq6RzaU9d
JaF/1vHU3rYZYao7jbSBRo2YHFMUxWuvvOh0nDW+0aH5wilnkUo4kUEAz6bzlIreNOLMkuF1IVO5
e0WHV5+VrqKl51uYPdf0JXEcnO59FA+QbNJiI5jCGfc8eFBmvm2jcSu17NpyjSV7PpKEhcdBJKQN
isdhNbUI9qKECpdxdlGKlSWtKuxjJj065AZWYqmCKzboZSPPEGZSojQR8vfCMNZT10hYy6BJbgY3
7YdlMJYz6Yewr1rbm2m8uhkQpoOiJXYWs8zsy2j1ZaKOFTS33IvQ96XdQRJPAcZQ98Fa6TD3+7h5
D+se4pAErjDRj8p9Ui9K8zkPQrfownPJJLqAKp6spSzdp2O00pXk0keVvCzGr1t9sMTnIcQgV4Bu
pwuPvWHidzJT8kNcVL5MANP7DfszBmNW65oQorRMxGWXKAyZwQLknwJtGK7HXlWkfnW74xTTrDUI
SdpQ7JJU8AdJ3zci8xi8FOTQWt6qk5DE634aGfWp/NEljiKPXcq7i/CDCAtB9R9XvT3UXxVemuBQ
tkGKiKANz2R/khz3VgYtWZzqIkg1oCmq/v2G+h57z96fvQMEsDcVppIwq0oD8kMgPwQq6rvxKArv
Yz34DftjimlXdh8XcRbC61Kz6nZbCeh1EgxexrjZJULyEqtIPm7pfhBHNxfHQxpF2zgMtmOhuIpZ
gbelyz6hR8kvE2hSnkqLYoz2uuWGdXC4KcGqDYUdXn2L/I6POS6hPEtkSyFqmfubpXLU1LPVpBCK
orKgappURYaDpLymN3VCB0N4JqfEkNNAb2EqXN5JS8JQKFlbdG2VNmB1cMRqx5X1g9m8GV0H4qki
XSQYqR72Zpw+t/mQOgz8ULwyprwzEB8sdQ39FK0gBmq48uibsjCueZ+uxjYE6DWEjX6PVwOpwCMn
SaSViJgygzw6flMruuq1zJQSSfkUcZ1Lzf4zNQZgSqyFw/qqFFgRpdK4KdUAk7hY5LpTRVpmnbZs
ptlc4iSSLSUFaoZphYx7RXdp8+7zn1wzMKmkYKB/U3UVHu9f1wzV/FN/9KfH/6gZhHvTAlkMeOQ/
ZHT/hZBmorGMQyRye0ib33GiH0UDOvHct/w0/SFhztIAjoCWtO+zob9FI5b+R2f06yX/RiPGgKTE
R0Kz/CAZuge8HsGUVSXLV2Yv1tepF/vGlouKyTmGgY4oCVdB655k7fZuSupRviG46Lu1NnEGG/W1
1euZVynJtu04SZLOWdtFNChOHyJPusWnRiixw4yAPO7NFe8CO59GD58VPPuk17ptVmlg7EuFx2Zo
uZXkhkJaXvUCdSadglMSEE6UGwe2V78thC9ELo9tre8GmYTP2wATUwWIqqt89gKkL4MXnMEciMVA
ckOFDbrq3u49ZJpIVNe10C6IvfW1ONhV0TfRoqO6tfejIAZnvjBMLkLxQor5gIWxdeAovSQRGU/l
Tlzi54fce8J2U1sGfeoHIpyqm7idODBLcre1hHibT2Bvjd5Z2JAkNxIgBiCdEZ3+rW3O0jBAZjIw
08DIyqvkkWiziiSDFtvKRSMLm5ThwBi2e326b7GGu0yBseohOkRRv6nraN9YIWa8Qg8ERkltdAId
Qgcrx02e4oeSh8BfBTptjGm483GLoQzdIgEj5l0WVzdBi5adbIU+zhHKUgjJQSZqhBlWElyZLh1k
Sd4E6Xi4q+WHUHbaauiVnXxnUxSTYh6BTxb5ocRkVcwQyGJP53FIYHSXEGnacInbgCCzscXk8LUe
JrQkWbup2mRuK+hH7sJtFQ/hfizNV0MWvqxyegsS+fOuxKti6sZtl6VY9g7eGLDHgwYNhnxsYUoj
ak6cf+7uhPgaU0ENRa3KXiLqHKT+oqM1RPm33el/PP7H7qT9S+YQBuGTyCGQcY15ww+AW/uXMneT
OtuQzEqbD3b/3p1kDnaqjrG5jomAOlt4/ael5a+Q95L/MOPxs3zib3npYpXyW0v766UzFf8V4G5z
g50mKQncNi3fAPki2TdZ6uNrgK9G+DZM5lZ/xO+ihWSoQkTEiLTDz0D5Uqig8Emacqfm+9qUd1rJ
mcwT/bgimka/qtiji0jZDsnaODCPdcGHPDobPCoKxzT5AomRf4caHY+5C9dyNthQgERh3pxkpX1T
PblfqN/CCzhf15SYcC81qXKhWRYZmlFwtjzHTgmk1imvMsK3j/u3/GMEbd0m7wmZDGBLj90Ga8Rj
BMKq0gRAhHfU7kDnVFwMyH3KJvRR4W6+tL2wl4gmxPnzaBAv3tvr4Cv4qgDozsK5e6aXPqB0jE/x
a3wK0XacokMSbOtHsmEu8OCV1K3RR27pVjvfIO2tvAqP6kU+lNfyKh6sR5zTHX0tuLBCV/elfVtY
M92xyRcj0aCcIbjxL/oLh1nCz0OIoYsB8PgFu5EBy8az5crOkmSngAy652nTvXO4GOzbCw+rNoFn
7KYTPU3ng8r5AD/BdSo2Y33KLKd5s/ASOjG6vVVHi7+9jrodrOhsp0W2bst9cqgeBmjh4lN6nhZd
+mr6bOLJJ5emHs9kFLravthUK3Yk0DGgycolm8Gb+C8eLssmWuN7uBuc53DdLsNtju8RKTG7AOty
7Koc6pHh8FiLbMK2sMU16YaEcN7izdR+JZdwk/ojrgxj4mL/RBkAJKcjfIMBf/+UlQf6fTHK2ZYt
phTLosC0ggRAc0n4T/ikr2/pm1Y8m+tkeid3TeyWBoyfKWBawdz9w7TgcdrFuwgS53g71V+K6eJm
LFTTUfGrcaVlAwvohbl9d9vkuEYZrggBTNsZvI6Jny/k1aO+bnunok7O+GYfLSxPXsKu/Q62oSNQ
EBZDq/zWh0cB7enDfXDV6Yigg7IkvNLBj5+KK8KiWhuvMVMaEiaX9NZOjXNYcO14Vvkyp1We8vYq
lVQJNJMD8VDrsDxUoMgz8ntftaoDuR/vSKddp8fvTMp1hW/lAoDyAUfIdb3OzpMLyuegxd30q1Oy
C5bJznqpbzjczz/ltLik2Let1YIwHxd2qQEbBTtNjDXxw3Gjx+irRSGH7A0LihWif/785gZL3D1g
cIh2wtd8ET1aC+Noee0WWepS84kY8xHt7sUlxz1SNL+0HhVgoy3QP1WP8aX6gkKSHqp4gW2MLtr8
cGLG9eb+aiCZ7SYIaMj/som2WrQf0wU4/xoG2HZW+942lU84pT/rha9asYyUZWZtpy/Rlsk7w+jn
vld6Nztlr4F8I1kLY2wdpdDssLLgTnc7fidlxL5y2LaTV3mV+ZX3z61xmENwBpOYmaK7m10n/rLG
YSBBzfkVtfnT43/UOLKewVfgTWFRpQBI/lTjDJKHVAnHq98QGxNQgrQ9RZS/J/T9p7zNMc8SVZF2
/t86v7+D2PDQ38rbb+/a+A2eJKJs1AgVGH2BPtpUT9F90wEE7MEf5cSX7m75lhUvo+wr8JfF++Qb
pG4q+aE2rkW9lmCbitVHcJ6J19lW9hrY24Er+2bqNki2RURFMFwT/QNASLk2MIitetVtjeuYEbn2
Gp7JVS0e+J/oASShjp7Ml0pypGyNe7cmufEXXPdA5wuwGEonPALfi8t6a9qOa9pbd0ujvUBdB2He
PJpr6Ob4QOBdpb4Ej5BrM3r4uVCArBwDm+4P14NhQd10Gpe5S78AQrIP75L9MGF1MUKyWgVu4OOe
9aggsP5CtsCgl+1nm+W+pe6+konB2fTeS0sdx69zRaSuo2RrQfPNBwKBp9Tm1012wyaHoGNS2UCI
Nhm3aE1e7kz5fZgnrWn7/7k7ryXHsSzL/ss8D2qghdlMP5AAqKXT6eIF5hJaa3z9LERXdEdE9WRP
vZZVVGZ6uJOEgyDuuefsvfaGkFq9vfTQBbjvixUQoQVuxVBb4l4SN8PFR9YfN7ZwJ0P1rN5qNKFY
xt/N/XhueBayKFye7oNtAxJS5C6Isb/T51mCfPTc4Ali/pzEmW39vcmKRBt3QmSakyhLfGd/rroP
QLGk/BKee455bjyI5PhZ80JUv8g33XN90nZ7bFhoULn9i8v6hZWK7djNc/vzdCxI3hUfePk2v0xX
nkl4K4178AQal/kN4cE+AhdWRNRTJAWONlXHdOQvxk9Qn9MxW9cuzy4+ANwgrBdPIf8NvuqxKogs
puhestsS8wMhKyTG0jHnh+OEGxVnRFBc6VVqocNjpS50lq75yAgq2PXn8cQhregbuhXArkdYHvxS
8KnWLYjNbEtqDTZu0LqDewYoVSOU3k7iVnzwIV+Yq2JADAfReDm2nI8F2zBObTYuK1AbqWOFa3hM
887D32NMJdM8XAVPnoum8EUjOjnZ8aXgo8E9WW/8FO8Jfka0zRqUfZfIZJWDr5XFeEaBvdKcYg1Y
bE+DUb+JZ0D5R7JfrqCUo2yNJCGIJptWPAfhWA1NOuKk5mNCFy6esjXv4nDVnJ55LL2zm4kenzKJ
TN3pmq25logQ5tVY4RgclMgIKH9Q2omgG4kX6F6nlYqq3YYUaSgrbz2extM8dZ7/r6zUk3pK99aB
Wde3FCzZKDPr2kepjXE3Jp7wQefbRP+iq6fHaIf7uZjhfeRCqzkR8yCb9+njw1/cboj88Q/Uq/yC
6VV7tO4NogG0/uJLzBSweG92+vyxRYQNZlTfXmXJ5Qv9HBDYAipiSblRw4ajMN4gKVkV62JHMNpa
3mRrSFj6us/5DCtIpFfCndPE1cqb4kt7zr3fPXGBGI/dtnZzfvmNMDgh5qUd+g3jIJGk7DJztmtX
vnGZkHG+NtnwLbli+TTQfuQPH8/MoADZJLNOepULmGGP07XhmrD783DtyPOOlpa6NeZBDTyvdM/l
B9L6YY6n/qh5DyCTOcOlP/v7H5/+GbSFFrtYfEnVMm5estbN9Asp2uqNVx0/hTu3AOEuMo9E149Q
mmt6YvjN78NYWNh3IOswSWM8sbZa9CD6dhEBkwnfRVIKVaahmfM4pevMn9yZEjJHYj7ELgaFsvaY
7O9keQkTVtGhoTEjDqk44WrYpHqdxwcL2+ZJnGARBbvJ+/DYz08+CW97nd359ACF89BTr84auVWm
LfM1oQjGXh/e6WsKu936MxZvfFebUxWQmio3sGbKtd72DX0S8DMgSAmcQASj0KDmMYP30byQEjkG
t5EKZPqE6sajxK39XNizbFxcYXZrZz2I9zWudhfP6YFfJyQJgFITXZ5ieqhc/0l/HJI3OV1LdOUL
LEGpZSNEJ6W0r5bIV1RU6rQgAO7SqQbP07igS6w1Wfcoa0cOsDG/sM0Nyhk1MYEnkujCMBla0pq5
BTmcLCOc/8mXRbiatS/67W74d4Vfu7ards2xtNkWMcUmZtQGhyIFjtBSNK7m40Dlo9zy9Q87X/JM
9NsZNx+vNzdVE6W0BZfEJFfayMdgpTu6Mwv3pU092ojzVdALwwIdfYMb3uDtUTbtQr72SPE3+U4L
0ZzwgrpWPSOxt9Phyk4RiuG5aQ/luAl1onVJtZQ2E1rMtDbWnAqOCB6gCf290feo8LNn5cYhFkq+
9/tghTxrlikN0vlfuQ7EZkqeGg0Hhewg6a/rwLm1+mcd+A+P/1kHzq0JC673L12Ln70OwhaMOcFt
RrXSv5gbGj87scyjKQL/k/uNBO8/R9V0Y0waMv8R0fDPANLUP3mpGGV/+9Vn7ecvYj5rLDqx0Btv
m0P5juFRGwwXFOkxQ1Fh6RsmezuBBCxlsMht+ShHQ1qGRTGwOA3bNiPQLNGvcoAdVhmKFHWoqV9H
cc5XT0QSewE7eWHuBJF1q5njLyVP55MYKc+dnDwEkpZuB1TRF9UaZ053S68znAB8Wtj4e6QimdWs
h8YHuwOjcu2xKpVWuxuMRoGPZrzklSQsKiJglojEx6UqER/UdzCxm9RFbQAvm0yYFCsTXcPYmcju
PcEvrByG4ji2ZPw7oQEMvM72fuKTMGcgtdPCGr/ZWiYPueuKAPZr2NtK3npfhRWWTpaAkZDUkjHS
YOn2yJDKhnfe8sHVd2OuHbs8xnQFVSECHT5Z68lARGR0KqsAO0KT0F+pW5vYAVIUMkIPhCCZDko8
rQSoCaoSvow4Sjsmij75jlldoMVDdh+wDwWzFnhvXhSvSDA7hmTYxdRCXZrexghJeoYYafiWimkt
FKFj9Omu8MuLkcasOmSqhN6W8IOUYAYa5CGAzY+qAutdSGmzz/vyHk+1v5QD5WTpVAyVOA33UDFI
aieUgX7ZRpjETTx0y0TDqKAU/U4gEeQeFzIQLLXPqyXmgkPsQeT0xZ60J+A1kgJ2Sm9VnKyBOC7+
lW8vzHiYwzDkmdup/40QRoPb8uft5R8e//P2ov1tTmthmC+xOZwHNz9vLtrfmP2bbEARvPxQwvx2
c4HJSAtW08UfUuHfbi4oZEBtEiKGXFj/p8Y9ivKPNxcOHPwMqWQwJaUfjdZfbi6CJ1jqqKZEDlbs
rmQF/qGhCnuCTW5CqT4PevqYZSomAfWU5BSbIet32sX3MMtpKE4T8WCj8B3J3SUQBrumc4MikWwV
AMKMVSNkpEmv43zvjrp1HjATd0ODaZTOKq0hxeiXHtYSIgbGl7TwCvTIWOo0GlL5TamFlWVO2TJX
utecumZUJtSA+Ec1TNp90OPeCcZTCF6eGbsyi2wQ3So0CUMqv0Qg2U9o7mZovQem1ixDAUtjhW8z
TJmWqJERsQHOTaYi5cdowF0zrX0K+E8xQoJcdpX8UkJ3FKyCiEwZHOCxmdKTXrwKlUdUfLyVIP7X
DVKHqLNTFf0dJEEibpaT2q8K6WLG10DYBwQIEjxAaEHkJCO/LL1o2VdXppA5aYJyIHCE1tqpyYZs
0v1A0w5/qgrFRpzYhaL9DYbjPNCX53lbNazy7hKn50ij8ufOKIG7RZasoVAeS7dTpoVkNpQoCPWU
wVX6fVTjKmoyXLL45KPgKaZeUZlfeZrpwKLepzSFzfEp0SN7AFdiFAgqc7gD0r6w1HWseHsCYC5J
3K4q9viMnFaJ3O8sOXxtsU9L0zAzhdxaLB6aQMPWkZ/rlFsnVl2yjQByvsgBO0LKn5Y2Ra6X3JZr
0qmQ0Joko7SIcqtFDBObHJuSxBdPJHqALmSjlY5UG0Ahj62suKGBLzHoL1ldr8BTLBnB2d0UrTzT
3HhT+lBRH3phu4zo63sJfvn5muluI1N/pVGOnXfr8TbJFTdVNtgkLuTBsPHAixCUsOzzZOVr9bU3
0Fn5ui2XKs6cwolpfOT0EPUx2QxNv9PId1EgfY9xuIy7pzJn2UwFJ/GzByHLnoX0mwT0JR81N83E
rZyTt2CA5/Kn8aGTMXGL5lrVP6y0ddOoYuqvEj6Ts9B5SocnF4Vow2puyK+JUCLEJz5Sn4bdHLKs
49y0QloArGpeelGi2oJgUV6rUjnWupLZXoq2s5V12BPwG2E5chnH2WFQvWsUn6tRpljVxBHqv8La
ENbnCOw40dSTF17C2mOjgxggSJBAN9PBy8WD5KNz0SKyxCxXDuUdqrLXWrY2k6AvdKJJ9PHaV3AZ
Hwv5ayKPYjT6i9p9t3LE5IRWZh49ltOurKGakQGrj2iapVs4GTCOeN7sSYvewzZYth5n2+CNkbRF
WH+m4VMfvoT9a4xoR7WWgceSWOzD9KvSI7Y4kfoptCj5kwDsC1uTQpdukVHdwpZJSpUeUh0b+fjq
pX3ihKAykLJYIPLUZD3K3SbX5HXoG+/15H9GZbNvYvGQ5opdetMqAurIHBoe95cwYy3TyVHKXPlX
brrOplRsMybTPEWi/vzLpis9UvqXvzVd//HxP1dDA2SMYQA74/lZvH5ZDhHRIZQjx8OwWBN/a7yK
f5vTzAiPN2cl6Y9v/ay1RfhqtG9pzP5dMvpPNV5/GGN+9VFhr/3lN5eUWUr3y3LowwhvLNUvt/Fd
XXWuujJwfT9EtFSp/mwg7YZPebhvPjo32kfM/cAW7uXKwAc+/0m/KarYDV4aa1EHS+XEwtAj8dxG
XPkPuFAYMur0A0Fg+g6kIys/hN+ZvlbKtWgs2RfOUSvLykZPV7pYZgzUUsZDm9jy4HSYWS78hZzd
OwTQwWOsumrpQolvmUjmNwI7IsGNs7P0IED+EtzB2rI3D795KfWQBrPrRX3NMc8yDl3wckwuiw/5
lX+Zj5h9qtjVWAb53gBB1WK38UqKCwcRhK/jpZtqNxjPo0Ya43gI9mnz1nFC8g8cRECZqg/La+zJ
WKmvvLL0wJN6yYoDJ7Dn1Xyccaqqqz1gxeF0SL4d7aXYNcqNDwaFtVNfC+lLX8eOmR3njGkGV+Bc
uEkICbYCzyG2pWOUCAXD5ixn1XpqVjxUAdbYpysrdsMYedlDL201XDH1No6IINj4mvtMICjJw8IS
BovZrQt963lfXeGQwBV6rzn8+7rJl+rgO5H+GXXVXYw721Q2AevJMsMwBNhZO3RM0FByCNVFGsRH
U2TjH3L+wjt9sUnpVx59Z/4V9xeIMdC0fBrS75ZEZ26vPsbiFmXbF3Ez4QUciyQ5Enp7gbUzaV1P
93A5XXXvyHzPL3a+mW7r8kk3X4KxPokVfFRARi8t8ErIZxkJ2aK3FQl2yN7T3DV6xPd0HZrv8MWn
7yecCkM5akwIil0nHyoRZ800bei+dQ4c6hbJfLgymfNm+55mUHBSN/4BI/GLMtqE3XCPtJ6z2/hd
c6NPttVGY88n1jQnRt7NGWadXtOrBTiHupAfYSrqr4q8W+jb/Njfjf6jqJmkPvtCY3OmlQB5KGF2
6NXSh8GAHzgzzaR8JVNyXIfyQRpfRsFYs12ZOpqqg2QbB1ZBlrNQXowslPgpEhfERcegGoXmt/Xo
uXTfETnChhCXhEsHb9BEinsqrTm6IPG2lgROdHrS3Glf895/Tnums6Vy6Skg/ZHIqJvxrGmfnEnN
YDVjV4i/Ip2edZwqmbrPJlBN2y6lA0n/jyY1XS+kOLENqWWXFo8oEd/xcscrC91KLuu2pe6b7NUL
npGR66hmNQCkOp/C1kWwQ5ThQrKlABPuus7mE4zbu/ddnU7mhf4VY2Yn6DCPkRaAhPCLnKnwwAuz
kcaXEB2FFt/sgnm+TrsfDeMSiBAIQ0iKJqMHpwaBcZLeA0Sj1Hf0w98mFKnhwvCYIPstmT4405Zy
tY45951bVytmixAFdYIZrY2sM1oBjOGXWILWDfm98cJ4j579HdFLqmEL0zFpnKpeehuGPxPoJo3g
jDd059a09k5eeRHzl+orexzfrZdSZ/phLB7KgNlEe8yrxBU8zc6OzJxNZR+rS5lXE9d+twxgNGKd
wuWiog/VSqDpzmxpMbaB8GAiUwqX1nZhfSfXYK1Vd/JJrW+P7JccDiW2YYpvzCJueqYYGxy+8IMV
j+LrezPYcrsVbSlzgEODVfYWtYeP+DA5MZYx7DrT/AdtFtSWonbTejPQQa8uWrPXzU3xJld2b2tc
Q0SrzjTm6j4PiY0VpqKLdwIQEhz9G74vNJ++vOhd5PyysYkZpZHsNNOuUcRp0Tq6Wwf9hMFmm9xb
m2bElqEOA7J8o2zJMb7V7x2beTcY7MGJrtq23Yfn+X/tPrrC0n1L9EV8g/6I9jeall6yRA2R3Wu7
+Vbf0ALL3AE+quIuTufmW9MWCo6ag4cHicneR7yJN9pqdFtb2kK4+QhvwrJke//CDE5LF5E0X2kZ
7RpcWe/4n/Aqxstml72jRD4gJlGxD+U3rwK0dZmkAx3Plnm5elSPjP0j5UFkk8hPAb1aZaBohZdo
WI47YeNds0PwFTwyn/+q3ngP/c84dcvN/D7zH8O0nO7Cikn/i/CdPJXn+GW8jTeSN7dM73qZN4XZ
zLJJVsSRFNvuVRk4pYTKMETnB1ghH+PnH2P2db+R7uM+OwqreqMB7E3tsnGgIHR0mjr/kpXnBrMd
2SaPFiW8R6DQMoBROrklkHTQQ0SACCfte37oN7foc78nFOiZH8kG/qbcjFwVwJCLEyIfjv3MFRNd
MXXEZwni5VYHZbSZ7qOtcHlpZ/QSfJxUt7iqbtK4R8kxIbqcLXgyxQ5AqbK0koUI/xo2U7jMP/0l
35eEY10f8s/6Vm/azZFHXo1tdNWfGVAia0cauWnu0jdKDQ/8lLWapteEuCJSI4mg33gIt8W1Rhw0
Z3l6UrhTT8BqliOcV/4muvLugYGV3fmg1WVBYM8iv+U3fsqHOrk2K/uo1muGWtdksP1P87m7Z8q2
3/MR9Zb60bBJKxU+lTNC/vydMly46a2rvIg5gnFSnIF1A3gNJ9tbGuE9y65aY/PHPFreVQxP/EBr
uqbTqfzVxFjFYDsGCpVwy6euO8DtKVHkP3gb5bt6q8UFXThi0hbRofTsf+UGlI54QETEh4+ECJr/
RmkMquCPkpv+9B+P/8+SWxYNvOrGDx/Wj+r5ZwvK+Bu+FU0m4wNcMqU+Teyf/W2F0BBTQYggopGg
IKcS/llz8y2QxZTof6/I/6kWlGH8qeUTfzt05U8tXxpqQ1mrvbJFd4QSoHjpNtUm20xMeg/yqwE9
PXQpvzf1ut6y6qqrZh8factWXK4kBDDve4k+rY/yDhKcB6jWjrZx+d5CZAEnL33W2wD0/gaCPgEg
IvrUBXnjYb9hjokWQDv2WG+7JVLCNUsy2SLkoFujy9a7h6iYfpv0d74JeMLGda3O5heQ2Brjs/kW
ryOKYf76Pp2oy+vghLUcSy+kw7Zyw7f8rbpN++5TK2wT1s152Bcd1rBFSmhGvhi34yWlOr5oJ+0E
VdGGe/+o1a8VYWHLghnQJWFWbTgDg0UJNj/IkeA+tsDBltnhkhe2uBPf6yflxev3xp45IYWxEbu5
USwCY53mZzFYmhftObx2+9lZs57w5K7zg+Yt00cpJOX+Gykh4EO4Pja/b2Gu/Wt+H57D4qyYq2ij
H5jCwZpq1+go1Wtfklru0hIrPiI4WEbrSNmyNC5FdE7RhrzgE7lKm45Qyr13YUxOv0i2xe9in1JC
H6fAxpOhBddmn519WoiJraxbChp96eOMiMnI0N7Lg4BkDNodQ8+NzCJeHkP/hYQC/TH7mAiqoIFE
IdQvsg/z9UeoSI4Np7aFDxoL+ujo9J++FcKE/GsGz/oDxSeDev9tUAImzzKupGX1zDaJX0I8Wrfs
ML6LsiNT+TBzj2aSPl26lcWvRVxZtJKo6AOaLx6kHf7FvJkOVhfKqzqpN2zkLIae9T6mGICBNzMK
jGOoukp+AfPbisYCHMDA9aQ7/Me0Ocfc61Yt5RHeDbpnBmVuEj3LjBdDJ84eyb1CfGhgBuz0W92u
g/pYR0gXIecUpNWdAm1bB2eJAWWYk17Bo2eOsBq+96jyYkFepQbrVWJsEijOCT3RAKKypL/I9YsV
w+dlvosXhIgS0uy8TeytdfJCknyNrs+WBOvi1S9Mhyae09QiZ2KiGwDhbNdkagFDruhbIanP4mfz
BoX2QqLooQklWwc0U4jlG86UBT3fr4rR+7L3+YhEC/AtI3sj/26OOJqgo0mHuWkskxyhaPy499x2
BRe2Pax8JsRhucnI9qFfVn+F3cP8Y770EK2rq//C6qY+E126YJ03tm9IkIrFcFSSFQffAUiU2yUx
YUN1ZGDMkNjXtvMw9+rrwoxL6GbXu4oPSTlE7M6ApXn1uQp3E9k76akXb2K1FwamJHNGQrIXt8ie
VjiWo01j06S2I5cNHX3OhbnltgSzVIL+sCNAEE0TW7hjdoioVlxxJ7BUJpKb0E/bk33W7MvUruBb
bivmx/W6XbcC9aHNh2krnCLNQThclsvkbN4VF7t+eJTxMhH+RplULtM3ceu9yhc4GHinnsWtCTwB
nirUWmgV9MgPjKjap+BQuSBl9NfwHcdXfEIweAAYuKvcYu8d2MGHgcs8+QSgNUG+efNWybn4pP++
TQsH6lBDQtp7qMN4te5KYyeP5IQI8xObzjhPnlVxVX0E+3InDSvlxVoPJ/noLcsn7xi6BXkO3qkL
iCrpbdlVHEzqK4EYA4xIQNOlMw1USNmEqDwSR5oceH6KdWUVcIR9dLI22rAVxfdOWNOrpb6kplw1
h/ohhSUaW26yNB1oUE5xM1ct0UtcLQYtOxj2z8U+Fzf9d7KBhf6K42lJU3Ahc21UxznAglA1UhNG
wKTTc7Sh/cJ6Ur55FxoTBxMawWYOMbHscdetgrW1Ul28smvEnsFWexlZX9RvhRNOp0S5ScIqfpc2
hHtsSqewrRv8A+NcApiPl9UXrQkbawVcU6rjTbLJaWaf23qhuD3a8TutFXr4K/FYriNWMLZfgm3Y
06n6yHf9LroMZERs6ZMsIft+KB/1N75DaUPYIlkXDl0IEkFeQQivWPpqsj4UUpSqDWRe1kRxJ33l
D74b8WvOUFW43ySdnLy39F2/GhthE9uZIznJMavdyWEBsCnadfb5zuCKS7rqu6xdEMnqjhfWSY5g
2R4JN9lqm4zK3iTcjz1abme87ETuBHdQtlvKdnCKbUGT41+4VKMhimITI8xcAqnKXBn9le0Cj8bv
pdp/8fifpZr6t5lZBOVPJsgN3y96g5+lmvY3SaYy1OmZokmY534/SzW8FQoQK5CBJMAxUDR51N9L
Nb4lmgr55JSGGm58458q1Tju36hCHDhP8oN6RE4sJKPfm6ORKqctIahEIxfmdVDlGxOpX87N+R9x
XLMj5b94CQUkF11ghT7x7y/R9YqYtEGrbga9uyqNuRjR6I0Sy4RFghb7c7GIz0a5g/NK98VRSYis
I/yP1BoNIMEGNFk5sNJ30y7IWgSvptNTwAntaEeDnPz7hPv/GX8ozzrcX9vF8xkxSdQj40NixPtD
x/tLu9jqC6VTrIk2WgVyf8jZgydUdfBySkJh2as1ZuyUA64P76lhvw+TaY2CY6/nAZjc8RIb0tHK
nkSIFmZcDgsRFm0Qlw9/fVY1k4vjz+NE5ky2L0NjFQP4HxKStCsVdC4jx5l8DbPJNkhfDItWTu9V
YBP7ihnkVORvkdUwhwsbdTgV2iC7bVyn31lm5N++l++8PvHesNKYmiMlkeb2FcTT0I3QkTUo8yIL
u3c8RPsmDHbCOEcaoFnWaWKYBnVTCxERDHf3GPQ4zA0a52HhtMajFyn0twjfNN+k6XE0z8n4bnin
QFn7006Y3tr6QYoJUn0J5NbRKN8Ewm/iREZPQd5qS2skvI19ecgM5KZeuLdQY6QlK7qCEdukbZai
E2sCNMq+tpTVdVkUiz4zHAYOm4m9sEDIiTnQYjdTIuymByFJn3Od4jxDSlinN43bXZ9imVGuamzY
ltisOqmgQ87kq8BnEKkfwtwADsh/05HJUpllugrblU2wfkj6t6BujkNlMJIqbR1l4BSMn37S3WSc
8GM1vEqNshLCtTlczPyqiniKe2PXEHWqDaNbFrS8o8+KQXc/o44zW8S5k+NUUCTfrdqoWXrmh0JG
u1V1tjJKhI2yr4n1u5mZm3o23BTItIMnn+KhJ6O3BPtnVJj3aZcISBhjb+4tbqXo0sYmu57sNY28
S1fOqSH0mtA76mJ7j6Q7nkGEb+IJH+BWbXy7UUM0K9W9LdrtNDxmlFKEqbTGPcOLVAMp0socOPHg
xMCwKq6TDqaL4dMIQsqegq1NC0TpWV/YXoAyCGWd1OqUxduhR73bfYS6M9ABEeXKKRr5kWDXPRi9
i46qdTTWnbXt/FuaQJ8aTpUI97B7KPQHUbkDC13k5S3R+0Ub+2uDiHtJ/uplTP+0DPMQGr2yr/Sz
6Hdu6n8q/kplwW5NjU3JPQug+DyNvkqVuEmFdds/VlwGqf45+p/6gC86vCvtNrLOSEQcw3+SioNf
vinFrSkfw/om0HnqWMRzENg9nXxE58qzYW0ysb5oUrPo1e+0bpaCJx3IgF/2KjMNfTypaDeTSQI8
UFGpVpdR0Q5TdfHLV3XybWFOsUu2c/ZrmNFAqtYGWOgksd4GA8voCHwgKj7YwoNjYyTdf3XWQ0Fi
bNyhw0/lNZwhP4f8jno/jYwXSe/WUdUuG/rPgnJJaxPY9YMZfOZEiRTBcG7gXOnPpbYfqncje9Da
NXEwdfOWDexfi5NPNFdGu87HNkYUc55xu32w8nNaPYkAe/BpYZjJh70mOEXynDeMd7vJ0Qd2sCY6
+eIo1K+T8hkOrhzPAfUnWXZGPG4aT9rCmOiH7EoO067SYRUpHf1AWmha2+6swHP1/BCM1EZWuS6V
8qjSJBTkm6Ib6B46ON/sEr33JD1kpXmr+Qwl4UEBSxmM34q0KlE7yTXWnO0YkTTAfKJmKFZAKZWn
a6li6wle/Pax56OiEplT+U4ApcuIzhE7yDx58+lmceXafiY7Vcw0b7qV3V0Eiy6reI64kVniutLV
tefpL1r5PpjNuhiJxovP0fAkCjxa134AuHLGOZ1GPQ7/bAjBfSlEH7KfQP5biJgBpTv2RElsFkNT
uGoLBky281JZoceWP+GW35s4OAhEXHZy/EpJgA8S6R6RYFYp2ZZW2RICW3b8sp8spxqAec114h30
ca+OD9nwWtDGNCvFqXR5M+JsUuOd6EEh66k/D5qvw8RmWthbu8Y4ZhqzIz99LUVpIwRQ16J96DN1
oUFT8Nnoi7OeHDRjG+rhtuhnN4O+jkWYTIDr4gIFgG7sE2Hvdc/ebNuWHkK9WKtsHNFEWDF5VU27
nCwu855xYQwiQa3IvWTF+cgSyk9ubVP9koy0hgM6yP5DHu9FWtlx/1pTsk8K70X54emXoENxzeYF
FYQ2Rl9VNysAVXeyFCe1cDr3cHb0166cWzX0OTMQ2MWx6/WjH0847z4VrJ/FCAq9vo7xY6foJ3KN
IlM+VlV6tqInvehOYn/TAydSgHpJ8iIfEY7rOACUUTtlRmYX7G8bwb9F7Xs2zSKFfOcTtlGH3IPA
jI3pd93TCyXrmfzt2M6pEMIUoLzCEA/VT4nqp+6fCoslRx0vHtHK3DmTdZ6xabfwt6beKujfrbkj
HshuXpqEgbKI8AEamvyzROW68Cb07IG6FVRlaaKWbJrQNht6w5BxkXFV+9Ioj41AshXQ4CkmNyLH
1r2WptyWwVAY2GUSQXStnvlDffMJr89YbBrST/3jiOYK7IfQ5+9mmtuEZV7Drn79n6mi9mUEhXYz
hqxlxmsPVH140A12lbW2LPXTXxc0/+CP+lFCi4qimCASZIK6/ygTk6QwYdOqGyGzXBO6koKBPWRn
rAOdHnpmkzkwQd5W6oRNivA0qwS4x0ifuGr/fevy/ywCpT8ldH8czFzu/6oZ4EoeYoGihoPJXVWC
lN9tpFixk6ZfhwKyUfpZWk6qUtbv/vo8zNXwH+WnKbFZQFkoy1T4f5yGYihEL5o6XllKXjqRtHSB
JOAIPxWyBQ1Cz1+/nPxf/qY0aMm50zWLf/7+m2pm5tdSN5e7ZrfNxg/69stCllDO185QsNgk/VYn
ImZIX0IkSz2DrAEuNe6hY9ZXO41SYRGl9xzfCeSfi6n3/80RQkn6r04JxaxFdxpNiDhXwr9U5Gmi
Sn0aNJyS4sVjjh3w8fWTrVe7CnIsFWKCbMxExk0ifWhBiAvo22iZz063ttkxP87xH+gdcclSB6AC
c43nVDhfpXJYDsUFXSMeBhYx+lC13MFr/Ohla8mb4wxBtQx1uoDKSi63uv+kDaBBNTcnjIb9gOJq
Zb/pgxilnTPKBXfLV9E7Doidhqjl58X3LL30igH6r4V12YkvJeXy6PviZZTMZBuUQDaTglxZ7U0R
fEqsgh5EKFVYQ/qDaay8XtsZ+k0tSH4PN6Gi7C0rp1BnY6Kz3mebbqD5NtWnXHlCYni02E113Lzl
cMevZMsEKFmMirvMydgYQCV5CANaa0257KdhMTLWQ2dXRib0nZEtAqEcNI2iecpalzjrLUKLHQuT
hoAtGAeOkd477hW+xwcShkURRU4U1YtkfDXFq1F81jhoZYv6ubrLPYkn6O9U1BNkAq50LdxCyNio
nrWMitKpg+wgdd+JAbC6weI8o6Y1/C+pmi8L79ykFA1jfjHUG57OvUCYbkd1MH0L5lsuXbt5Ih76
TkhV0TQHrSf+oWtUuDnN2hc///ojwob6148kyP7544Gk15pz00XLnDe4v1x/Ovsi0exydSN28r1n
lW21nRmcpOy9DoBsday1SX6K9MlRpYvANWNII7flFXdMEzKTGnq2nzyYFW0wGc1eAy5VGTc5cRS1
hV2sjeRlGxw8VvswYS7vNsZr6x0T9WliusbCGTGMnTWhpttYj9rAiLK8RYRdlJig+gbnWW1qp1Jp
l3rbnoT2M4MZKqnFVm7FlQlzvKgQoKc6BMyom+ldaD91kZSgpncGzr+YzPCqXDyCFXEkk3BpuX0y
BunCyovRusUg1H8qVBMaQxn13PpnFQXAX5/j2evxy23v38+xQhtC0djOWoqGiOzXc+xVWSQVPbe9
rqjRgWROYHoby5M3qq48WT6J3EwqWl+6agoyIZ3QyMhY+/L7j8P4X7/d+Osfzo2PvBj5lAfNH1/+
2y1P+fO/58f8x8/82+9f8pC/P+UMVPztC4fE6Wa8tF/VeP2q26T5aROZf/L/95t/F96RD/L1f/5H
wSf1LWGM/PV/uTuP5TayLuu+yz/urEhvBv8EaeANQc9JBkWT3vt8+l4ptVquo76oaUWoWBJJECCQ
uPeec/Ze+9eWE7M/CXeyYVnLB/710zP+f3EeFb7h4+uj277///+nscP9cfvvLSvrL42LHQCMDiEJ
JghNoe8tK4w1psUeDSpkscP86p6xdLZtXsJvRmt2ku/TRfkvqN2oA0Vs30vvSv0nij5J/H3P+v2h
/3axBMo8TKE0+LvZb2njJzC6sHEL6xBt/uyGRfo+ZdaXvo3OldkcSxNRmxze5HJ2DKtqH4QD/Ys0
Hhlo6RO1rDz4ElVBrG40wiM+yVFAhtQx2EA9U/hvOl9Fq+6MJb5EcGMNcIyqhtmGVMQ0MifD6Gjy
90YFFwshMsnxXueIq43a2JiJHN/5Q3dtuj64hLxZrS4UsKCwbncwHgDvuFEAVSLzCziS4Cl1rdBe
1SmgZNCauvSqNCwOSqPshJ64A3TrPnK+JJ9ONZhso0Zuomd0Lx4rDHJwNnpQ93LcnxQo2RGlJwc6
22jEV6oSrx/RWk3wZvG7ZRY0CQKtCJXfyX3v5XHGgVVK0byUKktdmBGlMWzLGC07SiA2fYNYrYox
VsgUAAx5r0o0v7CvDKn0kE/abpYJhsufJqrbobiEmtTT6UO7Lftp/e189q99n3KwUugmygpSAC7W
v2ktU9Hzbvv9ffrb7X+8Tw3cH5Ju6YZB8uKv71NjabVC2fmmveVM9V0FIIMi4ySFCgA/CvwF7u/H
+1Q1VPhDvI2/Ecm+r16Xb0fUb2tl8FH8z79/jmFQf902vy0wPx44Wt5fl/RR7hJqEh8DrYwM1mjW
RCgCAhsXqyUTPLHyHgyDUR2X2SrHf7zCO1Z2G9yWJLkU5KhjYCejzbOCM/7e9Dq9409vnocLNnRB
finI4qp3quBUXi1v77PAKVB0rv+9G4KEqt6ggDJkaenp/we5CenWvGA/X2j/x+2/X2gQTyF2cJmZ
366Yn2YY5l8ykwpOR7Jo/ZZttMQeQdYgUWExY4o/9gPSjUxluc6gD38j//6T/UD+eiX9UjPxm3MX
QD9ILWV3Wlr6Px3QWKPqkCMVkPaUStwsYJgmxUXmAhKC5r0aaIElyodvCEQJhlO1MoxOsXV5Powa
RyWhKzZh/5pMNGPHqHIkOdz2Ua9vMrPeW9LgTXHOgZmrbg6IRSKTqPeHlyyt6RFkY3UNFS/tLMUL
Cg6kiNMS8HQzx+4JypESdbupeRz0xM1p2xgkx1D9uX31CrT1kBAvFEkNghPJDfxqU4JNn5kUywFp
hiP6FMlYWSYGxRHVagW6TcQOo5kYR3zlLVSLQ0KeT2ImSxv20BTSTYAJZMOc4tZY+uLVdO6GzvAk
hn1KfJSlEJpBGXr1FEPyli+FjO+0osnHiJcWtSLCpySfxh0bktqCrNg0qYpW+LXHtw91eFua3VOV
Ffl+MKE+6FPsjqZX5VZ6adN5pw7JazW5CjVj2slrtVcOqgarOE2IYhMVx8yIK2Xn7SmHJug8Fkyp
DIt2OOqnPFK8vgL3vcQdBLEnU/MKJr7+PN7Wwvty4CLfu2nMncoWFzPlbGN+J8T8PW0TS6F7Vc4A
BWvcd1C9RHhh1aeqhf21KKjl6rnWd1Em7UJk5mKiP8WhDkBB0+mrWb35qQkyoddCoe58jqZbufH9
3eA3u7hF3s4Oa4qCa2Y6mAKlxfaqSt27jDhziQyhIIZZhPaBrTYZMwEru+i3YDn0BndR2UtEH7c5
geOBRGNe1wem3cZ0qpgOZWOxESN/bQnGvk9Gu6KyzOpkF7Y0TZXSgJRPXF2aV7cx1oN0yarz509C
ZHeVaLhJjdy5stwgg51BJpnTJ2+6BRpFk56V2XJjX8eRO+8jQ3mbE5QDFpyXyKCVqq6TTDj59KOK
eTxHqJEbo3brJl8VBh39ugMoIzht0O8SFEHayGodDJd/77q6jIZFdm5WVpar/7Sucvj946D9x+2/
r6v6MhvGQMZpG1z7L07ShWTEFzCwq1RFlsh47/sGrvyFb4ZRLYd+lWV1Abh/38CVv36FTEv/ZGEF
4/fnSfvnx2589db8tLLKs6FmUpzPu5bGsNPZtGjr1dL5BNxyUs4lbhm8NEO9wqO4hAtnD0LgTjYq
LZ1skCxz5iegwfwpHjqU5oua4uQfObhat9atf/RfTP7rwIUh6yYRd2+iPfUQub0a836Yd8j0sZki
dkZsBa1NteOn7hQj+q0HWpgrPJPBG7EhuvzS1mcay3wjwSHTieu8fOZHeITZkhptqStd3REuUoGy
vLlBXr1CuI+4g+7wIK15ZPOTf6w+s0/yOvgz7LqdsJnWVUZnCMEhMQ7yNkQRC5aUvvpm2geeb6fr
dB2uSeNw4rXppjaMMgdZDMIV347XFuI/Mqg3xhZp7ZbJ23ba1+vCkx0FCYfqoUhep7vyKCDr6FCS
MFfbKpdFlK1ciJux7+8Duybx8v5zUUsKTuAt9xk5qGi8dAdxZj2sAsc/DZv0mB6bzaJ9GbC2PCx0
C4JRPAQkbuMmqwfdjXlE4DRWqf2Z25+wPbzQDd3EI+94Q+d7bfDK6i7sQxdhsIPzxiuROavWhZNb
gTIFmnjm1k/yTfVJGrTM+j2trLNwzreTOzvBvnyWg7OZDqDc3uAoSY/+vNdqFfOpvCJcghNbeYsi
zmygVkOKUYne6Hfhp3I0qGRSsqEBPzVor+B7sCx2W+GBW/EvQErktqR7XLDwfNB04tCEM0UAUm1j
u+h96HUbk1n3KqboWfA7yx+jWQGpsdHbQV3iyFiFoF0YIqChg5izrRz19pAcjGP3ZL0UjAeSXfww
krohn40XcmGe5Nt2J54NG931AbKN8CDf8mIRJ/IxMtjZYrVCP5a5GImyzbyt2OMdrLpG44Q4h1lM
6dSAX/xQDkrwMNbn4eo/qO50Cp8iFmkq001S4m64JaE57LY9WKhDJdqcVTJ+zXl4qp+TPWE+5NLJ
J67XnjGi+QrgHJnfg3bgjByUt/yk2CceV4Wf8p41l2yjc1DOaaPBdpG3nKl75Op7Rqgpg77hUKLt
ljfDlc8trt1sNWeHRjmqC0p2JbbvBPMMVyZCaBv79/Yiu/NdDRTcxm6Tosh4aHu7sGxYiCJzqkt1
8ndZs/I/Z2w5C2QKcRh6x+4Gfm3gg4f5qMs15ShflPHm5A64H5SJOqgtRLn8gwykR9WZT+M13cPZ
Isz4ivdZbJ7l6AsvdPfBd8PngTbUG17efHL0SkiS2vL/ED3jSXjwPR/vRLDi5e0Y/ZfLR4BX0Kfy
DWcT/mU9JMKav/q4w5Go+cDp6di7IIDMyAnW4Kpwe/W2AduJG/ITNJIbKS8sHF2ijRwF/JXwYLTv
dD8fuCCh8BaufgD9MjCJeOEehNbj7iFGyXfCK78xZCjr1Mt4agGSvQclWVukzPpwj0RcgkooLc+S
PEi2lXwM5YBt1lGUp1qv1nxeOQ6YQsD38NlJuJFxmn1VLw6cJXmYQERdI3+TjBNXZMNJx5jvy/zB
eoVhNpKeyLZtE04rR6RNHVINvjo6aDfd+OYVmRhvwfA0tbaWfJAhyMuSu4iu+Xo9HGeisoUHFcPS
xtzweMW76jncE+17kgkBTp6z9+nQ3dUnWgBILpk5hShi7jDeGDuasu0rizG2i6SI7U5/rzGBXFqE
lpgtxJORPjIUa0Did1cmpgJpPI1jkinZwHazmdPNLj9Hllfk7PJm4G29C2LSllb+3ngQpA1BZUsn
ndDaaljHGk/1Vu2X33EEMEQq8vwy3c4vBBkNIsdQj1u0BspVeMiOxug23Qrgki8MJlryknI7XqmH
8cSaPl3xX+dvEIaI4BBf5CPaSxAIDdfhOX9bMEnwfWzxNK3FF0fa5teE1wemkxpjtLyYxifpv4Km
0k3NVzWRHqiV1xN+EdmLr8onspIl9IfznMNwwvG9xLZcE3ie7zVPjQf00pax79F3J2OpcQaPAR1r
TWZzxuS7UJWDzyKxcoXKxcbkYvcbqHLr1iXeyl5SmBB98pVxRRfJfiMkBz+K7FmkTjOexXyGcsod
bXNVr2SHNwWXDl9ZfWwzPqqr2pXxM90MngSsNQtccrIWxB1J5RGoNGmtrCOyhVDh34pveM38Mymd
briHVotnyj9jYk8ld2CESdoJ/NBVRvBUCIw6fZXad/r3XGtLYnr8JBYvVsB67iYQnbZEnKhf0skh
Rnm6k0+UMIxFse/h8EO5PV5Me7yonP3pFvHyv8KMQkICNBa8Wrpsw+zCqbD2P0g91nPHQMzqfzDV
4VSCdBQ1pXKEFfBVRAuzCvSSfGyfazKW98utWlI3zwiGlHqnFS95d+N/zLfiutupx/mMVPJo3tfA
oQg5OJiq6RQbfhIEqqg58cOtHkX48hdzubfyzf+oPWY/j0sWMzacdD2tycRDkQHOiTvje+BaZfUV
5JN4EvbDzcSj4BHxc/h+XL48kCJ1kL+jlThyzfkfxGj6H+pR2KM+V18E5TpXTv1m5m9k2fHrSC1v
JjBgEPPeiazAvWh4Sz644Wp3yCB61nYOBtB5Iwc1UiufugV7FcIL3gt77Y5AuWfrIJB4tyLp/m58
7p+jL9pd8EXwrI2FRAmhKB5ibTnZIV/hDyiwz+ATf+90U1eYcffoBmAC4A0ez9O0zVQPawIhcO58
O9y0zwAoBLTgdrbvnyfaNtfkUbwy+V4QWwrLZO7NbAoirC7gGehQkYV5gRPcMkl1NpxG4pdphfw9
uS3X5bq+FxCrLgeRYXXDWs2ZZJH9VpsBNNyG3RhXRQ/FK/rC6ca4YzqivTuVeixbhwwL7qjBnik/
llSAX5JHPsV00kbFBRmsXnC/y5M9v6dPC+zs1drIgAGby3LNfbAC8LrzMkW8cwjR5iWv8ZehnrnU
ASPBbbOb3zWG79232ce/spkJc4iWIu1BpBCgv/9DMxM8OU2fX3pMf97+ey2k/aXKpki3SF8mBL/U
QnwJBS2dTon2JIUS0/j/qYUQwxq6rtD64UYgfmR6Wj90soYMfICO6jfGgPVPaiFdWpSwvzSZfnno
8vKr/9xkMjtfKas8gplxFjYPHCbwCyxlgrjGc5/aAMF9CnxchRt8FN2OT2GVx0OEXD+F68cbfxUe
mvSj0FIn+pRf8PEnn5U7sV6/OXyHdMtImI8VZ3as+4t73xmmbeWRB7yCAlDnHHSM9hwCjso3/ZQc
GBV2KxZf302P3UZq3d7YPMA1x2K/byYWjRv1pXKp1rhzdE9RzbfHii0iGMeNToeJmmtYU0k5zPCL
XXv+0tzI95nbvWgGMOmj9pIFVw2iVXcfENH5qSBG7J2IfWTBb3OAWy9/n2X8fhDzjo21S/fpvrN2
/kGwFxq619j9peZI74aJp977KHu2fX4XTBssGAfWPGo+pp1rSXFZhlisCZ+gKxwe5jML87UgPWfN
mogDjLQchP/htk3to3KOD8VnD65BpS20ap+iBxwAR1wVN8w84Dlw2qqQ+aObuX+imuPleYLT94Lv
pyIWk0hMorft+mzstT1hmXb3ogb2nZHYoT2s+3N305896S7bGJszzWevrHBWO+RO8ouYr5269x+U
8cJBf3w3PPStdypbg+hGrnZI+BpWtwuEJP4QDmYB0rHB2xCSqbV3mXGrukvAKMCclbIx9rqduZRA
QfYsLVwgQiIqpMX6ZuoZnvuurPdOcFDIfeTleSM8DKmc71FeCYxWcp52ZJO+s/BPI/uiuW95RJCi
zJIpZTbanTUCN8sWL8E6MFwZOs72o4QcPtjCtVhfQ0fw7eUjGHyRH2M+y8KKFJDVxbKnC2PpN+20
vib3+Dp3PsmFFkhfjKcXyyOybCtcZ4AL8q2E3pDfmrjG9lji9zWHczp6GrpuA04aIU5cXPzfH+3u
pku9yZuBMp1bl2NDfaPTwL+R7vUNEKKIxV13OpSvid1w6ptv5v6Fpqp2X3kdTX+G2hwLQeOMxolT
nsSzhjXbOI9rGv+0ULV7RtUr0garlfXBwQP+ixhRalf4i+5i2hYkf/IU703OrK2nPQj9VcWSsofa
Px0Uu7gQBu/FK6ip9tdsS3xjq+HLUsrjWLGXi2iwW6dz9d2Itam74FvatEcJgwa+8a12wnj44b8H
9/UjwH/9GQO+xbNMCu5H8VFgj30fYDm8VxdhJ+le8S65mnAKQJLHmwFw+oPcr6m4kWnDutzFm/Y0
bBGoYIrSPbrFJ8Z5D2R4ZVQptvIa7pvLbMImR42y6TQ3LtcpFznlT+PYOTs+SjSXPmW8KS4KDo/H
nBMj4gg3XiXPlezyzCnVZ/sg3ETPyTNYZAZ7aKEzO3oWD+rWdCAIdBQASeSImTcT176bDhopljth
1+srnP1UlKvRlb2FuB5cFhc84Z5ucFcdFGR7Z9SsQBxCG9Veri1XAU3vle7pG9mRraNJc5XT5J2x
819T6MM34jpuXPkG6S4AvgcgIdgeYzDRsIoxU66r/U2yoptxrNwzChWncoUN+/J8Gzz2z9od7h3W
4WyvXpu9cCfO9F2mlXBBzHjPgcJGieFeNOz+1b98Bkl+hwjekoxEc3GT/P0MknHhz9v2MnD/7fbf
t202YFFbbCzM9nVDWiLvfmgFDFqKhB1ZOEu+wdi/tzCXGeSyk3/d5r83L/kkWdl0NOmIogBRjX+y
YRt/ti5/fszIEn7dr4vUxEzZwO8FXRaeR/pUg+s/jO9hDrn3YICUAJccbe5AfNFe6hzIdmgbY+Dk
+rQD/ebo8435yiK+dBc41dNj0cjJYzF9aNv7ur0X8zvtngp1ugUtzfl1PE231OCFtYtgX0S2BOKs
3w/n4cyCRTnANUv5QtWJoOZk3qMmC1dLZaCEJ/FFCe4lfcuBmpCKO6rPf3O7HY2IxZUAbxUmrMXr
9rfXqsjF/Pu1+tvtf1yrC3tRFlWOk8vAnHPkj2uV0k7EL6/i1Efk9eOIueQALFNK5oucd/+Yl8uq
wbAcdeJXqcw/uWJ5z/x2xFzeZj8/9OXrP3XbK1iK1RCY5m4I5JfYTye4OaHghFlZfzRBiIJ9mItN
nzb9OpJEyEpCRiO+tPrR1jVhkzY6VZfCqaQx161Un6du8Hwf/rKPWScGkVKfSrm792eyNkKK5Cl+
TXFrhzJCSBknIfm9IofWNjJ3iRg7iQTABil2Jld7hfdFqpd71Q8f5hrzqkz49ahljY7JAf0JsY4x
XXyUHvOi+YgW9cdgEaAFpil/ylWoM4mxCwbloYpDyG9E2JWjuBtGtM5mcBwWdUk1v0j5TBwUOJBF
fjIuQhTCFYOgDuxs0adICFXkSgl3Snsn86hFODo+gpZZFbywC71ekF91JgA6AWexNtoSQpgOQYxA
hZxNm7iAZZ6tuzFcp1l6m2HcVwQyVZHeOTjtdoDoikNkqlNOBxGkYyYaPck+w+SZgfKSRpkjah1o
lVI/S+Z4aWIYPZEliO9leTMuCN0wLETC0XHMp1qX3bTRSEjjFN/2oXgw9AjUUwgiM4DLa8HnVU18
8OM47SMr7slXHmD6LjhfaQH7lt21XUC/c4D+1kesVC4Q4Cl4m6Eu1R2CpVTej1Tj0JVk6Z6awNXa
+KCHsA4X7quxEGDzYjZfh1L2WiHzGI5Sj/cvkn9tsQ8Q7NwxuBkhgeev4XhPRYEVX3ZQja+TKNrX
GlgYRi6m9JGrktth929NxKP4dCIOEuEVSSRu+bKnJVcZjdsuwCcxIfWnKHdNDtVd0mxL/Oxo2HRI
SssaxlNJOBEeTAbssgr8v61zZV/lnD+CpYdPdPqQbxMSMZIFW2Ym2o4ptBUH7357BTcqKR8CRZbG
QTPXUi6jtiCRIPRx7DB7Kmn6FSZ27F7Q37t0i94rdGY4rUuAwKxfKsKwjXUpouhmEl6dKqXpXWua
uVzD2S8OfZZJz8KoA8yEbqok6IJl7S4pgFP4A7USCEgzLyEaGW9h86maV7OmYyy2BboxM7e2//Vj
yxF4/3YE0QEen9EBoOwKpYMpUM3RxvyvH8oYhH2kwPV7q5n2qVJ8k5L/KxsLrLjI/lnvzUXirat/
f0JhGf591f/z9t9XffUvUQWHoiFhMSUd6uCPVV/9iw4BSkgkp7+v+spyGFE1wnpBGC7xZv/bWFAY
sqK6IJdGUdHMY979R6v+n6wUHroqfk2mWfQ7v8uLh6DO2l7XSRjcS4dBUGzVIky0ntLIjkI9eUUT
oSueT+TznrxGMp4MJHsq3Ip6uh3MqlxPYi7Zxjgc01BlLeN6l8xtVbeYy62MklqmhlYqhgZT3E/Y
H5nhDYP2Gc7mlxQGVRTdBMmzAJZKqRRcbSQGCnTzKswjEUMtrIkqiY5yzZw0AkdRRHTBi72ZmOsc
ii9v4TejvuZwT0S6mSkmMUvgPSiNN1JJWDtRTxFE/DTrn+uiZQoZt2/iaF6KTruI5qhtRfwoaKkz
Jmfa2DqJaj7JM9i6GcKf3jEtk6qdGvvP2ERhmkj1Ou0OAnqabBRuJYHIBX9QLmGiHPRBwgCmCIZT
KUPi1Fp4jBZReD/nm7jX13kJgGpUUvgcGU3zumpASdEaFF0cp8ClIt6n5thvmThk4XODyzfUkI72
5DZKYZ56MWOPWng2E6VfGcKmGRLxti67V78sgbtByZDF8ZKFrB9mmbgI7O2iFkjYuWtH1U1It2mD
L2mn7NWCEBnOnwg2EqAySt4ceoHUGgQfukyJe5TjYS2R1JJgkW2bhzHP1wXPQ2htlxDGeKIZb6ob
QYEnAfWhe4+o6ROFGp8F3pTx1U2Mz4wXmRJwVLSNJUQ3Vdy/Cn3sWmhH5xaTAxdXCd9MWXQ/Jr9t
3XjVFB0nOToNIuuoQoMrJx09FI7jXB9Z6R4TRTx04vSI4uSsNEyfh8CVgkOlPgYKEh+z3JqkeGhF
R3lJUKUvwWTWb41Q3+ajbg9t6+RCudaTfhMa1jO2wki681nfewVanczamO19HJuhfg795Es3G3wW
fgfYG7/LrjKpc+0MGXCiVaLAX64LIoFAQMLmBYMgrTCfr7opcbXuLhngcYU4DPuhXzcC5CB52oR6
ewrzDHcI27hVHSpGYLH8bgQtWGsT3DT4mrjdpIFKZ0w6TLDnpu52iqnGLVS5A5h98nWaal8qHwHe
N7mYyCo1Ly1jX5Jc12EVu2GbHGtdsMMYIFvRv+vM4bIKNSP3hTWevQpzgFnsUk05G9hxo7bfV75w
VeYeZh8dmJvECo41IBpRIy5wxFQtl3sjZWChwftTo3XHpM6qL1GtniYmkdEoePrsb8PgnHWCI2WI
/jvey4Vdl8E3zc4v2vifBZ2LjuWXDujXNZqiatF3azAS6O3+fDyVskwx8mjOgEXARckQDDVSljtz
1eDrjlulWRWWT1JTLl9Sg4s8aYKjlr9nEjbgONlnWXsRy4gwPo4q6JVD4dSjDcMAYwsWJkJDPU5c
FWYpXOoJfmYbO7jmNlOwTwLOtJK8FgjGm0VaSKMoqYd/dYkk0/EmlFMG74468G9LJJ3N7Y8S6ffb
f98siTBm30P4DjXXpJ6nBPlRIkmWSLg96W3LpvlzicSOqOsmNzMU0Vo2sR+bpfyXtXgCAJXh/KHC
+kdFPW7A36/BRfEMXQzBJ/kdbOy/XoMa7G4fTqe56/ugeFJS47UW67tU0FEuMFrXjdp6MZSe9E2f
0dh0iHsWP0Vp7o2qqzmHVcp9EcoPQsGU/00w7+VF0KKQ9D5b1TaLteam6oatbO5iJDqDuTJSiTyI
V0MFNyb7bhG2rHuY5EO0UNC4dOtL0UNsrdZ+vm9hqmLuMfo3aJ1aTT4NltqO0iMBUaaj4xhFmCzF
XU9zoaphe1avrbhVCB2uazqYQbqJg3bf9qWz2G59lUwoNE2d8jkGj0Zz1fzArZQPpafLqadOBzBV
1L7MlDfBiPjgNuiAZ3+o6mPY+U4ImcIvjm3NTELbmP5ngxlU40hrhHeljL6Vfi5uU7qqAzibOVOx
PNzx47SSXKuYNt7nKN7HnG+T6ZoxxLWOqfZYWGuhPo/la60+6Saj+iU8YApdS3zucM3hg0hiOvBL
0qJ0qymNrfocpoMtHb9IeNeoVXuwRr3PTJYt0e8Jr4fYXj8o9UtFH3xqZG+eBXzhDDYwKFm1Sm1I
s5wzv6/hTNyJmo+GkmjOABqFsitA6OcsiIPwUND4q0pIpNlDIEuPhb7pQzhTWOLlDFhkTjZ0yszU
72CDNYeBe5NlrFiO7hNOpb/6xkPW3uEjxvHmM6+5y4pP0Xjozas63JmVYk8NDz7eaYSCYZFrIHz1
d3p1lxGfplGQydNNIbzE1T4uH6f+7I+3o/qCXiFmHBlqNz5sdjmIVnm+N3BOkEtiEknQjKVdIqXq
zMqeG8md0ouMGz2aHlvlUfbvG37vuFY3tTSihbkdxmNbIPqJ4e8OV7W7RGLqLvYvC1Zq11ZbsAhO
UZEoAAJOfsnmEgXzF9wcq5DgQDh2jVk9RlXtKqST6PFzuOAEJokEuBPuDQOgqpRw/NuNpEkTgm33
DT67V6UHKMqdzBHDiE7mXXCmTUIY31tCenPWYirrkHnQyofREo7U3dCWe2G8WmDe8htOAY6KrKgZ
0SdN5UFsxX2k0yvWP5MYLhHkUtjbwAbwODttePDx92U8nynvzzOJiWsoLRCH7zCrgZTMbR08YGxE
TmYKdiuj64vf8nwXZh+69ujDOpgJgmmlLTE2I2APUcDnnBiHAcRpVzl+d1GTg5ByslWQCXBoiAR/
PaXvc3PAdjBP1zyXz5pJNMw8FogF2qusQqAVTD95SntiWCNGke8ofH2cO5kbEeOqTGM1cJ7meFK3
0peiMQOeUppFsD7on4hW3thkk7+MMhB/BjQiY6igYP6TNe6/eAczcZ/IZNwrYCoNTf77HczEPPbb
Dvbn7b/vYMZf6GJxsZB+osBNojr73x0MQ4KpafQAFQbT3/wy3xvSMOeBbTJ9hpjJB5Mi8XtbWvxL
pmjEuyYTkC3q+j8yr0Ge/30H+/Wha7/tYOrYamLqk86iycFtNOtOa7wq7eBkouyMKPaamhHj2BxU
NcF0y6qWBZ4hHGFTOFFf2LkoHKvOWBVz5KXjvJ6hMfghKhx06ioYPEtY1kR5V6Hj0dph28oaYrFy
3cjPwgzoGL0u1Nm+yY+9ROizKYBuj1xVbc7GwLqBvz6dtU1LFSPKA+u+SS9GhAOIviabvqA+vkbU
U/7MBDWGsGaS0VsOdmkAOJFZaDn8W2QwlES/q+jD/B7pSFxucczGKo7Yrl6XQ3IWapMJaXkrMfDL
QYIrceCY/sSMSvkoeeeUav+YRKOL4N2OmpHYqGGvG+Jqklh7LX/HQ6QfJhH10F58lSibKHJ7mjYD
Svu6HE8ZHB0oqcdygULToDIU3e6EgAHuiH6UJv28hM+T8lQHTPtEgPXWR+nHx7GI7obeWCm4+7rk
lKJdJIuCg4B6zAHaDAHhpPGTCZ++gyqUUFSW5gIDH1nhp4uoTDeGIDuCGjwIUfbYTtZ+7qkeY82O
tReh2IexT5MUfjWRkYbWIfcsvWIotnWue2G1gDGQ1IIzXGJPoi45RgPEOnH0LEU41TqyMuriskyc
MIn2koaai05ljPpNaPId/btdJ8iPFhaY3rxL9H3PlLSrtpJSuGVybJiV59lgN1mM5Xomoy6g1YZC
rKw3VuclBlDpAvId11aQtZ4y37JP1xkCu7L2ZE27mQT6sn1+npHB+vVIIyzeNkJ2PynJWpV7b1TE
YzWis+4N9Dd3M1A+nkRqVmU7DYLbRvBQBfBQ4uRq1pLwTdTo8KWh/ZYOl5rTziS/x1lO/me5ac3B
kaJu3YVsj1iY4zHydGbqdfxYAgHKVQTTuMRiHmxC6GSp1Z4BrX8Q+2vZKVwj8UaUyc6M9b1qwMWm
p0gh316sgQDmVHQa6K1dCEA1hOY4GuIm9sXXwGQToEElgdEHddh1AC/hzeAoEXVHAEPmT6lXQb4O
KebTWV8bRXmq5Oix0v3PHGpT2rOJoIad1aj1JCFTb7IwJEJMBD5bILxkFomTo7P0fTEkDShMoCgl
GTa5TjOzKQWigXs0DJNtGUD4G5JMaa0bE0+FSCnvk2FY6luzT3ZzSDyFn/o3Rp8S6Q0U3xde5sn4
9BW/tk38J22mvPsx0W1KMG7/1fsM006Z+Qw6IFVeNoO/GSYxe/lzn/n99t/3GQwaDFTZGXSMnd/K
oe+VElHThkGg2FfztMF9/thlVAl5ExonejFL8fbLLkOBxB4kL/UXzup/0lSkZf7nLvPLA1++/tMo
aczKSFeKIdvlfd0fBnXfTgGSbVB24YBVKbbUV6NbcFras2+2tdf3rEyidGt1wbY2FraA7OYTJZQI
jittFBvv27aMXs1Bf0iHCBXc7KVy40W+tpXErnb8+jMVzk3/VuLcgEkZN1i/dHSsSPsak4OfITtW
XzGuAUIjqo6io3U2SyI/SAdDTd7Gw4NvQiE1pHUxIailgTDX0y7UwespL6ZFa8MYt232XND3CIbq
YTJpjGqQwrpdDTvIRwg5TxgsKuQKirotMouDV7PLUyIJY81ps9MkA+71X1Q8KlIiw5FK7FJsTnEf
eLkKh2i6N9QCYFd1zSOinMcIDb8Irj1acqA0Xb3kUrBlQrUdhpYw3CDaNUp1tcLesueYTI101KCm
ttEh0WAFKvAgvd5sPkaItiJg5CTUX2PfOpex8VilyUuvZu9l5G+UhMSnEvBqLjTutARapNUpw+bA
cx6sxGKJlQJ2EZdEyo44zdnuBLzVndrZUnDf+6knluisk6YkUUE7CIG5yppyKyT4SpbAMUP1z9UY
07utEsxrvpM10josYNqhvRbmx2AE9BxP56o/t/WhbzDUFHcVR+aZFsxsXdsIBF4Q7LQKT880WoSd
OOIEnXFWbEG7apPIMvk2pKCcJW0zRejUfBUZGn06BpKCUK9EHD958zCPDcLaCVj/XbwAm8GuLlDr
+H1sRXuaWcPpt5bk2iZZ4xA+CRPvZm43KmS0Seq9CgRfzk4sHPVxAS4dVJlzdPEkhS8CdafGSaiB
3Mzwj/MG2lEocXLgM/3ZB8aSBGb0t5lgELUbd7HTtxo+oLJdifzkBGicZpVHHeGVNXwmEMiCqvMy
eZZXSkpZFSrif3N3XsuRW1cU/SJMARf5tRvonMhmfkENE3LO+HovyBqLM3JJpVe55LJrKA7JZuPe
E/Ze+76qNGR+CtA5Zu37oiR9nbSOgeG6D+NXwwYqGpU2mccsHwkqUN5Vq7nJZrxMFKKV5reSdMRE
TueuMs2VL2PFyMKbwJCXvaWtBqB9+khfPwu7Un8NFsJtgAAELXYrTHgxM0U77a8dl9NyUEzgu330
btZRgGOQ6FrhAbLS6LryfFyNMnGawcq3bpX6NmcILmvW2ZY6EszUZU+nZupbPzfuWlpbjcS7uqiI
x2P2ixxs3j5mEaEFBJzRmaXPBDwJqjgTMHsmuUxUCOkkidzTrNqVCvOhyluWcvmDrIMb6LNPTVRH
pRk3jV8jLffqZVqT3WJWn3bhoVECOTjt1ah0/T51iFvdTNN9NajXIo1X/OpMAktbnzeJ0i9TJtpC
2zQh12A+7QiqC+duy/bRWPgWORHVnebXF09BvWh1jPotmSJQTN5yTJXT1Ocx0YDxGa7UnDB6Vgge
FzUQIJ3HVx0oA5qBbDcLz1cH4CDYVd244Yx0RshTxdUMWaCayKbRJSZhwDPwWZqFm+kdaSgpy+0B
kHCqZ6ue3HG9CP/FumCUCyyuIMga1twlKYyG/+Ke5V7880Ty18//cc9acyivzlAR9/mct/lFtMGH
LORMxhct0Y+blrEj4iLuZXm+bnFw/nHT8iEaT4VRps5ekDHiP7pp/7y++/lHF7MO6ctNm42ZXVp5
a+6yNyhVc8YVQo2BwDAWZZZxR3q2vR/2HFjKY7TC70Chi0K3e4tZT4iFYTreg4UfG59axtMw59B3
9dK2MV8vuNEkExKeUySrlIO8Nh3A4fj0nEQ7M/cLJReZhEiAF7qzgUx/TF+UDYmLsLLGzNGfquTc
rwt2zOKawggVeNZQNrldXG0WdnkVGAC7PVk4o+uBzEwOJKr4AnyjUx+yh2m26AF43IRL/RZJo1jx
jcXAriYn7Z+9fFVRKBeuHp4nY6fUoGTxei8LbZPrV9h87AJ5Mm4JKLT1jfk4s1QIV8dkXB7aYZsh
vzXJVCKqZ4mhY5XIB8pyCPWwFN3uKRnBsHyC04v6T9z6SyKLwpim61abhcLTwrobJNyPmH7cOuRF
w3rVXDhl1RIl6cK7sBo7GluP6KU5JcfhknIhV9bLhh+GRo30dFe71k/9illX8wkby9qa8Y3Xu4pM
Y7rU3hBBiKfK24vihpbZ7zfAtpje1YQ7VeyhHK3dwkyjaGL7VBPGhYtivAcYzK9yZL+mggUFQJpg
qljJn8FbH+2JVQWa6OvPOkkYRDUau/HDLFn4gBhbiua98xwNHFh+kD5L5pi8H97hjOXpPfVLMvD3
+RdDXErzo8UAdaov7R08VubGygOaTLKQgPsR/cJlW85nGXlKCxWAu7mp4k0/POZszHjtg5ECY1Wk
yH7d3mGeWwt2gZDAXJQfkfyS2o2bKJoD+29h1BvgXhJn9ASxcOURJtHtBHkXPgkIIZFFILiWtrEI
ubcGdsTOdA9pYbpnWjlMO5PBepFAmMd15lQvxQuDVkbiIc4jrnPVOliT05R0wI6YMJ7wAhIKRlRj
9Tm+SS/sOUOEtS2jjdm3ObdHzwyj+WdCUD0ydXMMgjrUBU8MYwzbK5wALwjLY/57Kn0i4W4ZeA8A
DTu3ru2TIZPHhRx+38AypX4MgLQHN1RWzf3M179O7kns67O1h92+6zf+WboEL8VNfu3u53+DDvQG
7P4qjNh9+rULduWGO1cS3j6S+VVhWlMabFvqtKZCcOMx/tCn/la2cyQgpUNmPX9K/jWhgenq39uO
ET8JowNmOSYPFBfG37Rjssb656u27/98/pdrwjZZiZncEPg+dBqeH+2Y/Q1pn0pCpf3bB+Ym8Pdr
AhDJnEzJZ4F4Q/pn/HFN8KF53Md0kttnnlL+k1sCDcsv/div3/nsLvlyS9Slog1pQ63Wq97JDmQ2
QXoiLTOYm4R/yOk66mOkUEHoA5ZkerkYRvECcw5HiGH6S7VPbvzePmYVXoDUsE/pXOQXvSuZeP2K
nmIlD19kvAMiGnaxnmVX4uJPntbmjhbkwV1gEIs2RMHE7IgaOQiRr2nyfW1Gj5UQspNHo3iQm6zH
QIYUT+mQhmW6gsM14NLq213gE/HYzsmArR9jJy9kUhfYiulCi7d24y9929E0kBUMdYKOSAztqTTK
dBW3KUPKfMCjB2t2aD0T/mLz1kzcZ81o7OKqR+nQjeW9VNv+1uMFMBzDTGUArNGqmvq03LLhZhSj
SQBAhVdkhxCv0GFKa/tqAptdFOZwbW3sy7BJAhzcMcala1zhWSl9ycOUnjap/xSnEbEZcdBiO7V9
1d/DcYNMiwJRfm/1EatY1nsCEX5RKZKTyGllgWauIE/3RaqdLU/Ftailk/6qpFLl0N6sFC1aKUq+
tWzswJrHIg3Ut7Iakv5GxQBnRcXKEzEZuRTcg13tx1J7tvziPGj+vh5aa9EHaAJlnfDneDCtddWp
JFLGBv7/YUIOv4roR1rRvQiC5dcoBQ2ABkgBSwkeuNIU31WvYzplNefEIkW6T4j/aOJ8OmglLfok
ixTLdIf+oMgCm1jEQGsit/drVX5MUpInk+W/9yiaK1Ybdxg6LkY4HEd/U7Hq1HVfj6L/8/l/HEVM
mrQf8Qw/SeJZr+usygnMYlzAjoLz5kfFCtVDYyQAZImdAevtP5xsswJ53pFggWOxwZv3H1E9eHp/
OYt++dbnivrrWSTJJABUUmeAfKdoHPKTb1qPRlSfZHW68GDufKs4yb5GFJx+P3iYOVvjPokrb2uU
xbYYmpUQnqOWiZMFfeeUfWstkd/FjhGKbIEG9txH/b7LWlJ68Pj4WXmqZLJ6xrJbWwYxLyE036yA
bWPNnGVVRmTJQ90Plxj1phzoF6NN8KdLAnBqymoQrS3TrHBRWB6hk4FE3OzMC8+tdTflYiGAyws1
e0VBizUnRGSSbrWc3NDSOLEPfFRCVKd+15IlYSUrSwph6DMPFvVvUTioTtuR+IEmxCDkyVRhWvfU
VPnRDrOTjfI/sUjJIefUMe1op0DMdjXRn9Sgv8gddWnRSStLw/9ephWCJGXJTsGhS8VvN5jruqOT
9e3eUcNSW3ZdjBdMe+P6+tTVtnxrAwbRWSGQQDFdYHQgdYqentO8SI/V2ONYKDrBkhrSYKi31bbM
qpvcB0RP5urCqOqALDGLqFDKP9l4lS2swmZwVUf7bGvjbTElFqMC21xGFfaxFKGcRso6aYQkR6r1
ZIPsHZD2kkm70Azm6QT+6gtkTuWqz+J2z/JTe/GlpMZ0XbylnWfSXEghNgZEx3Tu0EG0eHLYeYJx
kia4GE10z19BnnvGjltPiEAq625TlWPjllaPB3fAbVEa8bEJIopJP/FWWkHVaLHcLusez1qdhfsy
CUlGHStlPYaokFvf60CoU0AjE+ZtkIxycvZCYVOqqxx0Ul+LWzWfKdYWqKohgililYG1jSpWPonV
E7OOSAm9EqHAxLTlytAco4p1VxMzzRnMCBF6pHQtgr9QIohWWRnV8FSVBCIPUQdspjpzo7JpkE6N
MGwiuThT5YoE3zA0zrbX8UvPGPBZSokVXpVeY1FzI8ERaxu85YDkl02gvpWedhmLPGUhFCKo54GQ
JjeXpZWcpQ+m0YWoRow0BKEf7MJGeZa15iUR0E1kCR+1Fg3o5NrkIe7mFwwCvgMNbaV5vTNBiSha
FglxHx+yIXu2bPtYoG9mkTa9iqn4NwuLLSJSZmWSMAVi3r+ZTKAR5iL46Zz/8+f/OOfZNCOT+n2K
MI/5fxSc1jd8j9hLUDL/5nviKP9xyssopTje4eFhfdIs64tSSv6Grg79lErJySaau+Ef0BeFzlXy
s1pv/sYNbFQa9w3YvllJ9aXi1KKRXQP0sN1EVhvHbbYlKwN8iLh2lur0PclidT4jSDTYOw2pGDmo
BkZoerseLfKnCPc2BqTpwXiDbAZ0HawnMTEVL6NVyQ7WszMnUayPIOjWZhxB2mHiH4IcTmv5oSIy
D9Lo0R7SpzKEJgf4xx77PW4UyC5M42A7a6JwAwYlSArR/zPdaMejGGFihOhO6R4bjFuFBHWPGfYJ
Z+y6z5qzNTUrm3CGqexetZrkkS6EluZr4hiV49GOiHiVTTSFU8/wU1BqCoo485ZMiRhHMBvoqhT7
tNTdAY+Eh+mKabVXVXtffwsKjcoSp5fVPSJHPlJNOhGInqSb1oMliCQPPmS5uNfN7wOdeVgzrPet
HcJqWFSoQ0t9dKbJQCbab0mR2XS6/Jb5TNHjG4Pod9OU/LNcM/echhRGth/ugfEPEVbbTCu2pV5l
THP2EODOWXxnSZda8hF61UdBvzoi+rGNcaMRvyMNpJJlhoL9l9XppFYLiyIX7doJIu2hGNXnTGEA
q7SwCvnyaGLXpufvcq1zm+pxJte34ycoq93Eq5WZ/EYnrlW9i29qJSJPVwVRhXh5CkDQhOYpnvDu
qM0rMDgyYYj8iYNoneXGuUso/Af/wMCf6YQxncumYMdQ9Me2tzZhQG/QGA+ozBctwQLe4G+SaSQR
3toYRrZLrPQwedKrUdp3Wm0/hnqOpHlKVmqxaafxDFhFkqVlKPJNouTfg8xkLBNVt6NXHRv2FoM6
3dSZtKqr9OSPtAOi2Y5SfOK1JW+PBQ/KWEnhJsjkbCVb2jUXzZsXGPdpqq07WBa1rkO5tneFnzEa
bwfE9hbmXrRHHaHLercbMuR5rlyNzIG4Fb1+bZvSzg6jrclV0amcv0a/zltky/WNEcjLZNwUTcr/
KEjjeEIC/dlHtqRD3sBAiQ5ddtQeOa+XsEIpGpxJwR7todt35J8wyxj8nSmSg9E2x0QM71Gs35p9
Y+6Y87NibjZ9j/o5LTdmZm2yDCmEhHIjDuU91f9GHUwaNvWum9KnNu3s/1L4/51eEmSmGhpRVcW3
gWGPk++vhtHmnE7785H/p8//48ifmdsYXQ0Qqz+Li5gXULzzpa3/SmC/lPbKt5lBoeAyQaQyJ8H9
MYxWvuFzxSKr2LPzb24I/sGhr/yCqoe5+9OPrvyKUdcTK/b7um12dkziJxqQhGR5K7UX1E39ekBy
UWgy8zJ9bagwUtDfLoPqqFP+qogNK9E99Joxgya9xRQ3qjvFxsVvZMYR+XZiDQN7k8ZZPFj6xU/U
hbA8Qs0Nex2l0W0h9PswNw9ylW3YPr9aUf2sCv/BLzWyboU/uErA39RkzTPbmUcvU9deKS1S5hEr
q1k32vRQ6+JWM5RPUQKp6Ioe6FaNmQ7X4za0WXFlxZkb+RxUfk+fQTC8NLYPlVRAQKjBY+StBjDI
myOG5ILTNMzWocBGbteeU9Ut1BwyRmvf2xugwzr2deT+ArxfZiAa4nr+90AEyOiHkUxZVzXZFyxJ
Zd1fKIzb/X6pFLdtcD9SGYdxuvSZQ9fkawecqLhkCOmaxaxwpAY5vPrMb578mm3SuTaN/WhYd6U1
7vIY0kcTIR1ET7QoGhVbSUY+bTzuyfaCX+XtIjaKLLK41eRAeozTXHNbNZvH/Nljk2JFVNBaouFB
z7qSsskxBGykeNr1jCdqQmUkn52hapAWNJ2B+k8cJsU6MrqNkUyOCe/NEEN/UZVo5U2PNipp3771
5Fdb0tiDRdXZEOxNI34ZkVKBGPJmtwtEuiAjDgOKhyYTDQWUSLC/kz88PZo3b26cQ63KSM8yJKco
rRs/G55UtqhJwF3NBbzPWAEmBF1hWqTOJ3KKRYg2boWd4f2ZPqZOffOnfBeFofOvnkngURPafwtV
Xf27Ldpcc/50cKFj++Xzfxxc1jcsyqr4nyqFI++PapW8Q7A+ms1sQvlN8v+jWmXwQJ4JnZzxO2L8
j4NLfNNJy0SDb9icWsxU/8G5hTbz12L1l++cIvxrsar2WhU3BQBe/FMrU+DmhS+SiJNtIs/3iuXs
SMulJ615VbIjGx4t3FgqfnrzNZTf1Hkj7ADkGoa7RPuw6ONN734MHuv8g9p3WbEoKWL7pEjPdT65
I4yyXEerruCSkb7XIW6b4fsAmixs7jVcsENQL5OIvj3bGNN7Kd8M1bPJqzmUc4P4GDF6tYkvGXJv
3ejvMvp9MSGEp83uC1Yl2V0WT1uP4CW5BcUF2jQiS0ersdUO7aoPm01gv3W650r6PLwc5LUm9xfJ
ZpIRqho5YYbkmql1W4bxzpNqUq7qwdwPtf0wKyoFtmacqstO+w6jadkSwytjY00BS3fYxhqCuy4W
ehxTil9LonE6kAWtBgWGY2HQwpsooRk1TIbIoxuMw7YuopOEq84ywi0ZNPsoOFWMUsseuwIYv1xh
m6h/TNKEoSs9xwjlbTV9YC5CTrNH6LK0kAswk1jQRr9Zxla71/qXslM2AUA/bx6ftFfkmldCJIG7
VfivLBLhPThmnbVhxHNbR2C4EAW03phu/TYxzx4HlAY9Sa4PaVxfkmpaMSO4l9XLqJvrSCXqFpb0
pKR7tr8g5MpljKSp7SMWSmvCL6+5Tich5HVDCKLdBEgQsWjYPktOqM8NZa2nHkPDX6fxSGSz/F7i
WxvN76VufeQVgqi2oehvz03Y3suAH+W6Po++9FgKCzsf9j6i8dQ7q6bA9Rqx0qZ8ZfQ621WWcYQF
94W1xlcHmPHVhvzgjcAGi34VJGwc43vWRAt9tl2QxGKFhFl7WpS+ec25STuGMoN9TbN+W9vBapg5
diEUak3dFZVMQ9+fSVtbKwOGtiR2h149i+lGApOJ+W7PqXwXdCRADrjfcrZ17cikwUg/dKbC7ajc
RNg00Qfe617smgNE6OwlVg7pXKe3yXKM1CfZv5gJmN+EWUd1aGBvTx/CRsieIb4n6SGbnYh1cyNl
7R3Dtrs2lh8irSWQcDbKUH/67WoqP7Tqu5/ETmntvcZaI0NaNWxCGYM85nK/H5IUTS4lcWI4vSG7
A9x26prb0HKDznKiptpVDOpDWK+2+QrXNyBtzcRhGCtPcvGuIJPVJ15SCbasRvJGHn4kdvLdE9aZ
2n8la2+lTqajmHHXnxUiolCJ3baAJKPrS3+Ey0Ecdxn0myB5zvRoY2sQIbNrytY+Z/ubqcE+DZud
kLNFKYMSZTbmZyzTsei1ISQfXv0U3dFQIujy0yWu7Qm3ozndzXZ4KPWcVYh4uFf7rie4K1joCWZN
lJg4b5qg3Kr6U4IUBjlW2iBxG9NFNuBzkVRHUWZdHYeJ6nB3EtFUs5IF7p01bOjnD7XYa302zqxB
xOROXrmU8HhayHsmzeNUGF0LAFVQ3CPiXcbRakRmLUNd1CsYgaG8aQ3ejo1YpqSZxKyGfc4RMAVy
d2chkBo6b9NlO55gm2clswbAvEc9PLWUd2Gx1ZWMt9YxDO9HEPrNTIeNyQEnyb4K2murkidtJfce
9KU6uNOgB5IrtGy0jSoGdhGq5+jWHSs4nDQwH2VpUVXz1Cx6FsZ7aiuurNxLhrxIpwcRhDfxWF6M
Yh3L0KpmM3J9l7YzRw1p2fTR2+pOKb4L+mNbvula1Y2lxNWo7ZRmZrv07I0TXJi9fqmBVJKwEkTy
UsqT14A5ZB6D2KTFK4tyrXJV+FKxG9Ru23a3JVLlUqHobA8ZEH/LjJYWG/Z4QISM10RVypUI6m1p
EGzJn5E1SDMusIKQlwG3lgntMjY8dL2hW0ue05ClXE0ms4pwFxaHMLhPE+SIyOQM5IkUgQPUglK1
t3Z7MmUGI+K+qLhTOFhS/zEq72JQcX73qTE/LMEFNx08Mea1YfKUZyPh7mAqvZfKfFfxBqjIq2Mf
TLX+FEgI3fphFaU0tMrtCNJDg7UxWLxsyrTTs49ugmQcg1xAjxJH71k9uAFHlCH0TWFFK7JM2Fe9
hUO4NViRjUG+y/PYicMPiU8YMG1NsXzVlM+hGh9i4nY0OZYnWu48lt28aWJWVCUO2FR9GHoftUi6
KavxMuBZD9toEwnG/kZEVH3vlZiLapuYudg+6KRhsj5sm3D9L68BWUSrOrM7S/3bGtCgu/1TDfjz
53+pASEs0n9SzxkyK6afakCZJCmsMcwMWTb9MbCkzptrM/JghC7YlVOT/jDGiG9ottjkMz0x2ULz
oX9QA/62Fvt5YMnX4eeVYUwiJdPUX9ZSkZbHkmoUKu/Zj77LX+X5fKl7ImMi8KqYKQifw2rdN2vh
t+95XGzVgcs4MT+FSm1hTtcQEI6FlbhMUt7fIMSSnLlLVHnLvLtYWuX4qPlGZdyFgwzQDe2JadfX
SmpXJvqYTaAgZilPQ3sjWQwHtZ3W2fu80NBAJa8xtpA4fo3GD7lMzzSrTg6qQerMI3dIVwqIcAFL
kHrBluuq1wVbXxYQwO0nbuy22U957vRxeq3CyEF2IDt+NLtMNDJH+DGnSb018dPkRKMuRg7OrKqV
70KtI7cZG+orHSVtEPX3o9k+6lhmlkhrl0UqOYOXr8f6Q1F3fT0n9N1LAc+UWsebWVrZ50BbzZhb
16oeUvOmUs21ziw2LCC4a9U6az9rW1mYHRmxMUsmDEQqbW08YOWBqifh2M7rfdcek4hKi2NhKiDJ
0npT0sRnOdJRNotpmzXddWrItZrxM95cyZKRAXBFJqqNGrel2LWbN1+FIkkJrOH6jimJY0pjGbqt
TamMx5Hl1p3GNxJRSAujYUsysT56bzwLb31C+q+JyMt/jPvCNfoPxX4imdGc4HlRag6unYOCpXgP
mnubX0yMEYjCXu2/Mz1c5lnOPCNDVzy6svSs5OaJW2pRJek6KV99/UGwVhryj3G4A/IVyW9m/UqZ
C8dgo3l3vf5eSE+Ce6hNUWmjl9Krk018n9pB9zY0MsG76CGrtV5ix24kB5Nl6Qb5fblqgvomJH+b
N/ya3c7RqNHB/XsPNwUfHbsnDfSVqnHUcM78xWQOlzdH1NfD7f98/o/DDcqLzuCNPc/syiAg44/D
Tfum0qryZUG20OnO++4fDa5MnB1/yKpk9iMK8eV0k7/p/FXCnndHjOds8U9ON77ULx0up5pA/0Kg
q40yQDF/6XCNGpsOjltjG/keyZg8CZqEdWFyMq1mHpWusBHg1hK3BQkxo5/uGL+s9Vh6nXL9SUqm
ldwUN3ZOWRSFjpLDnbV6tKRg8COZ6V3Js+1Ths5RG7h1rfyjso6SIc66EjjxQBS5P7wkLaR25UUI
fyfJydWgOzE8CMjKjVVyyOXAF9Lk1JrsMbztBFMigC5r4Gct8dix9ojoKkbz6qs3rZJhFZF4IMj0
pho3ONAKS3pEw4AJWHM7DLiahJaSiWOVZU8auKuWzJ2uU/f1lJ6VMXhoG0jmoboR3b0qgSmJ7gdM
JZIPjBliv64HrgwiSsKoXGkHvX8aO/uM23aVeXzd3N42I2kK0akMbuWJlAjIEhMCfbsUm9J+6gz8
Kel3TSe6hMmeGOl4E/QEBmL3pM3OdchZkcS40KPqWDO1LzwaABOroV0oSCARMiTIX8dumXri6HFY
GOggpGgDUgZ53ykJ2ptG1TZzIrRkMOTrsmU1egsJz4yZZ9/NyHj2zHyVdemtEqPyFx4E4BFlUcuC
x9KyczymDp6vS9VE6yCGL+WFTyPrgkTO0EJ2zwh+qSS/ZwUWdjoLfDjaolGtTyvRQXsW4ibkEnKh
AGBZGDInL4gUmKRKZnRJsKDPNJqpZHKcg1hhmoB98eglErMGAovUya+WA707M4wPjEEHr5G2RJ2Q
Wk11yrnZRzdJybsDt7gZSQ8+HWGRctF2wUFrpbOkjhsQMsfca3Zc1ZsxR6oVYdrpnjpTk5bapBFV
W46btMV5ySTyzZtsGCb5Rer0s4Gos82QjbZ2vhMQ0zyZTtVL1rlZowhN022foNnNzCPaEC582CD6
dOt1w7ZjxOor9cpSEY9aBKYQ+x4m8FTKfG1VE8LmFhj4Y1y8Siq2cZwkSuJhcvhuyd1MYFgFmrcg
Iwsrib1VhMasFq0u4tawntxMstczYawhPXUwnaETq3oinSRkZj3e+IRHaFpw8bv6aJLebjWeG4bl
rYgoODQRrqRgukwq0yM0PIzcY8x+IwG6VBIqtm8C1BHmgsCpsrU0FiwjfYKl4c51wTjHhpDYoT0M
OhPl4hISsTDiIpKh7ac52Gjm4Hl0iZvXESRPYwORZMTd1fohMY5KSmPSIPYd67VZVQjGJZDrTx3S
Hlq/9znKK+SXWgzEUXTvIsZBTIakNVs3Wuuk+Y3bJtpvmmVPkraNBrinAuWnTNDj2fbWlBqDvPXM
g2I8pVCPAC7JUnboq3pdNs8ec6fGRFPRMm/XZq2KzDwD1p64DP0hRpzIzD1YlaLBSTsGyUJSxpNH
FaZ6BDLw4/uSf5BqdT0CtxBjM7J1DTV2j0QCNYyKEL6PjXWOVbyTw1icwx4lL9kRxWWc3iTpCegm
bV1ZH20CCSKbp9e8DkCprMc2P5ZjuRTdpwIksCG6OkpAWHXXHhdMKr3oTEoSIge8tFsgGCR8sF0r
ZYWFGJIc6UTWQcGEK0S8LMtdO55EXi6Eea/DV+pGEBrPfYHRGq5t0B6qmLcoIpOI0zgdZhES2+vw
Giglv7ti2ZrnTpAaMuckFCHRLhy/enGoeTkG03bqDmUmoCCrDx47UR8K/01j2i5BE1ECelUeUz79
FOW1q2QwFnSOVFSicq+x15WdVn/vgo+8BOjU39UQk7LkJMORlmgwZftK9nIcPqbGm2Wd5u1mh30c
60Dffde1chHXm8nz1hGeXM17rMbRlawAocu68gmlIE5sDA6Nj02r2sbGUVV8t7IKtEXCsQKcD4tx
EElHMiqUlA44ZbT899Y2VB082ZYJyw29MHyBv6xtmJpTa3ytbf7P5/9e22BiQVCCsQZHi/z7hP73
4f38IXo6Raeq+t02+r/aRmHkjwKF/3D7okOhlvrRufEhdB3M9g1NRSFi/CM0PgHNv9Q2v37rv3Ru
fVIYlSUZxo4kiXWP3m0hLxsWPDvk+PIuM7fWvSa7I8dvh2itYSSsMP5bRvliXNe47S/kVTnDU6O5
Yj1d+RN9a15yz6np0uR6XzL0X9oHP7tIm8YhJb1c5vIGxCf2kSxdjfWqd7s5fwxm2Z19F9ZLnbzr
V/ZhbbEGh4DrZdyZZ+UpM95qYz/76c7YSMi1wFxjupbb5Ct9O1y6Veu2blZvQcDwOJF4hMJr2o7h
BrfeJrnjZ1ta91F9RjyY71lHAvq4znhw8DzkS4w3UIWG0kkZQ+0GJ96UaxMM57I4VE7hWMvoSHaX
06y79GIPSwHFkw7103eY4jhMeQ/Wi9ku7A0lz7b5mGPEMAYWkatyFbKDxdK577pNy8ycmOKFfik3
pHogz1nY9rQMiqPJ/0PasUOLZxxBCzNiDSJ3Ii+geZqiF5HtJ2KoFvZW3MIMRBnyaR7ixwkEjqts
K5SIywBR31Wa9oUeOCmkQJt7IJS/y82D50urDqWMHX83NOaCGutTzCdAy29LDradf9JuyBAEA3PK
bAZP3ruV7TJvk2BDRP0Gc3Aj92Jn9LeMskA4kYYyM/uIkK8/ZYZgo0zZgVeiz2/imqoRsehvCckJ
6qBU2+rek92sYtyR2IO5nZkSmRM5b9WZuCkuGeR6oxu9ehsd+Y6R9W5NOJZKpeOq697RwCNi/2O9
6+Ofwlvl2ZcqLS9qdZ2AOsjGiLlxn9geA1giOlkNy8z7w33dOKabwA7kn9f+uQURZA4LFkqr8V1N
N4PY1nm3FukBsn4lNsRB+eaDx6Ee+DnWmnecXMiC+ogNSfjahsW5bTcgBn3SCUBVZFPF0X2wu0MS
HQ0zd4Kk3OFOdRhCQLhiYoqGRVbWTOoyUrVIjWrtpaE8tv26Shzl9pE3tbH+BCYnNgJy/OB2LoPn
HsNJkN7LZFWPLVGiRXSs0k0YvuYsh5gMFMZdhnlYO5TqJeP1vN7IbfDdIzIq42Gtc/l9mDfmkZWw
Uj8RodMIChYPkW2bbPyBUCRKYVV5NEMUVMyM+W9gEScF2CPwiK/xfotoCtYSuavGQ1u1jmk5xiZ5
YQSivEw35QGCU7rMn8Ft0Cwf4Io0q+kdSBbEWF4qNXydEBYnEvW2++WEvfw3quMrvw402p/PKVwe
hqGjCuFInEmgX7eMY8GIxYwGYxeRY1adaxQPqLH2/oftDovkGhQ72yVNwXSNrX1L1UIeRHtC7LBj
y47qs1jART5hY36KH6x4YfFHNtanlV06AdzjN/+UbZVVfNtscXOd2xf7NbvCTsnMncm77rGr1xU+
AJ7RAQ/Fsv+YNgxXp9fQzXf45WyZ1IrNJEPzWpINcM/b3g0xqS80J3hlDZSzEZBWg7zU3vVbcMFu
e2R/uYnYfL1R/HRL3iZHFcnYLZuJaY/So3LjxI13engj9ef5MSlLxHBoiuUDA4ykZqwkzuSFNbwh
WvhpBPX4SI4QWxO2od8QvtTK/+oLXTVmhSZCH40ZwAzy+Ythxbw7//VC/9Pn/+9CV77RCf9YuP82
b/3fhc7dbGFL1WVAe8R+ftGOim/c5nwAH6zKW/jrhS6+IRkVeJmoPRhjGMY/GVYgOP3Tg/Lztz5/
/It2VBSF4jfCjKBGBG49u5Fm4Ux+UhtrUeNJGjJ2rX5Ao26tJJXeWCrxBn1onXZIcQAN4jYdi0fT
J7HRp+Pl7S8JiCagaacCQ6Cvr1q2MikQ1AiGhGcguvNJDZ3YdSOC5is4qcpwwPM3LddNAquc/QCA
hUr1Ci5sGKs8eHIePvSi55oefc5jrQtjSnnUMeXQrQeN7D+FfOVJqE7WUrsP/srvn8F5wgB0Jl2H
if0sJ99zNm1DlSDPLCABWf/h7jx6I7fWaPtf3pwNkofpDN5ExcpBUpVKamlCKDLnzF//Fu3bdrv9
cC88NWDDbjQUi3XOF/Zem5zdDzX3FlVB+Caeb3P8HK1DnD6l9Qs69IVgrVYSV2EkDouQOYULbvoU
gdwVeycP1n3KCBICT6RdR7bwKs2j8JuNmmtLpSN8j+4sZJXi63M9pG+iGKMwe6wiYbtFmupg3cd2
vyhVc61mgCfg3wYptU3f0fPsMkJE7JhjK2mj1ZBXOx0fZhsw2vDROFZ3I40YnquFSRhoNyzTqj35
wG+AgbgZ54QniJ/r0r0956NELUJVbI0TBxlMtXIIn1TLuzTq9NHPJM8IzdCjFqvHAXZdOj7YlfEc
AI4T3AWp1AmE4cX04PaMSMlGsouYEBBT3WNe8jsgO1PoGmzdmh4UI2ltfGeOfEXOcJPMGzUqmBiN
WR3e6c6+ZhZUfY7z2qsnnbMht/PDM6G424QqxiQjpU9eJG8mbdw3xqXSjlF8GdT3vH2G1wQPT71R
zJGLOFvmI6C7yZ03jkN+MZy3jB8vkOTFir2OZl8MCExe55MvMEYUJG9juB5HXq1c302YT/1hwit1
HgJ7EyvvyOvpdT+T5FIAw9CdHDbFB/NddyKHhtZraSAj1YevMGDFaiahm4SzO0+Jyjszsoz1QNol
u9Jtg1z6gJllW6TFjtHlykxbucmHyCQLesJTkGm9sxDVqOIH78v+1IPK9ilkqsesKmabTVKMuFkk
RUYal1uDSXMI5Bj/mBbfF+0IJyK+rQNd2/g1aqvereTwnNfH1htezBYjsqMlw7UmD/vV8anEswIA
HTJnHibfjevm0dFIAYyTjZOGqG1JUGqeCwwPIniQPlNwSzvWJD8lxTGPnpW+dfMOT6+anVuVEE39
OVErku0Eu+XCBavl4oaByqy/GCCn0q6+IXR8qZPQFscaG+z6NlXfDEIt+7En5gjhCG+9wC95hsxt
71XuKMuN032a+XPXPRX04wohm4nxnKqEDmZ7Mzj4JNQI/8sRrx7W7wKz9GBhwqaAFfxNiACiGcWN
0Vyz8uqgVsvs7yPYRojHWA05vkD1hlgWAw642N8lPqlLwPVTikKjxhg0ASQB4sIK0yq4v7Et64gE
AERO4gJc/kAKl0/zq/np0vHfcptERRKzC1QdSby3FBNoP+v/XrtB9zIV6BLtXWW9pSNi7M7Z5829
pZN5dE6sAI2idAcE3SOzFqOpIDxVW4u9SO88DgkiBHjdbH4IPkc/fcjMYDFZ6nqoh3cJLW2IGKgQ
/VOyRmVuNNH2qOO1YJdhZM4pRN1D6et2hrP08+hQVLbbs+OPe4fovOd/cafuEJ9N/ysxYBDs8T8u
dpMu+ZeL/e8f/2MLYX0jBgd7h/4bqgKLx59bCOubgOtkaWhZCAwxZqLhjy0EImCEyhK10u9XPh/1
Z6eOGBBhsYnYGNSF/o9syCxsf73Y52+dr43ThH8syZDiLxd7wFjdNJp0N5K5ZpSeW+DlDSx71pVh
29KCGQnoYPGP6H5GJz9U+UtejB8QmR49pfyIexXJbONtSHt4iDxt7bHTj7L0pKbdKR4o3HmONeRB
k+w25vAw5l9lfWrMB9UowAHFOgmiyX1VdGTbZf29XjqD24bfy+wxsnHfjS/RmOaLIv+ujLGrFkGA
gsZ4BOq+SawGzBsaHXVEJkyga1simz3IodoUXKRhYrPE812p1ivRg+zTCRsuH0Oq5i4ErhgjRLEo
2mODoyQNX1WddNdxWEQTuoOgeei09DOGaaTROddd+WXbuy7/sjIVghNnnG2iCmyOFpZkU+NNB4NB
yrtMandZ529ykOzKNK0jp1/M0CzskkH0GjKAqyLtkiGcqbSzZbznCRbfR7u7FsO7zfx4DD8rjiGw
eztV97mvjf2IgrCeJX5x9eDn9SZE2ZIQiKGNxlZphkueGq6qFQsxHrEXu4o9buveWwxmcy+ATkTt
1ZDkeBSbGs2SMAs00/nS7Mw3JyC1o+kzoJHqW1bUIBbyfWmCq5DOItTGaxgRgiKbU9QS7wbavcrt
L9OsZrohLCcLxvGc8/cRKs0iHeJz31QXP0ev2I8K8YK2Pp2xFvLQBAbCR5MaJs9ZY6M56W0Zlmu1
iJlixzUW7DjDTiRbrCR9krNfyFZaL+/HKnvyFDVYJdLWllkcfrVjePa14NQh8Iy8nRN1L50eKfdl
TsBAjB09HEkAd1qQJsNnzfAEbeRjPolta0FjjgeeONI9lvHEAQ4AP1ixSk/XUxs9t1G7d5LsJCb1
1IiHJPzqBiIPI2UrYhRH+FmyWVrGS9oL0w0Dc9GzOvNbnD7JRQsSnFAXiOfbwbe31F/71DGurUKw
L+bIIEjemvRp6OA+pRSSxMKAot0KQCeCKa9dRh9Oe9EHurPRfNCdj1i2V017YWi8nFLr2Hb6RXUm
Jg++O04fQqd/DpwFf7wZeRAUlShrNdvVJae4k0K0rK6GxvBGu80Z7OdE7amhdac2vG34s8I4K+De
dBhtJxFkyaL6wqV/m4SleitC/16rvM+wJgKu7Fp0XgQx4/+k9y3I/U70rRCJO8TKuhuZV/mWm45i
IcJ8YUcvVlVt7BziqPR3EZIfC5yNw0MyqVe72MvMoQyxwS8yLzD6RRvfqygLLIicSvaqie9h8umX
u9j4ks2Lp2uuqOFhJsz+B8hihE6Y2GmU4SoRVo14nGIGVHW616kPauUqGyRe9snHyz/5n4m5Uaq2
hofTLrHlbdnLEzMEHhJAzASl2xg+4vRkersSHHbZIsilZ4mR11XE9o1CX1XFxkhn+fyMWzhrmM6C
HmVYeWysWyXvSFT8bvBgpPW5D54t9cgjyg53HZo0AYSGJQOoMhCNfUj2Rhm7vfPMvAe2T3MTZPqK
H/+qYvT32nOOdmpoDGIE0HyMnWs24bkoSgY4NOV6yVyxFyttJBUQw38X2LqbRMbTqFhLx1EYOvCj
xAyyMo1fqpWqWyXTgQWww+RFbw7WWOLjM2+LTr0S2rQ24oqiSDywgWX7sC3Vh6IAkGXZJQ2Xqu8d
YOHaNFwsYk2RrZKzUdvnDFs14stDl1sopoNlWSPWY9e7xs21TrIcpnWz1XOSh80+X0Rw9HhvdAwD
GxeMlr+nDu84QsmJrGD6sOjdtK1zFANAHWL/xgrhoNp0FXpC1W3ybheJ0SZHma7AbqnPMt8m05MR
aIn2Eo4g6JuRhz9JXmosEaZx0ZKzXpzl0MFUVRYVW/RSsTDbMVTRcUd0yaM2CeXGhol3nmUXYSHf
QbbvK6t6wAWz6CoGkp5AES0HCKRRcC7McqXodbpKGEUWs9rWsF3NU4jpUOuvsWtt11bXVhIufVwM
HdlBu9Ew8bx0D0XbqSQxBW/F/CsonKPUMHuEDsutKvnSfJ1xcDytTMh9jgOKjtFMK9rFFI47La8L
F+youU2Tql3KngzOEYZoNL07VJuo9bgEyuXc6k2Gdm4NhZAKqx/gL5VfJmrtNLwNy/GQlWerUd9s
P18rRnkbtk8kYyy76pSF9sKwOMgL/yFPuO9VLagOucP6t+uSZShSdkTVCiQuu0dzrSmgxwHiaJr2
7pRetWuUUtJZKsSnk31Z2nQZSKj19mxkH108db+P5/6dDjMy36A3UuRhsTJUgzLrv4yG2PX86jD7
+8f/MRpSCVTERQMam2rvZ3z1vOuBDeGgbmEKBLqMqcyfFSSWNErI2arBwMr4i8PMIk6ZBZHt6Jh0
Wd78A5Uem6GfXcU42NDozUsjHWmMpmH8+GsBmft5Y46G7u2Mr95LCCSK9pIQYly2pXYOjA1YMGJP
45MRPZK+0IwH1tMd/i+NKJzReBr6YRl3cmlP2kqdYY+ecoOiHAjyvWMR6Drsqnrf5owlXEXgyly1
MOajNd5G3QRIfSHzgEWzuIvf8ievf69avK57AgHEcxeBt3HxtvGPNacEYUEwJIiq+U2wm4wT8hgg
B5gyAZcp9TqI7EX7FhDeYOp4a7ttwYjC0PrdqMp/89BTajqkJJvnBZmSUP/70NNR9V97o79//I/e
yPnGI2sZ8NdZPM7BWX/2Rs43eHwIrX7zQv7OPvnPk03At0rKB0iUHxbJP3oj3flmzQwpdF2IRX9L
HfkHT7ZJK/Xzo81189dvXfsF5KdNJGFNY4xEOw1Za4Sc97rNbqptH0a/fYur8ezkE9ES8myX6clu
on1qvulMJHKT2oUB4wId6pbb5Bz24y72TDfHpZ2h44kssUvxPZDxttBq5dCzU4w8VjfQ8rT8RRnE
GTX/JnOi28JGCJEGa2lhr+SIBkuynJpXn22SNIp9xswklf5NXpirWbQ1JLZbAMaexMygrU7hVC+q
yllkgt1dA6gMsRBYcmVYYpN0R7apwk+WFe7qVDjryQQyC06lp1gqp/seTe3AIETtQcg55qaCmylI
gkDEBFIbsGEQsOnAuNBD3YCX6SrIPA4oL5d1zCg3I048GAEhoR8qIepSkJmkGGPUyNRPxX7T5twL
rPdI4qF23sQIKFKWTE1KItc1ZiUB8QONheRf7ch0doKD59mMGHE3E7CqkOWtCxUGBujTjFGxqq/H
tKMDGNZlUBxScEepxNytJxvgP64vs/saK4DA7cRlDhmJIrNg3Bk/xu1D24Dbr7jyInSc7KcB4VOD
LLy6X2a6c8iDj4CB4mB9j8VTbYarqQ4WofEcUxd2/hm2x27kF+dkX4LdWZSHXx49YlM+16VhrbrY
Wky94btY7FcTDWQv8p2AUWsLMMk6AhYLtn4Rgf3tPzSbwJfE2UwVaq2AKKUqOjYtXDvznvcpCqD8
pSiHm9EPo10at8c40HDesO1NKeNUQz2IWWgUJ51Y2jBc8tw0Oc+8Zs9G/q2Wz4Eld2hvAD5u09o+
eh4DU88v9aNpzym1jiRUeaZnRVAJTL6Q1d/WjXUS/bWselc23VL0/THK88VY1kvRtIfcCDajni7N
WnPp2OCdT0uvr9xyGpdWhgyruM5zhTgA96pEiw4XR46prehJz20NRuzZsm9iN3s3nKxE/JZhU83D
a65Ctg26jjqnV75XLPiVeA7kYgfePo7M0QQkwp4f2uMZGZDDyVmlZz6aI6675pJ5dxOvRazUD16d
3xrqoEGNJWlLs9jkxYQc4Af2fYX3Nx2rj0Cr6OkHPB00vwK/vkajiACQxivVFvSoYBLs2yzr95xq
vD1iH330BPcxaBRnbVQjoHVJ8k5D82XDCPCf8uQrpx8SNZFBEdEkE6bAAJ8cGgCZd6ve9nhmeUEz
H0QYGXyOszYpviLEPrrPYaDTWzDMhyX6PphJcts1tSticsiwVCwaM/VfhL41JgHE0mwvYdozJmyw
8wy+91COKLca52Gq8aLFw1uvk1xs1yj0+ufCuEZeX7hDDe9yEsYys+plWjA7lwgsTQ+Znqcw2oXI
qdNBAmgGH3ZXBOJqRx2lJuLBuqnYKVfPRpbd+UZ0Ji+0Sjym1/eyBywZVW7UmSuzeg8q3pzKGRjL
Qx6V/a5kHvI8VqaJnIIVhBSIVaPc+LLmoGXbiXA6dlz9vM0n+9SjG7u0qmeu25IoQj3y1VVKbiE+
JevQO+lLhz8aXSBd9jgiAs2EGyJ4jEtcPVWs3TlW7mxk1ytvhcbhYselcitaLdxYkCQUKhfX94p3
zclPRcmodSZw6NOzVohVYsbqTe6EGP/K/mhY5Nj2JoJ+235v85H9eUqf2WGLFjybeOYBaVuZsTGS
U98CAB1rvJ7nOPkc8mSZd+Emtdmcd+UqcqBY1skxqRyJfIrF1BjoG6vJAXvq5Y0dmWvMkR7ZBMVG
wgrNO6WRNNjapgqqVWX3t5V0toYWLTNWBiKn7WMmNgf/CO8cYyWwZ8AmeCjU7auW1AFHv4vleFMS
/ZD5R4OhiG/QjBQQjGGI1sEdh4sCANCKw62ZKehc2M0VyV3AuszWoy2K1xvoRWxUEOv2PMAwTJSt
HWz9CYAms628e0xGmIVgbCdux46G1gFR5DAXCJw7PdHcguV6BrHTQpsyWKcgPKl1tXOsewvVosfX
BoENj+kx1T6oQpiymATzJK7dMHUxa5crHy/nu4yBrdKdG29jcNZDWHgJ3D7VudfVu7GtF60HmBTa
KlOvZYB5brL5/zA8AQncWmrw5KvDOqBoBLaD9dCDiH0pmnHZBfXJCdLXvjNOKEhdFXKNmsbrlBje
Lqzvc4FER9Y7R/fWg/ppI1P0C0x3JUrUnvs3MYDlsEGf8mNkG4/NJCb0HbG3lcJDLDtkebBMLL2/
/IvH6wyxMbHbaO11GhnBjPm/NEeUfMjF/iqE+9vH/yghzW/wPWesEgYn0rh/jnK1wOeRKI+vCUG/
9dtf/WiOxDdG6FDObF2IOdTup+ZozvaWhsZf/Uij/wclpPFb9/O78GT78X//DyXkX3/0OcX25/F6
brRpaThpuzPnQE+fd13UotuK8dots0grl5yjXNWlVi9GM9lWdQ8urdx6QcXMqgX9AHQzkMvM794H
knTQxYr65JsPPoAyFHYgZAhkZb7rK+rCy8sleSGsd5WPyFeWPvd/0jcLL7p0kPqipwDEvlnVrqog
3gxvx8BeGUl3GEz23uIaA0e/0a16q5C3M2dllsqzQiRcqt4r3cEovH1eW+cSt6IFonjKkOiNydIv
CXRrkKmp+0kwC7dxFpVAfykQacdG530yv5fRpSY4ANDPamjJ31aGxUj8tGieZXwXGEXpqkP7mlpE
R+ZSPIV2hn6cXWSBxmnKSDRDzzV5xCoMa6cIbiJkgrFpL+3kTU0/g0GedIzNEUqXoN8p/btqXRSf
gB07WcU+ki2YvzEbBTrFvrM4WQyG4vNkfGg+Uiw4i1pM3K/hZK/ChmSiPHCkqzfqfW/GxyHr1v2s
+2qzO2xIr5WTPYRZdOFS4JohVZMcgBufY2wwCCAA8GF8cJkhIWOd7bxkGI0lY6sk3gTsnVOCLfPZ
KqoFjHrpcZM5MhBuHixrMBddvmNGvI+rrHJjlZGaofsLPQsX6cx7SnLkEP33SIs4FVPznVMRRGCJ
Oqmh7sVy0NyYZnM7ZgThimibOST0GslKKjmiIUZKdQwwNR6PMrjPg6s2mB+Tk3ylqTcuDJlf7BAG
lyQSrdVz9EUMewfSL8acTqJNRmdPug0MgJG+GwCWHkAfqYwbnRM6ip4jXBazCSqQpCcScpubKLft
RZ09q+FHhmhazd5KE6WnttF7Db/Du92/Y5sA5PAY4WhVKutFNU5wxwRiqI60QAVpBz5iob6pcciD
9D1BrRf76JHfcCy6xcQDWN5pCMMbAUFBXtviPLGWEFyw/UmK/MakLWowrZk1gOdjTile2+TiHofi
vQufs+p98p6LBvy099kaj4IUbpgA/CbGhRKiDQmzTRNojJ3fJ4Vm75XmQ1Y6YLCHwdzp8polw1LX
9nH+3KQbUaInD+4L9b2p9ilcacLDMc8wW6/2cXBxHMb/2YJ43mWcXQnITfPbVjxBwbzpykez2Ojy
GCQPmsLrab7m0Vs5Roz0w+polqi3TK++CwUusczzSEopwy+1KCVSg3bXqkrMhSz6rZjXcHnY7mxl
VFCh59tintIqALm7+GvwNMBl06alNvKtlLdEtK6Id1Zbbc5yYUve2TqT0l3H45TiHGLWuObRRxlT
MSieqsOUhc9K8TlE06ngFteQnJf8vn0S8ArHIZYL8yEWb+AO8YcdPemUxpW2d5q3HlGCSE85It8p
QpsyzxSBC/UFskIUai0mBGKNhuIlsl4d8BIKRRVfARJog+O8oncsYElgA0++PNkuDYf3xvAS9Lc2
L8rEJn18scKj4PtmGyfDa6m9RsOzWX9vy2sLjb3VzZXSP9gUSvHs5RkfdB3BI9vFtxAueqNBCuKF
KHHdg3hc6qF3NxA3yfyZMI68jL73ukexb+dIRCLA3Z1vHzpmRL3oPwx9ghIqMYV3/aCsj1quBSsm
btB6dPV5YoeFdmROpZfTl9+kKnJMnEphpl+90iDOSTznqVUsahDoeTwcdQyD0ASqW+3fbXd2sPoy
uySRgYtY+1/FgmQg9Uux8OvH/ygWrG8GVYhKVjwkHaY7lBn/EdlJ69vMROSr2lIwPoK69cckldx3
AF+4k38bUc2s8B+reEFEIHMxDNRkgM0+wn8ySEWU9+u4CX4YcyuddApmYngd/1ortLExjCrr6J0u
8mOtcsPXRYL8GQDIFH9mlo8+/AUgy8gyIdfSlRZhtWmHjWH1X/6kA9dtuxVQcTIYMFyllUXoBBLs
NmZh17HF8qR+7hkH1Ne6q0lCC2fQEuzXHAEuwNNFovWcfqO5rct+JRT1uWII1Il5hwc3lAt3SKxz
AT/DCZV1n6h3kf6uWMOdljZ8T6jJNEoKKCRVeSqGg9nml6ybezLI/AN1vkgwlY3LUI5zYBMiZhne
sSCBYoguyRitmRjoVhVnsmeKQx1KZ5XX0c4cm43uNY+YY9j/RFwHlQVP1wk6c1HGDibCwEUyZWfK
9wGF9KgiIw6rEjZlFqJvDclHG/YFC+Y2v7VmSHnt6Ux2YuZt5EJFQeE89KlkrJY6TKBbFmM2Zh1F
RuuiLB4sGyFWrckvXe2erRLPQGEs4qpe+YKLlyDZOuEaZGiQR939VL3kwEBkPYD8/Wymq642rp9g
6I58MjwQBenqjUl/VnJhhkRhzftZK20udvtGoncT3sPSXSZY/6CdbU2OJMSLGKR8NxNUbhE6uwwn
GZ6uSUETPkYcWRNrdQuiMiBAc50FnVvkkD78nsBWijLu2JZPkU8Ig4OnxuJFgtxZBY9huJZDf0Vg
JAF5mmuCVW/6evgwsvZqVhBONIYaN0K5HSuaXaT/6Oyy6K0Yosz1VfvZ6d+64K5v9McWMV/TZt5M
7EW5NSDq6CQ/WqaWKAXZFk7Ef9SbujFXXm882dZjbHpkDfdPDrNGsp2o2sh6yp8aykYDFg5UnDaw
bqKJS5z81ig9tdq9qXxKgymr7xIX25abejhkxdeUH2YFiOIn6Ci/Cyo75HGLgUR27qfJ193eLrdZ
+FVyO4mu2BS+6rsFEfAq10igaAuzMW7+zX0ZzqQZ+6CS422igv+vfZnELP3rUfu3j/9paaWZyJeA
zUqdyAQ+9R96ZnzUYl4mMF3nEP5Z9oRo2Vb5Zn7nh/1xzupoqHBJcwLTO+r/lIP729j+rz0ZLEia
QjYFv+0Rfhnrq/hsezut0I+QVt1bMUg/hhvqrZF28a2hZG5HDtmnDX60FYP+6TlxCJIznZlIfmwu
1YKNd2tvrca5b1VtobXGGjXd0WKyTAQbYAQksimKPSv1CTeTxDLwUFqpvQypK1AZwkGp8iMQopup
eGGAsQ/QLpDbuBuC6ilp9K2My5VZDE86ATh5PKKQFG4SgJqJ20XWM7Ae++ZBEMNHYER+6yvkI2Rl
WeNHqC5kw5EJ0SxnQ6jHezexsj0Axx3PAP8FM9g9h7BaDugY1xaN3HEiIe6tq/1HOxWrwpLLasC6
0EjzQWM3bjXyGkWEfGlOmt7pDbIGSbUpWzoeEeIN7ACzgYdI5DnpR3UdKF8J0HVbSegQutYtNPXO
CgD8JETqCOvLy5pPABU3PbebYn+x494UHbHrCWd29iZj79bznT2/iGVjM7uyFTdNsue4pTNkDCYb
TX4GySB2XboF0r0dY8X1DbnzxRsSsn3mNwBob52Il8TSa2QdSbIf5LiWFSounq91qKr7wLROVTd1
R8bMs7VccQMwYTDmUHYqhMh4lfWeNeIxqopDID0UIBzfrVVsrQJzytQU/MoN5zCpbClCriTQvzJ+
gg0Oc6whcVe6veac/Li7ZnX95jfxWneyracQl230+5aoUg5k79YY0zNM9mWlJTseikMcKMifFfc3
fzeCJzFOl0aHzJUqj5NpPdpcZts2zLnuqjnczhIJ8HkSzj14GEKt7odYfOCNdcuYw1FXH4T9oeSg
vrIsPms1ugPERkiLFlYxoOtSDvmIgFXFGBsTUTUFyn1EQLgVZLCN8ydgAmtfDb+nRbBL/Zmnp2z7
0qRPtu96HZqK1Sv9oW4LF7nWfs4rmZJxVWEHyIK6WivEo5EbFwAERRLbBdeqUVf/7pMWdYBwiPmU
zv/KluD8+/+ctL98/I+iVn5DQ0rgnsZnnQtXqsqfTto5WoIjVmfwxsDrz6IW54htWOB7NA2MD4Xn
n1UthzBl8M+f8B9MwHCk/q2qNdC3/vGjy79VtWEZd/rg7RjVY0Pqu5WSqAtJpm6f4JIeYc/hq76O
cbzIvNthUm+dFp8ylZ8deNBBn9Q5U3cWvti+qr2zZQGKlxWLxud0Cf1VWNnEw2hbqY0o5p0XFmHs
7Owlg5JlPCB1r9F7DUEo1zh0FUB5k6ad/al5GIluYf5hqtcmSrp93yvBnVQbCiqL4VeHELJU8/Gi
ghRPaioMox5vg1Hd67F11qxjMdS7kFSCuCQd0n7IxCxq0GV+tdmOdH20aoMnJcbUGD0z2WLsxwwG
XqKVv3feNShNPp9cqN109O2Lg/grjbPiUNoYJtqcRdbMjnNQl6HRtGncHXXZdoTcG3DRki/AGYBs
4gVw1L2JJ2LohNuCr5DyOmWvzFeM8uJpz315lnm9TieYtCXBiUEMYQDKbRjm96ViuyNyJb/tGXfb
H17WHv0UKVYMsotwDM/WH3vm+Psgn7bRrK2K9O3Izn4LzY5O2D4y2BkeSbme3NADm6uomGFKeoGD
mJiyl1KE717FftfWU0HmgsOGIILTI28sb1iNXrDUzK+CqSjF96JHwBpYHE0qQWoG+xDlXYxznNt4
CTWLGeFa0iAw0T9CJ71BHstqGzCGD4jz7OHEo47dZW24rNr+oDrtEf/PUiXOIXDyRcIY0YakqHbO
sWpS5koj95W5GiwIfPiJFYxGRTcnpyq7PrPvAqYQMoiwkAZupDOkgn83mtlHGXaXGbUgvXzZh+xC
8S7bMl6BjltGwzlrLZJE9JUHaTdpdTRcMyni1ikIUHe4RCaffoa8NBVRSjawPgeW0rB0SqL2YARI
QVPyRBPExcldWm3qdCzhUXmPVpKDmVLtYpPUeoV4l0x1jXznsiq30qJ9QQg8nL1Shg96YLPCDALm
xNZggrXoEMv5JYOjfqqAs1ssM+yEOypu5fd4LHadJXRWSzJ/xvizRXGBXtMYBR6ntvdHvrzK2hgF
tV68ORNNB4aWWEsjQjfk8BRXZvMk+0xdZ9ZonGrDzG89ZEpI9RhH9rFyKeBeJTmaN3/FHnjbkeNh
5Bh4omZVsWgyzOzAVHPTFa9JCW5ZLQ+lhXtnLA4dE9JigcEoWFSquJR1yiLX2gT+OdPKbQUiIQ5T
huXONhTqVq37hW9Ml0Hfaw0MRmLfImp/o0NArYkbP7lvSmU9JPIwMlZEL2cmL7wTSxrMUJPr0CK/
xVYQLZLJKmt+z81nM9DSNcw8b1TpuP/iewu92Zw8QUKFpWMS+O+yNlMzft3c/P3jf9xbGCMwSFJX
Iyr6vaj/cW8xjAHjYplkVHBZMguiefixueFyMindue2wPQrckH/eWxrhG+jPQK7/J9Xtn0xjyMX4
9d7667c+ezl/3tw4Q+hp/aSV7Cn1hympdoltJiw8i21cVa6pABgS0RPZzot4wiMEC1vWSwdh7VVP
Sg0leu8mFhCMMCXNHWibDQs2g7vtoHkLtNM4xmdC356S7IVoASTWH43VuAGx1AZaGwcSnW9Nx8pP
1m1YLgo73ZM0uKywyJkwiuRMThEWAujIWMgqWsoQdUJEqw7NKJYT0V/max1QQEqGJql1o5P2Q+oz
jY6+1LMd3qdFWjDVyU2X8Fa01M0qQ/LWIUkVGpDPwd/q1nBqwv6ln2JsyhWDHO0RbcyuUMVRgWru
DGBukhnuALWg6BvkoWLXGHQHFUhzj9lsXagrhYw3kVhLtiLLriScs/C3jjOuJhmYy4yDTHoELNnK
UlTjV8WldtNUpFhA4VpVEErnzuKtiYZLOIH2S9mlNB54NQT13JTgxFYFFkvVrDZaU5+oI5YO2yTD
bPYEQz1ElrkSxVNINdCL9n70aQICI91bSDlSFOh5WRcQLx236yhfgxhKX3KJjfjYzzsW8NE64d+2
H62Szgd2f0qrk0i6harw4oSXxgpdeibUHQJ+X3Vsy2lZBh7Rlaix0lI9xmC3Ip3FvOCQGY8th/6k
ikVlzg4Xf1lQuotQrKvWPEWJYFPO7H3q1pkeHPhcAAqm44yintdP8UjscYjwQc8DdBPToevVs4G0
yqvqR8VCA9k9WoG2z6lcJltlLQhQmlsYOCAqKBRF3Xtq6LOi323lVUPC35fkK/HNGj7zNoPhs53s
/LI8Vrpylh18LmZpSHT2ebIH9LvRq4xAQeOR7L4bzXtScnEyGqK9bfi6toYaXAO8AdO5eI3rV9/G
k54+BSkchcE/T+1Xk58ctNXjnDSANU3o1yoUG9UsE/zAgl36XMMQhZjBoMj1TT2NR9+ryPhiMzFG
boBzrq2S70ncu9n0MQrMkQrWGVsAVAg3uW9tmmZYGln+Ekwto6Nn36n3ASFYXtAhS28/u2gEe8gk
8f9xd17LcVxpl32Xuf5Tkd5MxNyUyfIOtoCbEyABpvc+n35WUkITBP9QB28Z3S21RBRQAKrO+cze
a09zTgqNzFYWOkHcUxZeGxw9c2nSltGKzWW2AgOCiQB9qjp15rzVvlC2EGplPNoK16D5mJHp10QG
CqwXXz/m2cThCBxEDhETvBy1giTDJhxaY50o9S7Bb0TrShigjw6dq+q15pnFplY8MiBb56Xy2GKs
iOp+oaRsYRa7EiK2GV5Tkfs7s+rjFWYw7vOK4F+nFw1mE2yp1Vi2W2dwluOoLgbVfLE0mrxRvjhe
RkEkoA85wRZjDz8/bn0zuisTxR0o3JL6kkUIysGjVMZ9m+4JP5wJiF4ZMwmj4mXKrq8hpdXM2xOJ
gjtNlzDbGjPRa4sC5WLJSz1Pd4m/z31w4EPN/y8q18mAEFW7StmWjvM2kO7rj+ZSBZ+mpp1LMbfp
0+Fixe0KAg0AW9BVGKdzb2eEdyXKO7xAcwiwi6ZhZcrs2Wf3U0RXL1mHBDAMyXEovmriTm5gUfoZ
7Bj8zwdLxulTX/JU3wZRjUHam41VcY2wYbcFxW+JelLOFwKVjNWtuI+WnpYS2GVRPlJbx9JKA/aW
JeWKEe68lPpdklJkI7hvs95VyouiT+0yqMnwPHTeNoqaU+LI5c4JK1aTPRVF2wFiqO/spP9CKssu
F9Yyh5WmJvh/tHideEhcnIjZC9blVAV2PUDpbJYDqOYor5kG1xi2Q2uVI4zM+J5VPt7jK3rlbRNw
4gXHPijWBaVYWZU7vepeSlhVaf5Fpfwr233kSLQhuGI51+CoLkq1wpycLFRG21TRCIXYF+Cebq4d
cM1CQjYgiTlZTnOzvQ6lP/e4PQwJC2yrLHw13vd2tXD0YpFZ3BxWcGAS9OYEGUqqUl4IVbYXxGa9
NR4vFVk3zr5tX//gGsmyDCoOlNEYKdncIML/F3ULrTof8PPC6pfHv9dIJMgopkNJ872x/zFDday/
2IxRPDEtRVTzE8BSAyRB2cTqDKUnJdJPnT3IS8YE/BlymN9LaFAnXfcnOu9Pz9ucGv8PSAjHNpQm
CoS8jdp638J16Qrgdd7gZvALlaQgIba7FLYNJEWIq2Jjx3YQGOJQhoG6DnB+55X1jFNKouOG7ZYK
s7xYTfNchdkV5+Or18A7GtFHMnY8StJrjzRU6vUXj1HhQorgTFIhnMbpes89yXnOPOXotLqLHWbu
tM5b0AFjZXFiM+VKzn0JPXFSXBSIJOmqnWYgVH1nOLyqe9cn9q+riNLSHlgIxfVjGyF6xBVQ2j6o
CmneMrEFvOTT/pTlk5oSae2EBI+Ht+RzPgrnG1b3bVWn41ytfB02k/fFSoJFF4CbCmrnrRikZeck
ICV0AyCFCDYyfHJcjwgqrKemYsccBVNlp+I7VD1nbkvksUA2Zqwht2hFp8id+puWpgj/VGQ89dpr
7gqQM0nr3wJjhjSuNdvB8tj9BUK4ZbnREWgu1RoRQSS8U+YH2UKCPRMobbEhFFsVaCfJ//YR/Ybo
K9QunVtkjLeElQVziTaSaeghUf2TikikJYq9FwPak6vSUxReSmx5JWe8rpMjoT0H5AqBnZwhjZ1P
013HYRNT3Uyq2rZ/bYJ2MSIV6vFEepaKQPhBSvneq5EU8E4G62R00mvGb8GohnWaw/zwv8bqITGI
OBQZCVfM04edYSKTtbGJ6A4HWWYti/axKY4yED8oC5jzK4BKDXKonMa9DMqFgM+r9xl3C5WaJM6t
PaxLqWQwjFhEe7SUUx7uBgs7rXQTGN9Mflu+qbN3Kxmpp/Lcq/oviFWnZvWlAfY0ESC0SV5Sf9WV
vV/dOizwM7FJJKgIjb31amtE0WBh5BsCJt6dvBTc0TZjp/rSZ/UWPw304QAbv+pTCTkpdCnyxmh2
2ZWWcYrl1ij4X0BtZyFuVuM5QMdjkFOlKj4hl+UtEHn4CgvBNF+TiZEIoZ7JvEz+5COYGSMLc5tW
FeP8f/HvM1795Qj+5fH/HMGTxQqLFGFdJold5IfRAX8Yr4LlYZOlGn/b9D+2qcxcsWaxxX8Hq7+L
Buhg8dOYbLEI2PmuWPyN8SpCg19O4Z+f+nRKfziFjThpMynVxbaqepJRjEkUW9jpvmSUEjNSSRit
dPkLW561wcCFgDzGZ41rMIjpGMiUDGZUBjS+/q1gXJMV/h1dvjrz+wl64h0Uk+ACeTewJEPzLWff
usZuFgQ3roTUuZX/nNYlAkCGK8suQjFTROnO6yeJPzJgEbbSzJeaG8Km3sy0dS0E1ENEyUtMuFK9
sT+/BJp+KltdgRlgznwyDSS78bEfdm7uXCzlaJgRjtVxbmLbamS0QYa+tmNzcj5fdJhkvnaonRsD
iXZm7Htob0WOTlc1lnliU+GLdSHV17SxV2qsH3gNnbo2Ryxea8Dw6u4ctDxps6iKJ0N7hPyZLJxC
PENiXniJ6SpinzjlA1Mq40vgtc4hGJUV3SPrs+KWtK8l29WdxnbNT8n8k7r1lDSWsH1L2cJZdc3P
k7WcPy3oHCsHk1mki6FPzsm0xFPY5kVs9SK2eylbPoVtn+M0jzbbP1/Im45tYCuFW37DcwP1pYxG
ivo8Y3c44CKZka08M9gqxmwXs2nNODgeVgIahYgNpJnC/GMjqUvRQWYdpjYq2277ErC5HNlgSqGx
/KMPDMPkqLVstMEslv99rsU7nyrq55pN//z4DwcGdjZkQTb7bxRFvCH/c2Ao7LdZtWusvsl9mQRA
73OtCfiBEJlngnmUU4Un9H5gKH/JPEl2KGxyJur4b2HH7c/U8Ulb9OE7B2L+03kxIvLprcZxtpkk
TPHWBSkuSsduX7xmzIDHWd2AbDaWM9hLiUCz3MK9qsucCEA64plGPM0ijHM0mDhSMHKym1TtGyXU
d21nskBVG29FWjNAwaqVN4oOswCGksOOgOm15qBASezsrCFTnvqiaE5o13Ho29ecDBAStu12VJ7J
oCup4QbZS1dhL9AlckJb3VqVG3sTYV9XehYv9mg3rnC0cW2NAb72sIPJpIwWmO3KY34zeROEDb7Z
mTbueX4MRTzZpRiiBSfNMaoZMyh/HtWmuS4KgrIznZ0PDu1xYePIq2UV5WESMJnq/Od4hLgQeqHF
BM0/6wri10GVvnZVeW47Mo10A41MoJquznVMQo0Ef9FXDEg+lEJaXYRQJoxgUdfoEEOjEUDKzeH4
J78BbRMRiGrpZOw6/3WwjCzk8xvwl8e/N00mCn4F9T6m5Hfd/z9vQAbLE9Sf99J3tP93w+n7G1D9
iyWoJXMz8z77W7Dy/gac/oh2yVYxGvy2q1T9dR/68ZmzgP35DRgFVonxs+m3zXgwZuZzYewITkRt
vxxnd/0uXtzdJUsu25ZlPe6AVVrtTcjf7NXH1Z/8eqFWmnzC09pa4/T8/q1+7f+v95YtXuqXf07n
40vy9v/+D4uD/+XA/vz499eLQ54NBy9Ix3+iCz8c2PJEb6KqVDXnny35j9cLAk7EOTJyze+CpR8H
NnIlx1Dht2ON/xuz/BsV3vdX+qc+W0dOrbBm0CgcQTf//IJpO5tIZ022t0MayqtMBqGm6jRi3UDU
IMPDZa4LLIP6LusnTJOCxcy6VKxOXliW4A3uNPQpDY9SJiPFmNjDqWNoFwSXtmaqZgP6RoEpPA3s
sDcewvxI3mCEeHBoK1o34x62nL6HMvBWylGBQdXRdmzFSBqMUeQ4Mbp+O79vNb9jgFe/mhrKj4hh
Z6p6YpX3yjrMnU0ri30sN0BgvK0/hAXgH3meVuc8G2fx0OBd0V6MUdWRSMeLggFiKbuDyqHOCK9B
yVoyuJIK7dnTEQxGTbjNq+BUSjDXUopAPTDnNsE12r1HkBSmr5ka3nbQfgwC1IYmzdAcpN9qmmV9
mgt6PduO4rEeM2SGotoncW8jINSWvlW8mMkEMNaYoLFp9koGsrV40Y2nnGyHIW6I5b51fMm1ivGe
/cM6ws/hRBchsmpW+hZGMDMhbAE4hiwFMwJtbpum2feaszbIqw0C/Vyl5cYuEfA0406uWEYbnj5P
+2AhrGhPJNNSNW8C/6G1ggWgROI6+MWQPrxHX0R7mczJX8XUV2A9RYVKhpsxhFsRJWuBu2dwul1c
kWvUaqQVQMdERQ9s86RZfLZoLJ6lgIFIk8Q7y0AS2SQ3Ue6tmAzshRdkLGXcugtPg+mzSg9jFEAO
8qxi2XUyqQqQEDVjnoLQBNCkox+IOwf4PDzLDtG+WoX2hbHpsZfTZF4rwTmhTL0ph+RqqdgZDHNp
tW17IL1kGWKVrfvha9lqLUDF+IvoMmleOTHFgpFA6KZ0D5UZeqNFiqkpIIlT7zBRe+PCQNmZ4xvt
UHxhC83TyI2hHKMQXppOtlaLO4nWeWA3FcuXFD8oS/UXS0awrAbbPhJ7VevrxTh9I9ZRzasnT01o
aLQk2vm9f5tkzIkdNIAZvwyNrxNmTXBIlOoRB/88lN4qu9NZdWCdpCl4qyqEHjA5MY7rCzNL5x0W
3DHqwer020hTwH87Cu4THEuhprg2PUlPUF/NuiRui5kg0hBL4sK3+1sfNBEBxmvZB3cGuyJig0Ag
YSVuo/gQNlefOAFDWORwPuvaeEj8gx5eB6FEUCUV5eqVQM19SbWmdzOuxhHsmlyU9dzrmaYbAi4l
tB0IZ8jTbDzdtl/OymTYhqZgbSEWcqPAVPqDLxhKddSoHLA2RYD8X6a4iOu4gX7qCH59/PsFQxAR
GivSdDEpUsNPd9d7QUIQkT7ps5hIMEP+VJCw3kY9yzzj/e75UZAoXAZUN5RPvz1C4DFcID/pYT89
9WnE8GGEIIMD0PzB8bce2RRTePWmSiYtDpXxrMwQRPaSgDrOK1vqGIqqwaJnK+GVnX9umrSjRUa9
U+DE3KsjX2ohEd2pNa+KkYhzMRx6h7WMXzoPuUBtUmIq7OuNmdfrUuX4qCPmmrFxkUzvuR44l3KL
ASHQFT3dWXJ9F8f5ubOxGgORuE0L78WpR2nT8Hn9QGCybm+19DCaHUqjqGKMONo4jejKVkVrngfP
FJvaD/d9Zj7nqH0BGBEznkdco+HGT4B0xCr4zzGJ7onodUldgjJsDiZRZaqMLjiuv8bDkx5wlJcJ
iTxZsC2HuyKyAP/JjPjaVWQmbtG9jpJ8jbz0QGWwiIwbvMWDzD4Tc0Az5MsSJkemP0IzgAxizo2Q
4adKdscLeK2Vhqa4cZQF2Ps17M5lHldns+t29CX4O9L6TsKr6RXo3NMQ+lcm30fjF63I7svGO9fE
6vRD9WCzPuvKeFmzGAq85pjk9aG2YIqP9S0ARbAQjfLi5+qh6vt9XLTbRBpOgUGGisOvLfEXpjRF
kGfzoAsBlkwhm4UrB826zPY+/8jo4FA65daQv2kkoOgkuleN+dznyr2BvxpbDfPrKp6JNHWz9AFn
3ZmV2tsQ+JvW6tcyDjmrkXe9yaoMckerlEfJhkJBRpPBWN8c8ToMidsMLwHLL3TlWwynVDbjagzE
cyqqk4g8rKj5wQm9i1bwwprmuc6GTCEyh+uVwGc/meRELVwzxOBeewu77O5hKK+NWuwHe1zJ5K0Y
KhGWXctP/EtW9duh1M4AVm6IwCT92Q0mDHHVnQZwJqodrVk1QEolVgvwQgbhviJup8KdYhQFqbHk
7TEqq9i4IZOae+bV6796+N1989Ev7nSzXhWNPm/RbKgkved2c5xgbmoP14WcvtJzFvyUdx0vY6uw
iLTrrynsjE6Jic+TvkS4/9FaUB4glWveEmJ1hcVilikVi1VuHxQZoluYRA67tdfHs4isqJpNr1q2
N7aNRIz4QI90GlISxnVLtiAIyU3uC6i7hZsJDQZ07G16WXa5tXalGL807EgCRSEtoXnNDcIc8CNW
ls2Gm+81tvG19vom1nJGiYFrhwrBeBD/kvIh68RNkm78/qYv75POv6TDeBSifP6DLxRLx79GHKYC
VZXZDtu7f1kLklPHoOinC+XXx/9zoUwzaToSCr8fZrX/jJjkv/gT5FGOAVbJnNqgDx0LzwiCmAxY
iV0lx/z7hYJ0ituJf0uHwbQbFddvdCzOr4vB6etgtYNZz98+I2Vto5BwKyjO1rEIPLa1gm13a9ku
c5gC2KEWkQUCE7H1xWOs292uRAq0HodzkpnWRg/UeuOPgFmN2n/CiLE2RvQnhZWgOdes4sFv6+cq
AQCPVUneY5grT7oB99QZUdw4WsVcFMh8JGyGqjTZGNhbuV+aUt/tKkflSTSU4U0oLpXZ3eMRn4fJ
3rc8twahEXkvaUAvMYRh51o+dmukDeFKr01lN+hO8YbMeRGGJEaw3sJSK4tgmI9enK+9qE9wM4VH
J4nCeWSg2WqC0G+XBJEBgC99o3rz8E516JxP4xiYb2FdjlucJVjllQuBC1y4vrocev9UDvVrHoUn
zVOWnTQ4qzo3dgpOLyML0DiFW8ffNHpLSPBNn+t7NUrjm1Y2x6c4J9KblkbpYZsT+q7RqmT3Vahk
616x8O07HidOdCP6gdDlfBGhjK07489eHKkqYhOZpCYqLZm3y7+8SamDmOZ8epN+fvyHN6miauD3
gO8xV5J55Ic3KXpDFVbTP9rHj2/SKXxyGkWxQPob9vfjTco5wqATBQHvfp3372+8SVXnl6oPJuCH
b135tDiSFa+KWrNwtiA947VheiEL2ho6hGEKRr6S5DgPOPP0rUHxIoXY1ttSdQPKoXgYJ+KoOa7M
qqYOJG4BBrHHpNdMcRPq0aYVkqslApJNuIwRbgd+srVTkmqcvRNLh3So7uiwj7Zd4uXLjgOJYUFW
nvrsonkNdtN0nQ/KpijJwVOGW6XUsB9RkSYdl6vqA4mi6UHUKHxtJVnPljgSuDjuo7J3HgH1nAZH
89am3Mxqw3GxNs2LJNnnwnG90HbjCFiNKMQpE/G3Tl2nfkKqLelqrX2ShnZvIe3rA03MRVxvKli+
D9mAt7YnDWfWinhdh9raJr4etv/AgK7wItdHCRhN8T0y3f8lGdA0CcgvvkEWW2PtNKf9klBvqrG9
akP1kTlOvHUQz2FE1FhTgUwlAymVFwq6uzK/ZjYIDzi0hq/cekHuhvkdDNc5PzHC8Wq606vKYeB5
8Q1Kw8UwvbOrts4gLd6DfbxtKpIBOQIQfEN0OI9KJj+p1hDfdBwWmX7nUV8U1UNIt6xzoPS4MXxh
7jjkHChsyrL24lMKhaznKLI4kprpbJI67TJN9aPp1BJ152hzb+zRG9kjyo1iYvtUrxpenwDPD3qn
SWxFaGHBTCIjMSnHH5QXya6CxWFNxiGd4J2ZExjnHk8RCI9Niseo6pybTDYOjK1WoMYfLbxIEZ4k
TbIv7WRSitrHLjSruzYRewsXU4ybqQEX0bf5IsPlNOKjWpbVa0kgX6aKHZUI+RPThsO/1XFICdla
qQW6y1zON00C3tHor75t3LNzPKQ+MTxGmNzFYojmQk3nah/eDIyGPNU4qghTCkIwnX7ihvclonwc
x8M4gceI4CEFsWYe4vFaJgNA7o1gKzRL3UbT5kTWKmvX2h1KEKUX+2Cc0F9AFDJmYry0JOdq2An7
AvgSQNKavoIQhRQtSLY6+I0QaYtVVV8tbYrM0L8OCPUkcsiiml9cLC0sdJ6hN27jsIMop6y6qFr3
zuQXviuK6ZXUwmNiD1qJldPBz7TLPVE0Z2W8E+nXpnPV3Dt0OoxiMtXi8kUWlISDq7bHMHkKgeQR
VFLCRCdDfj3IsWuPFN6QHEbskLYHiO45t3dqQJyih3pjHFvoF+0+VCDQBZlSres2lU4tisJ1l1i3
UpCDtJNPmHJcst6xqJugKkJQ1n1HjCNAbyzvOQa21km2uQpiKdcYEf5PbDdxX5amvdV1byWUwE28
pmTkQt3reZU4/MmFJncXF4JusW2GgsRF8293GFbaz3fYL49/n1xYf8FfgB4LTvOTtwwFGvIz4hJo
aLnbvlNpfxSaTKn5A4dQkqnS5OZ5v8O+2874A1XjQ2QDKdxv3GG68qv44eNT55P+PLkQrJiiOB+G
bYZoyCi3JhDE0iaKg1zwOd5eeWVZq2JM19k3JDsabSuioFnw4r3gQJoC9uChzZNy5n3DNFYw34P2
fO0u8VW8MH1TzsZmfKo77PuEg8ywEEEtmOSlr/IzDJSeYSW96nDBlhJKLs4gkj35lyZJoqTuldBj
vKVPqDnpKQsDdf7a1zlcly094oyQMDWf28/moVp2c/XCCQqP3bdXcj43+Hh6P91cdOFaI5flhKtt
mE+fAKG9tZFXnYF5dlV/5VkUy/Saf5VX4o0TxZ4761SbNTewtjfwZ+J03r6SobgkwrzZNPhimk17
5t/aLxSuyl35xHx7OJZPjkt/h48fndSwQLNkl8fI2YnyaJKIls/kA4Ym8dDdtGfHWQs3dytyCe3a
TdY8hP8y+y+fElKi/R2P7m4s/GIwi47jnXIHdjClq97BqFQ3tnfqZVLFHjTm3ShUQrTGICrWrfiq
rjS356sY+2pWzMcZk+5sFWhfvVVzM27caNfcxOyjQcv1wdJxowtH5sxmvXAtd3m+1DfpF/NOPgtX
OUoP1ZP8WoDmI9uEyc1sgBAHEGI+3sQ71VwyGqXpRY/+WhPkyFabuNlXm2wePqjZKEQs+S6xeiT5
8VcexkMcfZuGVx0eO6lEFnD0s73vznkyc15KftAARQmqdmk/+ptEWsH5IQOQDKrqCfwFn5CP4XPa
wRKaUzqveULdOQzJhliQyKvNeKKg2982vYq7ySUlSN+IuzFbKscmfilYOBNczLfDeK5o1gzgoDLi
umZ4ZDvTP96TZM+ky/FOY0g+rsGSvbmADyHa4cBkQnkbUYYI1yaMOC5uErdeJW7k5vN4K68Dt2nP
KnxL8IujicV7Fp0iN1pEi3w+/TW9hMtwmSwSN3PbFVz1VZjelyPI8G6FDZlhVRG/6AxdqkUPAteN
rgHLnxAcFBLwjTrrV9OUbR1cFfqryK0JzJrx9NHSyXf8CaCuciutJmndzHgpDynEzZlyEO3WbOdN
fWCZUnWrmjRkedkXblcu8xUZjcDd+TzMsPE0ZwsYZ4KQn9n43Jz7VcPm4Ha45ThY87mwud04b4q2
6C7jqxMsDeH+yXeFjiwN1RlrRMPSlH+/KxhK/CqU+/z497vCgdhskGKv65NK7rtp60O/Q3gAXGZm
wLRQk4bux12h4IhmJGEyJbGmmLr/3BXKXzSoCGIYZqj2dPb/xlWhTka0n4fctDsfv3MuwY9Dbrwe
sZ97ub1N05h2QjJfbYs3Vkxznha4n4qElUyglNui2mvUfnr9bIJ0bIbhFj9svyzK2F+GjZfvsEG6
3+u+wkv3OXjYRFattRA5YJUo6dasslg+pba9ttn3XDWEMosiT5xTGMWoh6OycfsIhlrvX5NO95ZI
PUmZaYn2jgHHEG9y4cNWePFnjv4tjjO3B79AQX8BavIFve5jXqlQNy1805RhcSUZB51VYENkBcPo
Q2jLZz+wVkqXaWstz7E4aKe6EkS26tAKWjIqA5AUFVkZVbnQarEbADnUMXl5vsSuNX0qgaXrRYB/
wh9lIMHqPNBqFxvnKsnJ0tJDsjwPBWEIWklkZUaJzyTILbFQFpXzWrfmvBPJ3Ovix9y3thqTyCwM
9gNY1Nwy6FLQNvviYHsp3Q1fQImUr5UFP1XCR5GxAqxU+MNpuq3pqzAbcX1W3YKVIWYqbdea34pO
gpNVGhTO1rEq0EhToprVZFiNbgZQgOwZL113qUHulerXQLbrg4o62GrySY3L1lBX4mYZe18ldaie
2yjiU3n90cvJrinvibjDveyf5cnKZQR3BEj4ZwZKCy0kn46VGWlA/FS4e2J0TUmgw5pgvZbJk79r
2riNEoeowRNa1lpnLaWCzVw4VM119ItyVadrld+fJ/WHIHjW2ejVPLD1rnF8iIZbj5UfuNQpLW9k
E1gX6LzZDLalfzUTGbnUoSz2ho25jh1ixy7RYqcYsFssxuSpnmCqdhEvB+jfMyXJbWKGieBYg8VZ
MDIsTt7E/qgSwV0vimfQiA8MKmJvpkpjvFJNi9sOMbTTYzXTpknc0FrtqqFftUrKJM+0V/0wdgRa
JBZJONGrkbTkE3XTeK8KaUYqS0Mi5efooJRbBFmcz6SY5leZ1tagxQ1oddWp5+1pfgGKU2DqL5rQ
pNchAg8+0sduRoehVlFF+NIJtfCVZGO0FhwgeHzEvmngSWojTVZGjFGyHDp4/ZRwgm/xPlHlDh4u
gYQhLYprm52OCaHN52Ou0DB5xAxUHTMxrGi4FqHqlUsdFdr2T74QmEExBnJki3OZpeK/Nw/kjH5u
Hn55/I8LQZM59hknK6hTvrcB/1wIjvMXhhZuAm4MVFXfmRXvFwJCSNATmIIRT8Dn4cu99w7KXzoL
VMLXcAvTX4DI+I0LAb/wLxfCz898ujA+bD27xDQUMFoqlEwZartx8eBF+7AbesN6qTRjWfpHMJi7
IMrwIjwibFxr4XhuFYwFshupKlKFaCnh4ahKaZWVI/YuRL3ZnQcwIrAfmii/a6Nr6xBxlIOxKbMd
+pbVoFm7UrWXNk6RUcYhkGaL0onnkflYwDmcG3jDHCslPhFTZh+VZxZ0b2MrnRk2IsFsRgLD6kXq
ZMWx0gjosdDvDKQPF/HrmNbsQFmHRaDLlaMySQ8LK7Ldtit8uLE182KOa3DUVE+JHS1gl25EzfYp
mCBahZrMA/RMWw0brVpkLtauRW3ZJKR5J6XCXjnaexkVhO0EN4Oh7iLygAlEWRahfsr0Yod5YWZJ
xqLr27vO8zdcPotQS3Hcf5OAnkXpoSelSAaelkvPURFta5WDTid0SaRLMrlnCrnJjT7OoLCeSpAJ
atesRkfaMHpn18UqFcm5U913WHqLYF02CaoQks7LfRKODBFg0vjkvjfdIjA5gPOePba1UYz8qhDX
HflnMZE97ZI5unyU4lspjclnaFwZfVCHASmanJ+pueR6tAU74zLP56ylD4bw74OITNbW1nO3Zso4
T3TOO9yxI2N3JCIXQo32Y51tfWrPHo0r5jmY3DIcTLFKNGkR5PK6cOqlrgKgAL+7aqWYHs6kWDYr
4kqSw9B3+iwHLq0E6lOt+es/+UxCuUmiDeUiM3BYzP/lTJpWa5+G8p8f/8+Z9PfmzGQor5NXg9Dz
Z1iOOun1kH5gXiRE7UeRynrMICYc6bXFuaROZ+CPQ4kJxASR1jB6/K44W53q789V6k9PfRp4fDiU
HOxrhtdF9hapsXqyY/shSFEkMGYxbzWi4g081yL7Jsp7mAo7q7Ixqpo7p5DmGlPntH7srPgmUPWO
BgzzKTYuFcPX2PfeiYyXhkSDvl63hgEJH4VyWUTHzJdOsWLzHqsm9/o+Bz2rQqaB8XGr9eBvoA7I
0+3pTBQzZ7pRo+luhc1Bez3dt6qk5fc1PWc13cXmdCs30/0ctuzMh0VCeT/PoPxq5C4PSV7stOlu
1xKNhUKcbQZjCgDAxPIqCFNZltr4qDAoxwO7URmc1wzQu2mS7tjF0qkyIJSVdQmnabvH2L1CuOUG
gNuWUTvGnGjKumFI7xQIZvNpbl+lsvkgMcofppm+zXDfG9u919mnsE5QpJH9qq5zVgESK4FcwDXL
bNMtWBbkLA0s5BT9YLuDj7Jk2irATznZRug8Wokx7Nv8JCxmQdoqtuFXRslK8b8aCjgCkflEbGHF
mHr50Drk7DIydhqkMMyHTpvjAOfcKE+YSRY92xNNSZ8KpzhaZXFnsyKxtXI1SPm9mZzzqQUwWFoY
vbRQ8JNMFxRRY/DlICE1HpiC2MFlEvbReah8arkMNmUSZYQdmaS0KVqzSOoK3UBB10CgMLhb4flI
02P0gifFelS8V4fUCDoWbRggj4KWXLfFOgSO2PjtPJP2MvbCWsDFwf6vOf66tmmsCY0HyFKcYjlc
oNHvUOwJ8aVQ2Cb51wgFhaD+K52Tjc6npOrvffJfnCfPUOaxaGcaZTGLl5mU3GShCRydNKb4zsYI
2UskMkUxzcq9iNA6dLsuY0ChnE1MTegUZ+WYL5vuwYqJvrTemtx38wiwLu59VbY2UlvMeQES+Lxq
q3yGCimIWP6qBiAz/yVL9c0ffbYyJZZVhrd0/4rBAfRvw2Jn2oh+Ols/P/7D2apzXGuo0pzJF8fZ
9WEA8Hfj/xPLRfmLf8l/8Iu/Y15+HKuMKPDJcEJjI4Y981u13mQW+Hys/vSsP9V6Mmv+OA0de9vA
Isg89EtN9iQM/xDE9UUL2zN8gaNkwHQ04ZRVYkNbWBIrg7duk1WEvkeWtI2ybNWJB1WQLl6ggzaj
b6M9rR0F5rOmQO2gP+etw6Eg3sjG2VXIdFoKq8T3l76hAsHt54k6lkwTSbWxxpjwRpZk/iwhlmdJ
PrhCd6fOk+ib04i7wP4mG91R03xYemB5cyJdQUNGarDEz0vm+ExjYBySEdXjw43scl2bd5H01ppX
xo1hx/tcNm66NlmaRTMzDezIUn9pLGw9BaZrsW7BMJSJ/wZ5Rk4ZnOrtKYq9a8c+s6ik5K6tulle
S19152kci3TeD1rqJnlDzkASm9sqb2OwlyboyUYBmkvqag4G0bqGtbrO9ECZInH7paiKF39AnFdq
VFuNrlD+5HVzZq4CDkszSnnKs6qzRVorW0NPV7YCUdzXlq1dPssZqR1VCZbisRbiRkbs3NnGOR5f
AmG7evPY2fxtfAB9togEkdm9TiE+LGMDupqnL6sy2Higdgsz3OVjtS+MggIZ/bjdb1VSJA92+ZSa
U7KVE81z2xO7WElWtWjuaq3eh4G/9VUFJW5UFluzHs9FokINI3PUb0JjW3gaYuZ8KXGm2gAku5A0
K0UPdmPmb3PNP2ros/ZjoKqPKPHsyxCjY29yUO/qbuh0Y9n1Hoed1xLVrvoKhC4Zhdz/5+68luM2
s659RZhCDqeInSOb6aSLLZJIjRwbV/898IxmbPkv/+VT12gkmWKTDRB48e6913pWD6STr0JAkdSo
CQtt8SMqHjD7IXK5iZEe/slrF0MlwuhM9jbwFmbnzF+sXRoy3l/Xrj+9/metauDzEBGB8OV/6nB/
1qoMulgnkYjIIl8SScb/9oWgFoAs8FFyRuhi/h5GRcIILAhcZAbZ379RGf9OsYqo908r2B/e+68m
EK1ICFgp1GklIDutvUlfTMbFsrYyidUCd2xxyDfJUlwIKemLLu3+qjlQnumtL3tXlU5doBirB7yo
wQVMNT187J/9dT94WNfaTb6MG794pl7ka4XP6bc+etMZ8FxP1G7n6zvGyYD7BaJvXFDVlR2e6aeF
4NJ8JvQ4T4kMAkiyNd4W3UJ70w6WW90wpThJQG4qc4uMnYfdrARfvxQL00Fc4TFW6g/93lpDi12z
ESLdlNv4Gi6HbfM4DqFj3JjHiyoqdrt4V9YcKH9rAo3xhIcp5MK/CsLbMDrDJfeBCX2hjRgx2r8n
zP5oTpI14ZnRQsO+AI/7zG/X1DVQWDkEMddn44VAKJEwNnLjZJ+/oBNByNVspQXhIBXBziSftuyj
SAKio4jI19PNjZRtde0FEoWt3LrC4Z+K1G3gTqfOtLjT53Ol23STiFmwGwB+plekAVuY9L32pX3r
q+9r5ZxsxACVR+p2KUC8U87gpZ67n/4s8ly0nQsEMWPARSQvwIRHUF/uBCI9NuoWR8MrOVRHeXt/
7XEA7wqvdGECd9ikkebejO6QpYBtMCLIIjufdA0v6imvCf04ybD0QLcziMqJUSBsDNnzD8C24xA0
C+mNh2J3P06mR26fATrIN9lxmp9076Cl17fxBWBn5BLg4JLf7ee/DbRoE+zr5/YZ/0r41N39InNI
+HTEG1JcopEXxSbeGE67ILh4XS7gFjrjMxvuajP4w6b3wk22vO+yw8NtDlcbBpqjOxy2F67o0zm9
V0G7tQmHeym95vWH4JDnueZH7IzOD8LvtvU+4ZNHf1hdL48jeSMc+eCUm1Lz8CQ94NC7KB72atC6
9ZOFghqBHaJdQks2LZzDVb3sn/RVR3HgwwRUmAsvjMXTcMFgZIS2+jbB22eyt05eBp6Ei3zBxlNe
6svxRvmSroRb5JqHeW8ZCB7uCl9htEyg3qZcEMe2zbY8eUd3gg35VpxmAoTMaPKxUXAlNU/Winw8
3p/2WTypPiJiwqEBl5DZc6ieQMoV1yB8U8/touGM0CV5lGtMQ1DYl5N8yBYmfQwPk4dv7OWVzo5l
mWN7sRtSungWfWWr+z47Rj4RZ3h2aOE74iEL0lUTTOAtGDzbhmd9mMsisNbRD/mSvV+XjU+XZoYs
OfFBfq2hbNiXYVG4wE+fmZEH2lq5jee7yOzX2E2r4gvgP7t7JwoM5rBPlp+tlAVmeIhtwzZ+T4/a
2nrRFpAptv5VwvF/qyo/09WVae3i6llfqq7wXr2GAbSTN+OkvKTRkru3rEi+e2IhIPOP0DHmqYHs
KZthl1iRY25Ky01epF1IKaoqB4uNTnKOEqe6nyJmzFaTQHou6AyXvvJu4BKrsjcc+fehoz+MsNsb
fzOM7ZriSXm/3t9MfpoluxhfptAuNiaBBC8g+69NED4EgG5uu5JknSXEt+66z2i4BtBF6RG6fXOS
XPrRfu6yYrCGdZzfxEUV5qYebKtV7sceubcBy4dTc+2jS/KUoOX/jYuGy6P+WowLfiL8QEL7SbBv
AMkcvE0ucu71FG/08Sk0vexLZ2E1jjp3Y83Xji6muTUpnL6MS8zkA0lpdg/MwePUq4tGefgzKy3j
Lpt2lhovInJzqyh05Q6IYLYWMsV71AAXfnAmH0yYPMG7LoWjPFe7Lk621ej1XroRvlrdjfML0nFy
JB1xP4t92Ekl5Yd8deth0TfvCVjAjnH4Sq2h1uzVQ7uOL3T/7zeGB6jAhK0UyOfBF/34IKwKnhQy
o4Fl4rE5e1U8YRlf3XuQugwFIPL4zM8dZWc4tSf6rAYByQ+AUh2yTildcYm5ot/qa6yCNCJlImVc
hkOoFN4YPem+FYQHi43iU3Golg9XtHm7TsF0eKeTQWzXF3mtC3DK5jkx9oPm01oZwYYHJY8TW1ox
rBZlYogQGLudLx2v++yAVu6Mue6gboVl4XbL+Ck6DZljUocH4tLYicv69FiyZG7HD5iLLhK24Lqz
lm3QLKPd/Xn8GIDXfY/Ppm8ukkX1lO+KQ6/7At+L4nclnQyG/4ptboytccw0Tz0n8ZIhvRgS8qPZ
cVZtCxwSEItCl0G3DmBsWpeGz9w7Nr/qVacQbW+T7ED3h/AfnsERud3FxnI/Ldc6oJAW10RwMAWv
EDevrJD3ccniAAhlf5wBX4pPdazR6tnIGyGIFhOiQnQbliN5M0PCrt7mInrH7J7AZLK+nYnIZCZq
e9QOM/uQfHbibwzasvzMyxcT/DErArnjZH3QNH5pX+hD8fTgGXLHLgdJV7FV1rnPbOCSZl6/EuR3
1BdINLjaqFqq8Ie+QQKRLzRP2cqvJkihwvzqEFF4SfJqhPv87vZq7EUtcRPK6cH2ORprvymO8Jmh
GME3WtW6Sz5E4ca88wfHZNMgaVpwzV7IQbKlec/82OfsWAAkARJzroQlRQcDvnwpvY6dU32LgcyY
zW3h4/U/CEGtSW/yTXVFecam6hE0nAZ/+tQvtEH4vOuHUq+GY0p7mfJI3uYoPFhxBActwr7gnl5Z
RDtBqea5upYaBAvGfdkcRDt23cF2sNpurl+xhZDClVrUj9vefzhbSsHuuRe+21baYMBCZXOPg/L+
YX5YLCEMAEUaeC7vwFqE0d5sP6/tZ5HRFAxy1E3629i8NfJev+iXBObhqzyBNLTnAvOxaOpNzRrW
2XvBljbtIe8W6H5AwnSiVyqH+k16Shf5QZa26jsziV6y+TYNo/EDX0W/kE5b06Q5xhH0bdK59nrz
kT6cGXUZXljHxiUTZcgxQKmRDYU+lH3DWjwt/WGnOwj0ec7zp2PZqofQ07Ns//12u/EI8SQ7eiU0
qXIRE2fN4YakSGyfS3lHyNbmkS0I0V3yboZ6fk/jno0K3xdrsLwlyjhQntg41g7QSq9bEUsyH/t0
ngPt7WzdrRB4AYdEUKVvo+Wwko/y8b65bx4r5s0jwfY2FSRD+OX4OpIeY7f1Mv7Ae5uSndw5fI6y
R4JKsoq+lfYRKixhwdkxnEnxOAvz72Jg9U6mzSe5KoN76vMX/RJG+Krd8EV8hyjKmefS4A0xG7h7
HATZBKKrkhF6dy2oz9CTA3lXYptwetykGZ4vgOCkQaBGm7rtfQzyOdfBwViBJE1YSQcqUOvJ+FSZ
+9SkCu8zyZPeRvjgSz6hwy+60JjK2vIJQcFa+SzW8Yve2GrhVejPaMxVLpfdo3f5MXKdcDy8r5JM
wfnMPoJxz2GkyOb8sfbyH1l9AnZW3nrlwHFysSM6gy3Nz4HhLS+Yb5q3TncnQGcCj6lxP7XbMVC0
Y3Vl86UdEUzhN1vq8qlwpS3TEiX/YWh41lgDereh0D9xNw/1Hpxnh4a6J+8WGDkgVa/U0fnM7HeX
uQw4HPjoi+nusb7Fr+YtXzXnho3/OQt/wCWrNwYPv/Ekbe+UzcysprVGSjQ3XwtH6NAerx8cwLif
RUGSvlQ67/pxTzwSBqc362lAN3bjpLXDXAHxo5lAnJJO8369yLxGDLqVeDQvDbkNRMThJvYoywiy
xyGmZgf2oY0OkXNZLJQnBbs1j6Ej4J7SMxQYbvuuOxTEzifr4iWsgl7fiIWXD/9k7y1MBwOPLBoh
PAm/zVf+orCnafjngc+vr/9dU5JeJ9E1IEHo/Yr0O//QlOTjuH1/Ehz+N4QGEgJtYiaK/Wax/d/A
R/yXpTCSIpZ4nhXN7/XvFPa/4Xb+4L2lbGe2BCyRtqmk/Eah/t3AR04FrUqudJPGVFyHlaItQiMr
eZyFS71uVnkGe1YluTK5lm9jl+uruCWIz8ye9LmtqHTyse4kcK9i82w1jf/IWVISeuLYnIB26Uvp
cRVsMa5OkZEvk/xNq7p1LIYs1M33LNsf6JWnc0I8hXZ2lb2C5OARbqnZoeeTJYas6kbpU1Qrj+O9
vcfOtSOyT0wBoyc7YppOjXpfajL7FVKYldAREpUs9bbydBkUvtB8wHD1jZh9lWXlLyGqFD0lx5cl
e8oq7JXSVov7J2rN1VCZDlEOyDfBG7atSmM0zjRzqbVT0DYqlVo5spHIQOUzy3WUPGXPeGc7WJbR
UsoByVZls9LNcxM9Vd3D7whLt7pFLqi+bhbEfrY4OD+y6GWYqNPvE0/sqZqJ2hWbukw6NA8WemZc
n1bzHGED4Hnff0E3QPIbjT0k7vEm5PB3lW4fKtG+LLtnfrZUhjmciEnBOZkVneaF8ndb9kza9Ae4
Sc3pZfPb0EKG/1G/zJNqxlESw9D2/ERdUWHQYdRBKnb0H0aix3PBZCAV0TFIoq9uIpb8URurKDJX
mLDZcKVF4vUpro0qXCpkvcSJwmZKhItdiPnTvXg8F9gyFlIeI6CVWIGjKtFTV5kafSeopUnwamoh
8CmTh+RlaYNy6poQPBNnqEJVHJ+D+mpJpIyTkPgwzim5j1h91INuJfusHQkJG4h0i8d43RYoOws0
+Mq1FS6ZOdbbhxwHqbIxWepNiwI3Iudj/LCU9imyHusmBvs4pguyFdYwmUJbbOPvIud4oq+oJQBh
Mm2iT4O2v+p+0eVbQcMacB+cnqIwGTWfuZotSrG2SzVLkLhGxP41FqXa++e2RMkXRoQ/j0rmLqSo
oqz8i5WTXuQvLdH/x+t/tkQ1KDYwZzSCDUn1QJ3535XT0v41U2kh8AMSo1U59z3/s3LKKHvg5UBW
m30Dc/bXf1dO/gkXrMLqjU5fYSz9t9ISpXnN/8NM55e3/pu+53crZ1VdzbhuH9pSqMrEfeCz/EiE
VqLqy13JqE/3rviWO5B8Cp0ySb93z2EBa1OSyH8YXuWuPYXwnR9RfSROSSZ9pFhIVxT8jRg+XyOd
vl4XFJS1IeEpQB3OWta93lkr+gccmOZDRv/Ymo9gkpUAOayvmo1Hirs9XtmTEOPkAJv3KgsFe4+u
WmP/XkQLs+s3OXdHM40HOf/R8wdK+b4h9L7MLkNMZ7Sj9/rYM7lgY3H3xKu0TnR1G9ZtgKO39cZS
WVeYd+5I3pTclO10Suh86f3tMZCfoUVB051T+cNgp1tlRNg8jADZiivo1FLQYojBQwrE3SazCNXQ
Q9U8cWDSeVo/Me0Ol/lQvxtRxVscvpQKJMl12g3XJe57VJ3mgjyz/d3qj7EsHNVMfe3z7jmbB91E
eKBihH0GL7+wJbW7bwSL5xTJ1ctr2TLtrj4t5VXTQsr9N5RPZBb2kAcsVxbZ3JPXosigda+lI9UE
RtalF000w6TsZerYnDFeJ2jVNQSgtBUVVRQvqlbcSiC7o1Z2q5F+wwNa5D3eJCpcazV2RLoiIrCa
f+7qwJLAogA7ivkEGKv/L+Vwjvf4Zdj76+t/t69S8f8AMwG3OhtV/7s6zBobEF24v5HwELBnseT8
b18Fr8TidjAZnGBg/4PaG904cESdlezf2MS/sa/6M9LkD0duib/oaOiWVUKfteaK26sSHd1gSkLQ
98mc2GN85p/T1WYSGjGsoCH6CiLj8aQIjvWijo7+lVEPfUblOeyeCnSyRIZHm8r6pEGBG4SO5OOT
Nkj2an1Yw15F1CyuZPTANqLk1sncZk/L3J4uhRuRWeANVEIk99ENcIvKDavlBPP01VwgvwmbXdKf
qVMRHVJ6dXwdUh9EH3Ga4F6/KN4pKXBZ/IMvYPCcXL4YpbkOdXm+Pv/i8YY49VdK4J9f//PxZvwL
LRc2azb6OANI9/3vBYy1zTSRgmFT43vDAuSffl7AXNrijOoRKVVMnrxc2z8lC+K/FBlaO54FkaQ1
Q/5b1jZJkv+kWfjje5/vld9LwaREKwuhVKvVqxi8vprB1t1Omxbrz7Nlvxu2AXkaI43qJ/GFg6T3
r5C9oBDDhWDGoPeRU68mRPk6ZeSJDpMINyHmIG/sGfhG1ybz0l3ylO5MtPXo2p/nKaBBZ4AAhOTA
qEHDzrDp3XlUQpIAQxGCC2Y89w8Cvl75qEguYkEsvS1/P2jtfie0IPh7dGgEr408OVkW89RQpmXD
HpHWe3wS+e7ps/FD6ZzeXNTNghgJVXkLxXf+MlLO0ChFfa7nAQ+UKfLM1f1QLvOluoKB7kzuvXEf
3uTXy3ZJ8u51JXoI8e3J757neRZkiGByBTv5BPpmvOIbiE009B6PB+PVNMCQujN+ogs4MlUK4smj
irEstGc2OVNl5Ar082tXmA4a0DWX/XtBzDeSrj1mQoJ6r9VaAEoX+dcykJUlN6zz2TkEEL/Q1A6O
YmZLhtcngcx5THA52wlQusRp6MvqTgR9AQ276twFckbd5sNkbpPt1O/0NDw3H8PzXXWKkbzatRUG
/YYjKCcfdgss4Xvmi41fjRdOUr0UusDC1+7p3/n1QqhzQyxaswwnlKu4zu0OR23raSxIhY2dbnP9
7jFuZSupt5tdRqB73iO9t4GHnZRtuWAO5MVBu2BS5Bmn4qv6SrBvw3Rfs5NC0qAfEj/xp6s7vRTB
Xd9i14jBvxEmb0s36RYfq8v9fD/HR0ld9JavvHRfs4w1t5fZexUw+/KrAC/fgq9h09ZeTev4GHrV
hc3ItIahNt44nS51z9J8kxMXuk37UrY2Sj0DZ90prOZRHB9Nt8KuRqYN/WY5LrItIPRDth3XZAtv
w/fkzNiVoS1645qSAUukaS/L1Gm+pJf7WWKmi5pine/Jmd4WWOD8GhkyXo+v4r08ay/d1hL5D+3l
zlkmbtnRXhQ+e0QTci73vOQ4XOpzfdaqFQx8mVb/bdgW1ca68bkMjtNjEySIVuz0iL9vlb6z7dou
4/fqUmwr3l5xgcXGHqwXiZF3zYQIYxvZtJDNx9MyDKKbzLEdOFR+Ee5N+5zxY+EOWE8Lpstuwns6
KdgYB3sQ7K/8RhtdfIta+7pRdtHtcWBjW2cAf/7tRmzexhN4W32Tr6MX5guedNI/GWcCWQq3aG2u
n+Ut3OoH48T3s3anJ/2NM82h7yyyqm+h7HfqS64FsrBIv2rcdv1N2JGLsmUfuBzXX9c3i0nO6XpI
vzgCBlQcwfwpkFPgO9WIATiMt/7GhyHur803nxQq8004wUHgB5l9iQnpKQ6n4frWr/tbSt4hGQVf
wo5rgJK6X6eX9la/xF/tC8Dfi4Jr6sI7PHFR8M/zeYLZ4FindHsSvH7Rrs2lcTKXpmvs0uA/1zNz
59SJ+S9txyiLP4l/Xlw3Vx9AeXD16QP6HXZX+o7fscP9tKE1SUGQw2R1VRc/aexW9P/fzA2fIy81
jDZQKVBPBOJnMJ10Tut0Wg5vnFTY53yZwuVnpG7bdf6CyontNRiwhBG6xoSBSKOBN5P15FPZxok3
eenX/Oi10isnd3bjSM71TdFXFQAapjV2Uq4eBFzciPKhBdRycjlhXPNBwbXPDcoNSNo15jUo6dxu
xHg1pa+fASYajTM3E/i15ZKUH4H0UgV3ppG05BcYmUJHuUlrBA1woI4DCyhTOBdJJvdM9cUdKtpF
xUwyOo/r9Iu3yAjz0n7cT+UO0tvBWg2bctcsQU260N5JIWZujcKYidFHyr/iHu5tfsWNK00OmY+f
+UlyVN9aRUiIV7LPcGzRfyiV036kn7JsU12lnxjTWI0PBC8mppsi1bXb52YTHpSVssqW1jHZPV7N
fbpsvx+WbW0hMx671+RZpZMu2fm3mfrWe/eqd/A17eS5e5VoR63iZR8548rYqvvudQOyRDmmG3Xf
vEbzC5vX6lU933lI0NMnbgcDBMghvnTvSAHTS+O9R6B/Och7Pp48bLphjdOPTnks9n0w7lLkFz41
0RKZnLK7lu+kdA1vGINJGJ+tUl1Qm46AoMKBdJ0qS5FpBceKSNch30G8A8+3ivdU/4w1FsbBnAFd
vZOq4rNlvGpts44pW+HBECahvMWZryFwKGrTi6rOi7A4QE/yTUQd8gIhEhFW8Cii+1eerIm3WDSf
1SenOHsioUgg9/NZP9ffwyvaQNozhklACOMoEGB2/YHE4v6Bre9hBmnkTelLsRGa2DHvTqN+afTs
+4sZeqr7hdphedWcq8vA0M4RGe+vNsNURMAO41rPmrbTCoi9kyxgqjg8YoLnBMhm8kMmPxQ0ihM9
zeVxrAJHZZ1i9NOSrozYt10RDfLwSTGzBQYshd15EFc7L592d+hq+XcSeRBLwKRELuQTNB7FmhqW
J39lwxux3xsbgTnjm3xDV0iFf7EyhqWifDbfGUfSdAx28ksnvPbVe0aao0DsE5g3WaGRqO7linJ4
/9ACISk8fX7cqqEjWn6M1cQUsNY4GuC1KSmcId6VjChoUF7qo/5STkc5JGlN8R/LgUQEab1CaVEQ
I0qU5UZH1F7gQomazqaRORwkgHjcBaEzed75U3Dl9ffRctfgPuzjInZLnpqOs/pYrVbncxmIL4tu
fVxrdsMg6vnIVNrOCQvgc0R7dRygm2Mjt8+r3cPlBUcCreTTp2I/D/aRK9pVJzdaPRbCMtxfd9EW
utt0RReuBqaH1dGff2ck6FhvJufmMjChEE8Kr6/dhv0ViTeMJz054H/b1P5U3r6/8+3x+8rsxrC1
t9Bl87D8/AeXJTS4ALuZzBQYE1DS/mVZwhiBvfsvdfWvr/9Zllj/0sm3/R/lCR3g7+YVlAk6jkj0
29jn+K4/yxJMc5ioacYZxGn+GyP6syz5T+SAxXDBUOd65u/MKyh2fum6USz9/q3P+vHfVyXFYObY
mIEhXO+D4Y902EP4D0a5Imqj4CZ7kOua0BSGF1RtK8k8J4K0Sx8PL5eIocAZggxgVBM/Z2gRRWKg
zB9rbmpqesMVHkLSMQChD6+pRGJOdo26t+igPlTFMn3sr13o5wiCs+bLeogrk+r+jsWrwKmr9+oi
vvbof9DUyLeUZRLyrWdUb6XVBQ92eCIg4xKEABxY12zbIOooN6LctkSE0JAjB+bhc9pIDQhOMt9L
zMbAut2yk5Z1/BFJjS+SFpwA7xCBNlvKgKv0JKJEsApyr/IxUIkYqsRjEhmICsV103VO3IyuJX09
0F1Zd+YMquJR9rEqAA2Vi1up3IFZkWXNzH3oeVd+dy/X5UjekXhuWFralMaZAMeh0dz+vsnT+Ajl
cZdLX9VoulYmb7LosVfr2DPlfVZn3yOPVJ1aImzLNT07UJcDtGFrF46I3WVWk7zzEwV01mC6ohK9
F01qV6CgH/fWk1I0bhRxGfvOSQsXkvk4FxYec00aBEhWP5AWGNPjPZWvZGyRqygPAnrUEx7y9+bu
qTm13YO9DAndQa1brd3iFhHIV0mnj4RZANMvTLhyBGvcjwvgz4cJJY9RnyPpsYtn1NBULELFXEPa
8waYYANEpKoHO9tD66hfGB466kyYANRCjM3QnY3Z68dXI5wmIJkVx9N1nsATP5Ni8lfVV+K/dnIt
bPocn31iLEZdpyko1wu1RM+qg2atrMwt2ANkSr5PyeejI77K9fqpjCNkTSPKD6nqd2qfHa6R5nZC
1bqxKiyz3iQYmcdXyOPFukPnL6sfY2WhORkWnVx4maEsyqbGh65BObnIeQXk6b4T5BjUUQp7O70e
C1naGOkTp4QIGkS6leRgIHdGkifNmiZnN7p5Ccks/jK7WxlVbtIynZMvPVsDpaaKtSxXKWBwMH9X
Hs+J1AQmu8J5vkXzGBfWKWwleyaU1RYWpaKkvnnYyZDuBKJDq5r6iUxGcm0uBFbTbyaXFM2SrrD9
5bIw8eeMNQ+eaKvVbHdCGaEKQ/NJhqUmUPnzrDZ2MzEVlCiYqdjTEwXMrU5DmwMS0lcCUDf3OYGW
u8PN62MOzBd9XT+Qr/jb78JdJaO7m3pXjAVEs1LCuAlvJynWtfYgStqK0d4W121ftXZiggoxEOi0
i4g4yIHY75AceL1EV5jnEfJVsD7TVXfi5FWsUbbifXX0xvAxSZRQ7d4m1UCPEIPL9hpdLd8kVTkm
mlkH4vioPQy6NUgVk2uvlzIlMIUy9YdGu+FWT+wooZsslD+a8u7q4jwD0ys/J0W8EuV3kT48SO9V
Pt8Y9X09ci2TjrJr9Wg3tJ1vaf1GZ9kiRR5fA+ZcJmH3EJFKPbmA2ajL7oue1KRT1rCHJVvmgqG1
XId9mlGq9hWpbelHm6AcQ9k0TeocDes2muHKE5orlRZ6hw9WCqd1O6gvpS5o71qDV0FVS+UU1RXo
ZbpWcwQlN3uJcyuZo42k7y4ZA71N32pC4sdG9vT+R21eP1UrBoWROkXbetUdqXNjSIxaVVtIwLbH
VBBVWe1w6pNY95Jqsaf0j5II99oti2QnkknkcnqP0yhC5GUtaxpySTHdK88pOnRBwV8b9teeMz6+
PJhw6nJ3kePcU1IlKDvr/q7Lyra7kgClGf4/eJeB9oAQIfQHqioiOmAA9lfNT1361ar159f/3GWY
/6KbykYDWytoDtH63y7DMrHm8wSUyBv6acr6uctA+iCbMGcBxfIHG47fNz9ZFwnAlHBniLz8b+0y
lHkw8YfZHmFuvz90be6N/m62d4/MUJLqsFsVFkKmUFhMeuXkUv7EkGtRoL5LUxqQGfRSJOf9VLzL
cm9r3B9yNC1K47McKv+RUdxmPHGaaxWYDziyYcgXUwuC+q4/9FpYVVZ5Qx8LmeT+bBX6U5buuSO3
Yg+2tcnppbIInSZhdIHW2SFJwMpU+Yk4AJsGdigZ7GJq49ZI8imZzpKYBkNcY5XQEgQS+c3U6fpM
rbgfdXgUzWgdowT8XbVsIaqQq5GfxErPZjLMOSooAPpySzDQInr0OuNKqm4TFX9harR8kgq2EtN/
mXi0sWoVung/CK+dQwupMESaGyb4rpIKXrteVUyuVLOGoI4478fnRCj97GHykdHc5SOopSm/Yw+O
aR/rPVDdTuJZ0Q75vitRHfciPtUEOiQ+/GpKD/GdJLIu9kFHeImmvSRj/MLjesDzW15xrJUAqgUF
D0euz2c3yZd3xGpGLQbhJK3iGgGX2CJ3u3+RYREYQrM0HvEFqMdBzdLbHQVqrwl+QnhyNJKSrODN
G2gg0VC5xxUhy4onivdDKihO3l5RayIaHEKEx4qfCOlCMFOvfuR+F2lBxDQYwOJzlItnw3rJIkrG
phg+43446PL1kg7mV14k6zisV5NW9vhEJ+9h9ii79l3coh4Gos02R3i7SjXDXX7ydmzh3VOIVm8j
+2G0jsG1N2E2xqBWi0cZzZyZmm4WTUs1K3i04mc8F7J6yeXmmOjl55gKW6zRcx8mPLUpqFGrNnld
jKT3oX2ZveBXqpZBuKF19jik93Vc0mkYp9ZlupvbdwEdpAmNvqMrOEwPbG392ZznuGJs3Q95XZho
11XpICuRuWju+nkUDeuAf4z2ouhIJUmope6LzMQro4JTLj6eagnApCHoi/tAE1qA8yVS2fGA8CNo
yESQBX2UeEXO3AoNTlbFGxS3FqyLqG030qQvHwoPaGmsPjRCKZu0PFfZ/cz6sEsnQlDgVTAlsOjI
h011VK3Su0rVUhHIM2q7+7aHil42XMdiuq0IEdaS5INxIUZ1HOBK1vyo56ZHlkXfca/Qdkn7xGs6
GuhNjhUJ40MZ6S/dNdqKlYQBQMQDJC0LHUsPFFW2qjqd7tAczgOnNiecu2hj+m8GFI44EZ/DML8N
zRgAcgLM19ZvZaF9clOs7rHqGEp5E3Vr14cCWKGMDpulewO0G0FTIq8nNAUM7hIyb+OJEkz2MFyU
WcpuodzfB1Ka1HIpmlPqtOY1aNr0JbO6vYi2vbtKh/LOnq1L/CFq3scoO1+T+CQw6DY7YQlkaK2x
gIV6/3aVK3Zeef0U1uHOSG716DWz5Limg5zsEQ29NnF46hghDCLdxXbEgYHhZcZsTBGx6KiJ/DgE
i1p1QHb6vvFA8H9IKeEp7Zslxev0/pa0KwA/jg5AqDN+5NEq7wgteKjX3YT0HvuhYH5b0mFoDEcS
9nO8eyrUS9l4Ksj4nohjr8PYG5urUyrhLYsRPIkw/oq8x+mgV4bLGwqiol6xtUHQ/NBXYfbSJKtU
y86w418jIdxJSEeBNb4YQr5iegVC663sxQrtKVaNpg6/o6n2ukRG9GWgeuUIIzPzqYnRbzzoy+IP
UUtXzSy7p6hppcFNRdnmoeFaeU1cTih6Gb18qSOhiB0YVvSmmPR/tMRSm13WJK4h6JkdiX+5meDf
f52k0ln45fU/NxO0LMgyFU0kQfOQlm3KfzoWYH4Q/ICCI13opyP8515CJqWaTFW+EdyhPyoBiM/S
Vean+Dx/YwNpf6djYf0qE0IghY5pdnaaOpnZ2i9jVJZcNRoeubkiEEn05IGKbUz7S2mhS6ljmtiP
4jao1lYrZAO8hQxgU6ZlW771D/I7EgYzd5HalUdwkHXGRr9acLJy8hS65lkuP/VhM1Jq6CR7ruSO
QUYXivJOLMPkI67U6azFRu00OPas4b2sESMAsyVyorgijdMAMlzJw8rEbm3U4TYlJwuwPlnHmhU0
cw1lMEhppOpzKnDAGKRsRQMM5raH1UBNKPfz6k4aV66hmH/8H3fntdxGmm7ZV5k496lJbybmnAuk
gSdAEnS6yaBN730+/aykSl0yHdVTt9WqqC5KAgmCyPw/s/fas/4+6MSBzIVyVxZNs9Lmhhivfr6q
gvkoLPleGkFfI/vfWFWpumEZ4TVc8sA0lWobZWe9Spe0MLgKg90uCWKJaVwH1uzlRIspjbwviBpL
shQTvSG/SUsKWS7yqHFJJtOMjv2iFl1mxjGEzJ801q2t9DgxlfXBq3ULZ82XsdaX44uyENishcX2
Dy7wqXFRvFDdo4Ux1QW18BcFvvbJ2P15jPjb479fk/oXVDRcQRI5bL+oG/QvXHFk4S1heuq3WeGf
FyWVO+oGtNjME5cYiH+pG2R0fcbfuhI/G5afq/qfv9+FQ/xjVd8NQh2WRdbvfB0X6bjTfWU7+/tG
r2/1HP3ngMdEK45lnjGA7nsJFy+LiK46ASu8LxuRUrGOza3Vxhc0t1fqmO6V+FXUSvwVO3mZbpgk
sIzsFbkucuJRSmmdZjd6NYCpKu5iJlFynux8U7iSkn4nyjTcaueiQKF6VdCehRwTN0X3avVsy5Nb
ssK/RsPrnDZ2USleFLdn0wKByolTZnh5i9qxSJBRnsiesXP1HbSAU5jMB+TcsxThVh4L9HkxRgdN
Jcyh39Uh7sqyXM/ps5TGAN2/zj2zrLrySJh38+x5sJigYf0K8YX07zWZcFD6KC9V2+8lj5usm+e4
nPTuxqwMfk/zJiG+LivmhTFNdw/gVxkeiE/bgAHTmMyYzatZPU/JixBtOi10uqD2ZESOPo4WUu9W
llQ4JTgaanDbqBmNUeMKKckQQumQJY27LLYJhXESNT2Y9R3o716cQPJVbms+mBmYx7SqzgW6pRlI
fTLfJDXL9uHVkMNNQ83cmVhE6uycj9naSHFOkr3cM5ZpiVFv1emxQe/H9G/V7tv6IFQfqcFqfOzu
+hiol4/HCWux2FP7hPlrjY1UUpJ75Nibsh6A+uMhIwc9DHXXJAWoSdiVBrpXyiRVU72C2bAbMDl9
C4ODrs/0J0+U1V3aTNuO9IOV1BaiDTro3OGdVXz1HGPsHRXms0IqXclTfWyK6SWuUy82tLfRN+xw
ZiAZBPdtV3gpA9CIOawCpME6p0K1qVsWK6a8kSby/LRuNbCrTgJp21naWi95LwdZ7RUDzzLBG4/V
SAmDp3J4K9WBpRSWpB7Z16IvYxgt+4WXZTM/kHTd1HAgzdqpWFmPZX4rGsAZxeqmUidXX+TfjH8b
Da13POS7Xq/epy54M2P/g9AP/D8SPs9CwJhJx79TiJZj+CseAXOM1EimLQv0HmI3XYvNcGmnNlt3
ijnsRfl5GkqHfGB+Ov0IBMPcqlLbrdsRu0ov8X4bTH9DUpBdMujOxPkpR8q/UvvrUOp4h1lD4Fld
OThKHzgK4QmCHOBN6IptHvmuoHfblpnPoM5epIsbJuGbQd2n7fuAcgbRKL6vh3BAqp5DOsUIdal5
67Rx++ATyWSlsi2QPjST1ZffBbnhicpz2j7Jor/KKGhJIraJJnNS/87yWckJrT0ZuzEG4m3iHPTv
I/O2rk8In9dTSTc8jMkqM8J1bKacjcVFMFFQzb05k62V8YJAT0HvvyoISx4xgA2NDrCYgZpVeWoF
kdh6L4geqzMRacfO5Ojt8TdmIrwus/xKpDHQVAnwwOiSqXnwDe2c+IGjmUcFP2JTG7bZK8jhKVhH
C0aWqNqVbBwm40k0HuehPRdmRFc760D5g2EV6aOnGhFoWvk2KeEf/5NP0GU8xuIL6ahGih5yvL84
QXVzAQP9fIL+9vjvJ+jnHEzWyQMGrPipVv9XWWsuiEqDbYUhAzX+rHi/n6DSF8AkDNToUQmp/VTG
/7mIA4DMqYqWcRnm/a0JGTy8XydkfJofv/NfBK41kQlM2RNxp0UdMhA0f+1WBkgxo5/rS4ZhsFtz
BdtsQ1iGJ6j3c/Uk9vcsilsWGA+JvNERQRjqi3aBzCEOhxaRgMsxtp5BHL4ao6edJvmSbo1HpHba
I9EToENgcuUmTAXwbB/GCg+kvNHQvsnKRnibzwjoJVyiOBgLt3aATOxa9V4pWLBBttfeav7POk07
bJSPCOmI9LPeTJK4nzJlS2EIGMR3CYhl3rW/l6+zfboudTu98218jKlNQNO0pidPUVyEqw8owWyj
79Cuv9XO7BWre1Aj2zFepesUOa64+XSbh25BVqGd78p1dPJvwiN5osOuHj3jUDvG6qt833zox9oD
v8R5cd25xXMlr6OrZt4oJ/E6tajVV/FBX4+HydavMQQSD7OmzwVqdDEC9GqbxEAMBwPJDuV5r1Z3
3BdeY71eD+OlKdTBzf12w7CNJefXXFrkUSnhANfd+1g/IFSDKQduo6jdOH9sGyC6WRuW+F879HV0
/vLbjAZJmjaZdD9FaWHLQbHzO/WIav8qa6pV0VuXUnyaRs/sLcbr2TOLmu4s7zPPutfsCW/zOX3W
V6DtT8nBv+WQgBAs7dTH4Cneo3qDIcKOYUVSDM5/2cle/dXkWcd5XbrjDla9TSyr1zgIJU0btFz2
pHrts7+SjsOW1/a2tI1teiwxXi/ChvQq2q6ZXtr1lbnR9ywqPkjKGmYnOMXuk77Kts1FsY219XUd
QyNZEhgX9RCJi96wxdB+rs7SfeZM5krfmPsaKP+lvQ6zlBGHzRt9x6xKFOx2tM0H7V0WneSVhYQB
OxTF40ctr9vZFdjMfmDzf6luO9WbdrOX3EThtb/W1+HWIR/+HK5945LFEkeutNdjwNkbwWEvw6YG
Ur6bumTOH/WIYcftVJhu3PpUhjeZv7cazOe+vxaqZhMTFUgII3MbqVsRV+LOlELLSrHnNQOcb53J
N2ljV7EQxxrHtBNXisIGjQKt38bBW7Ps4aJ74ZAq8bWq7QZ4WexymBG18Eyy26C19ZdCdGYubGyq
PfRDB5fDmRAVsnucfjRWRbgO2m0H916772BDYbTKZM6ghxn+Hq4pTV4L5Ud5g2KLQ7G56I2wIcFn
UyjhNatpr4uRMh6FBlz2G6uAjdWxlERKlpVuHrwpAmkCC4dk/889XbA94WESyQUnfXuBx//l6UKg
CTfhH0+Xf/P476eLtlgkGFYrzE3+ACB/H5poX+j0OHBMCfzdZxbfv2QeIrF/dGbYvb6Zsmig/jhd
MFdxsixOVgTz+ufB83fsE0vr+VOr9vNT5yv+3Kpl+Ekgnrb+FiGQ4TQf3O1O+jUbPzzh9PwHEcja
Vs7cnrBTr3OPk03gnQCyV9fYwdhl6gm3ATyMfD96iLjSrUlKynq5g/o+NfLaOPG7yBJMSKQnHmqd
2up6sn1Ad2iRasSUK3HHxkV6lV6FWz4q251wO9aLDIxtxfxYFytypy2iphz+TUBVjubk1jrxGQqT
WzWfnk+LnBusyUzQS77H1ujwiXLAK8ryOfgqeeqF1zK68mRfyt7AYhZ1m0AqszPDPuLe2Lt64QVu
kDjxbRZuikVRrK2ljVm8iTtxl/LylIe0W5vX5nXBdvaj+aBKTbfiztdIliWi3S0PyNJui2TD08wr
1LdLAg3PQC/Oxf3o8XFYkEENJn89TMuTEucNKtRDPd721fUiazOv28njj+t2x98WbvXpJO7mx+Aq
u+fb+Pagz5cq7Fe8nknmIGfnx2Jedx/zI1+Wf/jz6JlnKL1OzGYIozUcHy2paSdfaTb4qvPjvFmU
cOhJPdQ80gshU+CsFYTHvSc9LOLQ5MyBxQgHlXWGfqylf1rN0dMo3szjvRygJOZxe5gt5vJIHp8l
TuSiRRDiE/rUgWFThfZT3eTjOyKJZTcx9md479E1XgX8ZalAn71afGojizP2/SvE3W58im+LI+IA
niiNVJOsIXGlt8muWnOURRPiD7s6SHaf7ZqLfCiecCGjf+BWnl+pj+X9PDjia4Ua/lqngOcMovTg
pDNoxwBSTfIqJ8HBWg+hS2sNQdXhZo52FOHlisXasd4PaAWfgnf/Ij9Bs/CUo6Y7ylcU1rwYtn4h
BiZerf1L/ZK8i/3xmzaXHXkHwWyjOGq51+GBW8TJ7YixvBmuMre+FRq7uQtc60btoQRZiDePKRJw
Z1EmI1d1YH0Q8XDm5Zph57oBkwu+VzLBzMdWxxrgmqt0Zdjik4CAv7cbZ52xV1sRJIHe5cDM8mt+
ZGFPNrqrevNH63Kcox3c0swhnRh3wfZsPUNGCg4SStrBae9nV3qev/JVQ3XHIXz2m83EFIRXlJVl
4ZCnBlln5OsacJ+udMXWdta6uoCCHR1jJ9lP/ml6HDzQdNfCu+5Yru8E7ryf99Sm6IuAUbmmUwxU
QLvpSb+gad7pt4TTOxI/Bd5lH/wk1NBRPrIz/Kv++QqSC7hY+HPb4ozlfS16wnW2nTydMDG7fo7e
0Avfj/fdoTqYp+FRfOVIbYGLwRHbPmk7MomurCNuiOt40aEzSNWfDJef3BH96hsylPN0Fm+rR5MJ
6Ud4U1yWmgVl5zI7WI0oPIFE2KKj2MrOuOZglXbhlQ4Uy9hpNooel73gjs3QU/i1Xffr/mp28dFc
+QTacGN7VPBW1BvzbGm8IRZp9fgwggXzL2j2IYBn/IXWNa7Dq2wLb2iNYfsKO7UOVohGUN4arta/
im+QIU7B1rw1b6nV+2llWqviUByUdXDIkbJrV2wOEcUghu/3md3u643uGJCmKBBca23skPmKeH78
tTIvkt/yqr4iQ4oSAvmHS3HhzjDWZI+AIltYW+vonF0iz+eCA6d5G1738r48ii/l++cHHaWzW0AG
uTaLTc2KLqR6LI9Sd5r2xiXqgj3kOmrJY8zFX3o08XcLIQxbOZKiDZEU8KsKdD8rvZCc2172bgWt
ceIocVkdPfYjM71VybZbfMnhCwkIjDaOdl+A9XUiZ9pQSObrkfmMy57n9M8tSthn0JDC5QU4Tk3y
H4bGONh+83T+9vjvRYn1hbXsgkDXWJP8vMcxdHKM6Tg/g0wXs+f3hpc9DkMkGl3l3zg6LUvE7okf
/DPO9O+RMkS+yE8lCd+4jJZJMomVI6zC+qXjTcWgVNtqMHYJdPKuvRdJM98kBcAACwJe1N5lmfhY
BOlVrYGryEbeLMrzDHvcGouPprYkT2/LhzSHUSH5d1XHxTQnZraLo/kqM6RzhIfYbdUaEXycBp6S
GuFZCjkGZgtifzWtKL52SUdYsNA6VGFQJV9UZdro5fBY6WRPTe22xG5mNNm5aAa23VGPvEO7trKJ
eMp+2Qspy4ZIH+Z8N7E0MoZDp78OLJIUFkrGslnKWTEpYb0eQ2u2GYKKxMeHu04sn1i42OFyH6L2
twPBOHZC+kLCMfJStQOypH5U8mtD4o2JXUWCSDM2KvDIRR6T3IAQYaUuujVhOT6hOVOlO1VwN0pI
XufqQwnlfU9oUUOLDyE7L7FyNwTwBF0OkzB2WwGdSS4FCMsrhAXS15I+QRvbisEV22PdUDdJKY47
v4RwpZTLjXze/MMvUS4Y1NOIrtlw/mXfwCX6+1QKnfdPj//zElWW7YwJ0OYPrOy/plKfa1i2PkRf
fd/D/nmRckVzfXIJf25pfxBusWxV0H+xp0XPpZMf+XeWrSSx/H6RSjJjNotoAxEVGRukH1c8SWQR
FT8BazFi6viqWEbcTsjgSZC1daCSHdgVa1/RXDFEiGJMh9yK7uWOWRLSRHN6EVtm+kODMUUgn4+S
iFuLHYstKbWa3ZLRN46XcpBXGQ7sJHkYEiQ5WDSQqrohoLVpEG9H+DSKX5A7WpxmvXTlhk+jVchB
gTH0Y0DjnRWA62CmmEeUlxxmjHw3oZFId4Q/OGnn9eJZKCh20xiBr67EiFry4DaSWACwChbGnm8l
vU7B5aBSXYlhuFbDcp+1w/skUfFOVynBuH6jHmLOSSsOT6ipyN8bvB4LoDaxaop9L66i+iryK88v
YDi26RuJqUxnghlej58MMMcWjvbojG1uN1XjdiYcQk1wSwpkQq+cNs5X+YDTJvdXLW6TZbUjVgiu
Y+Mcy6Zt6j1b2GlTZcoRtAKFEYJxRTglw6nNusMInXzS8IVBPQwHhNUoraZoX5bvuY6VBkhFnzdO
ol8srbbN9lVK5w2BL6slXCnSRGKQYV36swM8a1T38GUDtd6PbLi1/l3MVLsVqhsjlb0c5+2IBloP
yXpEvgcbgoD0keTxT9q3+iQySAdv6qPryCAizkl916C4KpGGl1ZGvnPsKRUQ7lh3tJb5iB54VZZ7
bfg1HVTYnRQ8Osa2SIjcyapXZd/axE9TemBbEk2oRUPijEzp6jrfhlZ5bc0PZhe5XTbYQ5qtG5YP
poBxiWFfZj6nmeBwB9uqVuJNUnvShuhikfGSET1pRP7a95lvCb0bLbuMROtu6kAh7zdVWM1oPeK0
0nqo2+62r3nhNNLBIBRmomcMt9pkkjAn3arERayM2foQSx2MZfzQGSObfmi/ZAg/pSOGiFGnXJUK
ZMcQgsspdKPmQ8tLNzFZmEbj2pBf8Sahczd3Es7ZSPpaKU9lANEP0W9oCXa/eM+C93zxQKe1G0iX
YNauS73fguphIHGt68XV3ALraFG8M8KqCxTJJWWqUj1lou+IzLHaAvTcbJ4jNTuN4UsSweaUblrx
bErltq78vRYmJw0tT6OhrZQPvAFXjR7tC0s9W8K8kTJSrWMAcWkp3kwNIrgwjBskd4GvYwrnzYG1
IenXyoDsP4k/c6PLGg2D4SPqx5k39PNX3cwRRbSFurFqbGNqcWsZH5GAh9zMy10t7hp/gME4K+us
vbQyMjBrxJk91DAp0dLv517BkeLLgTOaMiw/TUCOncQIJP140q4bSUrhvKpHZcHNYwhRZ56B3+38
oNllXH1RgqahGF4G3sapgYAOXz2+BMKOxrImUq5NCMbTLzUFeIUQc1IYfAfiSyF9kqKQyVmoG/Oy
dfqablEmAkWIu/yQg5rZanUAoU+Zcez7o4IALfc1l30VFv0E9SANcaNu9Gq+M0MBLfTtmHbbAsqr
WgOuNZ4HkE3s+cm1bWykJMMqMKrnxlDcTJBAFordoZkLhq7VgzC0ntlwQc1AepFEoQv5ACZWcGHR
ReISjdonQ61sbXiXQfAb/K6io9ermuhkWlDwiR8lCk/82qMz7WvetpQos1yzmcQQ3+zmcrnE4n24
KF56VD3Pens9BhWTiJxbBsT8M8/pNY6igzlFj1om7VrlDVVYFbV4HsUadrLEF+hPmpCB+Jd3c794
JUXSGsdqDQW1CFtPk5SDgpAxiBQnBKjVieMdGXXbsZYPDVTv2Urd0ezh22Kj0IqDqHx0leXWjFEx
a+yU4aJLT3pR7ofuWdC0YzSC3qHt7X1m99sw9a8CuT3rTOmNyNwEeevW3Xic2moXFKFtGQC+zKd/
clVjwsMDc6+iziKxk+HjX+zaKDc4+3+choqoP355/PeqRv+i8DlB1GiLrw0N2Z8SMv0LJb+hfxre
vonL/ixqEJzJtBcyhrRFq/6vYagifyGkiW22Tt6oStKc9HeKGjiBvxU1Pz/zXyRk2phb6EXlbtfk
7UEErDAlGsTiONsHpHlUsDMbpI4rmVANaQyNrRGM6ymXPwoucmfUAFlCoS374rbkjiubTHiA9Prz
aVL0I44wW0VQ7CvtWp1JVk6i+4xw91JGfEyk/Dwpvd3OfeF1FoSHuQuz5xANWYi9qsyTzm1MsBIi
dzvick111FfVuNdwDyMznnzTlTWYnlp0bDvg7WW8z1RtcCfOv7xZt+KAosE/hRMqs+o9SLKdZsJH
4M5InUa2okXAuqaiK4m3vWjtxSnyNPNtVN8r09/F+Pz7STw2XcJ6itVI2R9qJPf5zH06alV0AU1V
H7sRZH5Cvsp+KJv0VBfqNRsIJ8wHBZe0Kq8NIaTmKpd4RoqbQropo8dxCGmBYsObquSxzrJTkvv3
ndU/qXWyrWMpQbyCd3+Ro6aMDIu8egNe+ExIQrjq0/xpzpUrhcgXt5PCrRDGa8mXD3Mi3NQVjFnm
oHGtb0oM3bNUkVpqWphrl3QU86sJeGsiTXnE0qQBI8z69x+ug/M3tOP/yjt6vChvm//+r19KZPwW
+DBZH5samDTMEp/vth+8DVWelnGW1v0O4TxWZzasp/Jgnar78PIVbuxKdFkFrS4UcjYcK4eBmk1T
tQtvlokOevwn6rXVP/k2BHVHRTPKOEBfLK0/vPzOc/v8xz3n6jl7/+//Mrit0Oz8fBv67fHfb0Pm
F0hWMK1Y0bPzAWr1523IYsxhsr+3yEz+dkf5YQLCph8ensGcY9Gz/txcwQLCFbM8VlZU9e/ch2ij
frsPkYkJbwsYHyo9Tf9lKYPeu1DQ/qg7hh7MJaMQpo3ADLxZqJJde9eo2fwwqEpCAI4u2KlV+YR2
9d64ACfJ0TU/A46xhzaSPTTDVaeLXzt/finGR78vKMxNci/ycNtBt1lcZmrdP85MAKanFo/dHJ9r
Wo2y1M5apkOGDI99FO5bLWBsb9B8kRyLaEY0BQImNEbqGQS6sm/2GZ1CHO0GNdkiCrLFETiIpOz9
AhemCjWnNYj0rUESDUN0SEYwekulVsShthHRctfx2BDthf2FW8l6bozhJERyfNWUUkwgHLom1ZpY
MDHKGBqiJZaZRllGphMXoraqSIdHpNeSHlBHh6JRWDAEwc2ociePlHWnWjdSRj8Xlk6u309+tpnz
bi1b3OtjWyuJ4Uz8zcC+1AnHYq9qZbIy8vnJVCDsj7V4CMPmltzbXdyRz4RjFW/BZIDxEHu6GGRJ
gl47Mozxropll5Ee4KPgeSneWwGiAKFoon+RtBcxIwp4mjYTL85oLRLfSxUyyg5FQDkKlJm4dIdO
3g8WyH2N0gopZPAUJro9xn1/jYshxtWHFCTuqtfWumTtbN7VohjbgSqWrlJr81qn3sQ0i7VFUAmI
awKE/WqmyXh5VK8xiS8Z2xIrIbK2LhFJkBcITEFjJzD/H1leh0h6rbR7rBOdeOyqv5OaPPDkvJz3
ehHPZN6nrPPFcc+3eW3O2nisBWwy3fBUz8KWWraypwrZk463NDEkNG7gVmK5ptOIKWPNxo8cq+Rn
VofnCa9ukI8RFiyM4YYuu1U3+HcNFHcRlUutGFB4oukg3nv0hHWRm3ZgElnqk3M4ZNcxTWBiljfK
SM9sEf87VntaJBTOfG9stafqJATNWozaszITOqM3yKvRpu6gBdcYjDj8hoa40gpuBeZFJnXgnzi1
IjSmJXsdaUgPPnEAelCQuGP2DCTwnq+6CJtNxAaTElVa48di/C3RhlO/f8hVeCV0ZIL46Vs8AJvL
xkzHGiM/l1A1shFjE2eZO5X1SSAPkPYZJpQ0H+q0/xrGGJR1IGZ2Pmr6toS7FUVRtkoTtOX9MteT
1F2J5BOP8CmUo8I2KKneBy2uUJoBk+FSjAZEBBFyCYIsOqG8TaL2ovdJ9zQpLiFGxalRYs7y2NOg
y4Zmv05q0g6tCYN8HH0NxaNoeFrE0N+kgVAlfZ1GMcj98Cn0Ry/QyjejT/ZFCQrMTOhglEK/qToZ
plEKTmPOhQcrkjZZjxImbBKdmxA6o0Ebvvk7X8f/E7yzEE2noMh/PF2X+dJPOGVu3YwbTcmEhcpM
65chcYuGuuwES9l196xipO0/95yURJ3R4zL0M0n5Y7L3l+ckygFOmx/PyX/z+O/npEoiFvIFjiJN
XnwdbBi+ixfUL1C2dUwKTBL5movb4nu9jnhhmTIiXvh2uFJlf5fG8Uf0wUtQND3Acoj+nXNS/809
+stT/7XC0oNE04t8Urc+wtkmGa/TqX2MUwQ4gHIcK86PSlW/Fc9mjSZVcrRX46oAItVsDGx6qxAm
3vILCUBy1UOFOwmnlhK1RwzNNGUHWZ6kKhg6E4Uy4Hi0qQ7/Fj+U6gJLj79EfCfjs+KZhKX4ovJW
TC/heaG9yR+8/UcnPnf33NrQ1F4Bg9uFZxUCDmAVdv33GPFWzA7J2fqYoL3UAA8cPsV+OKYX4zW4
UR5R6UAbwNa/Kz1rLznM7M6a1279nbqzHuWPZjmku4EBPj0KHXjxHo8LNPU4IGwi9IsLEAns4BTP
xWxPH2Qa7QDbHOSdRR266DzqzKnvpQ8gTNaEUdsmRNb4ELlBfsyulqKOWCEEg8jfvBVPvbCj93Fy
+duna+5jNYCWdDtlDl8lJzzRA9yHTh6JOctIppLcXilbku1QnrPhmf9mxjK7GXMKfZVfUDzz8ejA
v4MviLADMJcA9a72ebkA280tkzcOK8ev7IDe60ZEF/U841DEmO5gZh3mlXnv36f6naBtSthjz5L8
SiaaN6y1g+XVTwpeTPJmH8NLg4R+lm8Efd1B04qGE/HzGy2xc69I15Ubbpmx8qvjGRWghgR+NZ+/
luyKl2j1Eo7njPdT8jRYrnhUXfXO8iyvP/Vn7ZDsR86+pxqkSLPWo83Eat0ZbgCIWLh00fztx5Dn
8zJd1bkH89sCEmG/mgeAWJfsEXibfGmBj8Ee9RrPP636nbRODuNueMzv64+ZrCzBTo7ROxsiGsVV
PW2XHFwmnox/HjGODufxOgztuF51+DjR86+n00CIwfNUbYT7tXlBkCCsAcvXxU4tV/lDi5SShFYP
TJxIZ0K2yKYw3PxhDb9A3ZYuOTn5fRC6h7R/1stLEjrMsUnL5R+82ACkoKrwT7Kdd+JrONvPu8w/
bqCD0a08PeHM1bRFPw2j0hXq2haNjaggiLdT5Aw5tgZAkPah/+gUO5k8s3IaAfQBCjVPD++iLf9Z
oyy6RXDda3zOiVH6Mz2deRKI91Bd8RVph35CCqKuKn+X4QnUY/JwbGgnvGUlXqAVaAu+xvwRZN4V
g+jV6FJgpVfdgbX9KX2eHrV1zvsdIJq7sMZC+TrPnOgyeap8v1THa+WoX5Qb4syCjWy4guUYN+U+
gl+ufJ065sor48rE+twQbrbEaKFA6K664iAzaEb0lx6jYJc/DP01rzeSkZr6srb9Q72Rt+VGHNap
vKnl0u7RBySUXAw778BpZPx0ASPaAL60QxEwelvNW+I4DZs9oHJcp3vrWXPh/+lEuvCjc4TnAJw7
A/dzxDia2CdxayWoJdkttLHHHJvfmEb5LGCUXX7XsHm38dB5vqgOYUZr5Fp85nfRRMDzNEFWYZep
Dmctj3eD9Jr5nv+SeSPoZfVWJFEpmyQ7eNT3XXinHbOQ21NgRyoxODrmgW1qbIOMnzjtgfVQCQfT
ZDlI+33jW5uRXWRhF4RTybaSrtHTQ6xU99JS8OyGibCn4K7p9F3d3mFw35g84flOuevJP4KiSOYR
DooJG41APhkF9V16TXB2WB0M3Zb34r5e17C5KF9w5ERIRsBoIBmlO2h24leGNijskWkgt0eStY48
th6pTR49OBiswVvJVmwr4EZ/nAWsuexU0b7kvFo49bC1HDHMo25IHN5X3NGuBnEXPKDNd7LiWND4
nBLvY4Fl4bHbMxE6IPaXSRHrbYIQUElk4mHyrxF9Ssf4pjrrnd1cxEO9k8gJqlZKy5MkK4fRJ06/
BvTgAU2ba0R7daamlNgupSbL6ulxkp5NtwFVmL3oV//cYgdtgE6lgyZexmDzn5x0DAV+m03+9vjv
xY75hTqKaYMEgsNg2PC90mFYQDWDLkLFqYrnm0rze6Wz7FRB3TOl+LQALEqK75UOSfIsaLHtid/B
G39Dpgky+/dy96fv+1caV8ZyM+5UGaE9S5BEdkx2MBP7HJ+UQbNoUfZJmGV6OxJLR8fdjf+dYCaW
SzFqtHnioq9dbertgNA53eDN16vuhLC9QLtXGSLJbxrKdj3ZiupTOt+oLMzCIngdAm1nqs2uiT6k
1l+X7VGbZgbwtCMjZE4RdaF66ysFNtFi2+XpzWCgPiMFuEpIfLBowthZtmSdmPuqp7unjMgqhg/w
rgeM8AIdr981j8wBUHECQa20i6/H5QaYNs+xSbcoKUuc9rzYyDu7AawklK5eU++t0TgOvQq/ck6R
Cmk4AgTDfOrMpnhXRTa5ORp9ja1ZGY+cJml3ZY7+bUrgvNX0N0rb7ktf3dcsauw5mLdSRWCaFZYM
CLr7vC05MBJCWGK1RagkB5PNLC+5S/jfrktRsta9q1WyjWg8Y0HL1lZPs8w1e1+K1khovnU7//un
dqf5fIe80jrVURC2v3z4P5ci45//uzzmX3/nf37+kIf88SmXAdlPH7h5G7UTdoN6unlvgK99fzsu
f/P/9w//6BsuU8nIrSwaaKB28cZc9Md+gjc8fRlTfnlRPYOA/8t+BMYdf+E/PP7PSxQjDnETNDrg
5n8MHseBDp9PhkGvQKSHUs+l+P0qFeliGPJxHeKbBKr351WKmJrMC/obrvBvD/r+qvzRgX77Gfz7
jpRp368X6U/fOdcrf/7DwHcZFgx6lrc7WSx3oj/CZgu2IsZHq7vvmnERA3BBTI4B7w7hkCPprRMz
FYlCKlMT1m2VHOJ22CZpvMNzumpmjDscAUz1VkXR2lDSKHpj1utC2RNbsSThhXuTIX6dGR488I2F
edCESSuIuaep7zV4CAPXBYID8J6UKZLKdgG3nM7WsucEDiYUGK1orIcST01Qn7WB5kRjmJRz0ojV
TYQDvFNRbUyaHejtS9GYZ8lYK9nMPCVYlVyEoobqWBCeNTHBxMop2ZAfp5hOvkw9GErKi/G9aTep
4t9q5ujgWzxKrChjVistJcMcN++C3G3SQn/wBZIvuaxShVo0mdYmxsfaaqjnagvmDF9ARjJKAdam
4WkyuImE/TVZGyz0mWL2qVMwadLUZfak7UuaQj8z1wyv+JGU+WB3Po1gPl0xW2EZiYq6FQwI4CPF
rUiwX9hHZz2NXiMGGFJdnsRAf55MFhZZpL7gRiQXZ2DzIT8Irf7/uDuv5caxLIt+ESbgzStBgKCX
RMq+IGThvcfXz0J21WSmqqMm6rWiO9RdJVGESOLee87Ze23eEU0/B13w0Hdj4CL8+hhL6p98Epi1
VHBsBeO5z5CvpgTV+RLlUKYmp8AfT2UtHtv8JMG9M3DLZsqTOeALbfRXbCNbHbb3QIpGFRNNO6pu
lBiOqcxrlUMUSU0xHKQG8WQZqfuc0dJQvsnZtAnq0jWt0TNa9dROcFLYBrSW45HUb+Q+OUlaU9hi
E4hPfRsTeCajkJmYLhXDUH+ofrzuUYTLWfWqp6k3x/GRetlO68ktrWYTia9zil3Gqk4muq82/Mpb
k7M2xdI0IzrPNta4OP8BqSqRLbT9U63xbDPO5KbdlX3qmIskRJdJN5TcnBZRoEYc74sDablXWUP0
rgzsYtJG04lSjmvHmPmMLRmc8ezy+j3MsbZWkN8PGWWOUjkVFhpsCzspxSrajAejtzatRWaj9ipQ
2bcD+VaqsDH7CHN0shHnyC1kUvfydi3X9RNmcGi7uGIFuNfxW0STHUqSHY6yPXNXdZyrC+S5XdvY
SVGTnOKj71C9IZIhB+ZnX3ucVVIfDGk75OO9rvIjM+hlubkyZcL1gMK5z4x9IQgkLwHLVLAItSTE
D8gKNG0fUhZ1BvHYi9O94RZpGv2K/GXbE7apjInb4QVv5BSrqqKe40y7zAolnsWJNhxpLqKREMQr
GeFUDiYDebE8GrO8Q28S4qvPb5b8u7Eq9uIguL0ZUX2ZAJZEuMxCZOwycJ6J+h51zToCt0MHfTU2
Pd3n6WUa4FZr+tSQ4uvbc6wz0JROozKd8bi8C3ASDUL5MLWsrApKcMSrr1K3VCgYCqzRcmh4UzDb
Bur/THHFLDz4cpw4mTKDYPSpuTHfzTBD5QRqy0AWOYz7VsrXLV4m0dqqMlCokvZqOJuc0RWoF2PD
ClqbxzBEyGF2Fz+09swkMSVMsDRj3kXDCdXqNDdU2lQEkVnZVfysyzj8pZFAs8jW8e1OyBrFRtw0
cAsnSb1Tc9LRzfkZAM0xaS14Ag8qq0uGMSzFe5JKKNrpBquheW5rTkACMgaSN2VpX/TxHmqgm6ni
vqxaT6RCk9p0rXKGH9BBZGXrqHrqVXX0UivpWeyyPVrSDTOML6vsgPcECtELJOJG4+iZ/XSDid8R
gCVcUlHGWiML0DsK/2nAI66qwtpiBU70bjdJohdZmMLQLaVtvW51bhl/QFVhGptK87dWrbnFPG8i
ozyy+JyCQHUYt+9Vcl6V6LUC9+xjJrPQaY/9VbeWNxDcE41YCjUsMFhiTMmHgtx0pHnWazUu90op
7qUUq2i0NgwiVBVUXTFQowxve5qD9BoNcyImATz2xKQirbE1ZrwhI8ZDNbyiSLzT+Tuo7ZyIDBZ/
lMEspXy+W6cl8+vHS8ES0lRMpNPI3A+B8DaX5aHyR4tWBsNQv6bnkaRHRlurXNzlkJQGXvJ4KEWn
q827UX+KJpo6U77tFAvRuhEdRCrzXHgKZQ1NyHDRA9E2k9IOhvaro+vfmBgmOvoPTak/RtlVZJqV
QHKKxviE8z70BAKsfZ0we14FpQmd2NIexaZ6jFUUr73lleQ1dZpFTHjJhB+UCpyCNMaCkcS3bZg/
FG3lYfxaNSqhq2irDFCS0B6wBMT3DRjZKNso44DTD+uQVYBFyp1RzTAnYcc0cepYYKgNcxsmGWRb
fyMTXZM0JkMl7lgDKLZBuVmiQwBesJ1a4baGsjHhEx+abB8mAhHPUrW3uuGxihWHkLVNbiJLKvPX
Ri4eTENAHqR9hlXwYSiUyrrqSi3iAdZeUNP4ZmSCMLtxr06BF2qR27Tjpq4Q94ymo9NrGcMI7fBZ
Sk5pdJyZ86Q9+eZiQGbOsKDTjpmfnGMq/dxKL0ok7jtIp3NYfGl1twsgGKR1vfeJmzZIPDU7FH34
yPQw3ObII8OJ3HBRuVtuqUSd7USqXoVGO5UA2H45Z/6XAYL8e0m1jOclqgZcedSSjHUhGf52Wqv7
Mu6iGDwIHK4QPzR4SuNAGYLrQnz7+KCJh9QCT0J2ri6sC6gFaAAMq393zJSmIwoyl6wnE+/73x/t
QRDR+v/taE/1/u3xP4/2jBGYeiuogGRKcOr2nwW4JS7jBEySCkk8yxTiz6M9VfZSkTN3B1oD9IoL
+lmAM8HHPSCikkbKBAfrH5ztSaf6frb/dukUEb+e7bWoBm4aWdLOSo3XehIIjFCV4X6QAQ+uikQY
VizcuHJ7lWhafbH4IQnKqrx4qKasYdIOUDKlKNXDG4H4J1hRVsVGH+brkSZcWpNPKW7adFPoc7zN
RmVEqqmbL2EFMUrI7jtN+CxLENmJ/sCeSEt1RG1d2KCWrE0t+/XFxxYn6hzppoXB34terDd2TPaj
kEveMA7bgdsvmsVrzyMGzIGJ3LtTeSsLsifUgYPqE+cR4evl6DUMmfOaLh6Hwnnwybz3hVsJQ2eI
AMI2QLd6IkeozmhY2wFudiOLfG4W26ZUbD+8MF+2Pg1/l4TYB/xeDh1+tPFycxqeYnh1x2yWXtoy
vADKYvjgq25qAOkqaPuF0bYdNjn79DCr67xHixckG0N/l8NPvSTqRHlMON4M/mk0cCUkBKgQ5RUa
Gjx/o1ycohrsLY3ATEu9zJK+NoGFCt1Lm78hnYcrchxjXrHoC/TebuiUXTtbb4GfbEDaiNVz28Rb
iU6ITi1nE1+w1gXUOc0yOaWPXNfr1NQ54zM0oKdSzvFurDDS0WvR6LlECskgTWdjkXBMiTB77ati
Ut906Lhp2YwY5BqhUt7nonIi5a5E/sAMqSO0pFCegmFgeW/MOzCuWBULa9t2tbhOR30t+Nrs6lH+
CHL5IrV0fSKDocAgb9MYlrjVo5Js9vDXNjK2FDpFIY3WrnBGqbyHYnGq4OOIRaDCNZsUNxuTzSxM
u4LjWRmwnSTCupyMpyD2P1IJ1miRFs9SmTmyimRjwYupGp1itd62bOmyAPJ7CW8R35MgZhyGjh3U
JbVunGypHrX91IzTSZmMcP2vblPSK1yGsSoNhh97y99IKBc+118Wyu+P/3OhxLtFdazrFtKgP9qR
fy6UGEMI44QFjhhYQ4VJf+LnQmmY0EpM2h94q/h/vy6UJPQyRFe4UF0TlX+W1qn+l4Xyt0vnmX5d
KIe+QLxk0TZUpwTyki4+m0aFF0qFHiGoBy2cLnFZnEVLtP1I3ag+SxbyyWMQlB8+06UseugF0Hl5
wFkbCnWebIgpecokOh7cgzBUD4ZfnhR92gotZ84YR7jWb7SCyV9MctKMlFeajXiv6vNptuYGlg4/
G5X1ES78Jh4nzZEllBNDgZojBkW9TgNGbSSwuVmj0Z7UWFYY6widf4knsLYgrNzOyG2NGL/SjDeW
b61r1M59/RUwTCtoTwqj13M0KucSzmjrBEAB87ml6pbWcoY/NmUcm8IbGTAKGDh7lQBW5qS/dZYF
cVyvCycd2nOqcfjoJWcQphffl+160A+8VqewHu9TkzW5iN5Uc7AFQXzBlLM1BBZjM78vDCwOKadj
a4yPiUxyHDzNOB+2RTmcAqG9RhNTMUEKbxQCDEKxflqOlnqIqb63zoNSItdpjhPU+ziTtnHJqxjW
8lofcte38JRUtStJQIF1ouIDWKMB/Q6iEywFHcqsHIZJubUkT5TKYzHgIJ0yFitOVByt5y7dCOPg
mgPhipURfeUYnlYAPnX9mfWOOgjXJ4M1EdVWNOH01qrt0Gee3EaIwfMtQMZVmLd3SY4Ky/DTf7cd
1DARQiIopbVKL/OX4+5/kUOaiyLm29nr++N/WVKYYCD41g1kkdKi5fi5pNBx5SZFd/3Xs5chQwDn
1MXyIbPQ/bqkLNoctJCGqC+d2n+EQJL1/yKH/O3Svy0p3KxdLMUzAoqJYlGO4oM1q67fNPvCBNNM
xXPIlhiEmRu1Vci/yUKN3Lc2XycU8o0e3mkjuK8uvzapgEvZsNbxko8AxcxLfMNaDSWFkBWr3IuK
dJkLOBJzML2IxtIhYyt0geOfaYOqBF/3LxmwiVRn8NDJlOBaM3oj893RGJiSGF5fzeeiZJPHrVJg
YpWC0HCitkwca1kHy3p6HooQ5wef5mSp4lAX30HRXhV1uc2keDPouTflzTbmfhBJz425P2ZfIMwP
mLP+3LRI6UJyPfxpI8YJvYlcX88K9A1T9QwirGadAXrETVhyM0rclFSqgajdppV2iHTE1BjJZyPf
p9zKCbf0qKr4jYydMQ+ewS0fcesrDUPSQNJ2erbkqX4S4uKolbUuRuNssG5ErB9t2D2prCexGN/Q
RKA6Uuvr0HWnfrGpjkAzWIlKPTyO0rQLmmiwTdYqkzUrakmvZEGghsd5ApOuSd59XfMihW5M5r8I
geZ1BdYRmdCxKuFIYgiagxbVxiy7i5kt6w0ZiBgMGeOsKiV1NTDRwLI3ZiizRIOwUoPEXzdNfpMG
kIJ967EUYUCaw32MWEbC/NcjvS/gRJYJzACt+Ch6Ql2n4DY1MBWqwr7SU0fuRBT2yTql+eaPsIaK
i0BWsa3gKnxCJTw8juFo3hnCTUfsRTgGywg6OmgEYkjM24uZGTIHWUtEvorKPKLQzLHkAsoqiNUQ
moNJyIbKCRGxe8mo/DihIkElv2pxI4rJ4ERS6qHLWtH4JwYkvulJ2MLptw/AcieEe9R8iMMWqGSm
bUrCP1R+rksvHfcCq/3KICJEaeqNPD0kxhLkNdkKQSJGAl4Cc8Mg3wtICwriRpLgTYs+MyJIqPzX
YgDQhGiSPG5smagSjc8tutWVnlyDVjnIBJpYtDD9JeFEJepEIvJklK895j/a5ryECgZC027lJ1Wg
45nutQ4dT40fO4w/tVTbpWhj1+ESrqKmdGSFxJ789kst5ls2n+dGJewjFTomFJVTIHQIFrN1ZDV2
LTZIkdFptNgc86ihWRigRI2n3M4BSILul+HO1DIQBMIbZ9rX44R2xjRdxpKEePmXSjfsf/GxlCBc
zQTByEqvYPz/+z3ElDAJ/76H/PXxf+4hxnL2ZA+BVfB9gG5QpHNepUpXAAtg5Pm/Y+mSFC8veGj8
QOIfJ9Y/6nfZ/B/OsQD/6NFQ4jOQ/wflu7JU57+pRblwXRS5CrYjOhffej0+kTNzJ5fJbrCq9pFh
fkDMUE+POR+fiiZF42NmBJuo+iZaeKFiPXNPIhNknKZN4TYJ8cqYAEcXvlsU+jaI6VWN1w95/qo0
lUOZZNsIPUcYTPdpBeI+h6WkEzY4HerqWWVCEplCgUnO31lijn64nhzBqNP/lEi/TYl/FcWafzEw
YdeiPwMI2yLyQ12moL8evqdSHeeYDJmdJtZifjD7ASe/NYtOmRPX1Ldtvu2Dpp5sKVdpGiZBLhDA
FHehPc9yj/Mzg0OGKa5qUL8IBlF5wX1Jlm2ba+B7kg6o9lgPE6S/Uf/qxnKyrSIXT7oBqSHgdRGS
6qVVEJvNou60pvzo96H1lGjgodN2a8S9m4wvEEQXJXfw4YfmrtCHmzTpaCOUuygi/0fq76ZC/zSo
ak2tAzpH1T5NJhkxRQaKNRbtoa0y1Fgw7dP2GKX+Vu3LN32emSo9if5tPSieaHQuPc3dGGqKO/d5
4qm54lSSuA5gsPUB/m7MDFZmMlXCpxsROJDvFG0Z+1j2UEMjKSenKsPnYobBlFYPXUHPpeydQVIP
KvmAmkiO9794ITGAk4GONyRNgzMv/73mmFy8vzYCvz/+z4WEIhbomYpjauFTQ9389TDK0ReqPadf
XIcAtf9vIVGk/8Emg0jZWuBobInc4D8bgfQBl6JY57RKk1H+JyuJ/Nch/7c//dtS0meWX/sVbWrN
CrC2mG6tVPTI8femH2QhfKhCta706R2j9SGWLkj7CuuamtnIfN2YV7pIl7DBetOp5S4N5RdhJiOj
V2MnC9NT2UoHYUiuedW6Ppu5WA+bciBzycdwi21HMdazDnw9CwrNtpIk49DS1EiCZstAQJvJTMYE
APWiIMAv0Ke+ORMIlqPd5MzbcvgN06++w4DYV644mxwoe+DsZv7ZLMfmifNzuhykY07UHAuYgGoV
4c2KSyrKYZ5QcEp6t1LYR0f205h9dWJ/FdlnNfZbYdl4w2ULJriH6KplW5YMi3N5iYBXb64JcLRa
BEzVdMe8D1tK58gpaPMZpHKF3PBN2JSM+TVCiqXbSh2+Oim5yqSyaVVOLEotk4M8C57Y0XxMGx+3
Ru5KACSqYSIJE61DT2WOu4T0cxHNQiypKw4p7lREtkI2nEJGXFAvAnHHx/Qj97QKOzWx7BLtY0y6
nEnK3NhdEjLnJBb5L7q7LjuaDcIzGES3JqFObfDS5B1I5NIpImOP89qLQjhlOjK++qLES5DdTaS9
aUiFfeEw52g28ny2xeR15uzZLUl5LXmhURJthInRU+GHDzX0LrL1fBH8pIXGa6lqSNkWouEFiniQ
3+pLzpEZgkBYYvpkc7rkvbDJye+LVcLYyfObyfULUauWSvzRjQaxsdQImKknsXYGTTgQK3vSyAi0
yApUtXxfMfSW+IjlZAla8nkAh5NBjCgHIk15+Jx+NlN3ysghjM192KprQWPMHQmOOLB9KNNxDIBT
keBTLhHhKoYbPcreIvIOm4L5MPmHZceMh1ZpjVZKh/GWDj1i19iuEInoxa1GiOJMjqNPDYG2bCWW
d6Pf26KEbalLUGRAVvMZQTXqLrPmtQW6RjRfcPE4E0YYgZiaWJmwyGTnJm0YcYFkXrKQu9KJqCtQ
entN1Al4l7KG98Psz9C1GdprYX7nBzrqORVuYBqgHct9JNJYcjKss0IObI2hmyjUV85SXt1hgJ/a
W0EOu4vcHIOud8axheweuUo52rRhEmiINWVDNNacEmIioXpcU+na928bI8OLQwhiH79YJW2Uirj7
/F6fzG2k6ZeyAqmGgG/0HyRr3KJqIOFBctquXM8ZOF4RymK50bsMRvZRQ35f514OzF1JEgebsUmH
Vx/tRujuxDRX8bmZ9+1gHmg7PccITP/d+xOeFQSbGvOfH+e9v+2/Kt8Puizy3x7/c3/CaSqJHFrZ
G/5jfPnZLGF3gZwFuYfj168HXfanH3ZgC5om26Zs/Daogg0KHVRhI11cpf9ofwIf9P2o+9ulc4W/
HwGrrCaSig7tLp+zj1lXW7h9PeNdH5hyklu7DFDWUO1nAxw7+UAKpWNO/FKmNW8WqixDaUGyqWi7
F2GHKCIYf67VJf2SlPQGtFtGoU22n/5SFPt8kl2kKaRhHaMC2bn8GjTvcaXYcvdR+dcZBp5W3WLT
biD7y8WjUZjQcWEUArKzsuDIsdHxm3Y1tTclPHUNCQamM2fITLcZuI7+otYkbIWgSNH7WBjLp40R
kgqfV5zt/N3CnIC0n4hnzby1oNiA0zB0ENABGS1SiUQI907z2TK/SMhuIiUKBifcaFSnWfoV5ESR
MzKSw/Kuq/O3ruq2YZ7dRzyLNDM2aoW8XdX1/MAcHYTYvME0f9KLkmEx8ir2xHOGV5YsrB0t95sY
8/1YVB9GzkSwr5AK+CHRsYo5O0qJR61RmvcmMbqV4PNPKrBHJUJgyhq36ntpK2vaoS9hkdaS/zYZ
5YuUlh0W0eIGicauSKYKCg+9KmUejpORNOcmFiEGlF2o7KU47F96o3L/xXc8zUacahrlIow6iO0/
/tT/VE5/bY8u0vFvpe1fH//nHQ8FnoYrslayiv6gwP95x6MZ56ZllfkBs6Da+mPeQmHLoBobOdNq
nRXI4vz7Z2FrsRSgO7Cgwy/2bpaCf1DZUpIvqtLfatvfrpyp0+83fFDWBiC8rtppTwQVmTayPHMz
L1q5NUYwLGy9f24PnBIacSt+YVUbg018RarI/wqNQ5gnDTSSxt5kFN06ktNRx9VZXZntDcwXONcu
gFu0Kvw3eA3gQCQ7EhPv5WP7NL9PO1ywNW2nB2vfHLPTol7CRYKfLNnylShknpGmUb7FCyqJN3n6
ghVOYtd6SE740vi3AURNJ7gbnJcY+xz1XbamWMUAcyAmweuZALjZfbbh1gju+T+foxdeULqNe39Y
hSBokYmiX3zrH4kFwS2FZW0N+tfj52Hw4ed7tEgJrlZ6e0YxSPY8P/gZugWgFwKd16E7esvT3dIs
q47xGX+MF+yi3ezN+2gHr5aj2C2ilXM12pJXXvJLtrtuy3N5vma78ty8YKuChbHuXko3x+2VOQh/
4/fqdlpSGZHcYiy3FQ8okn7ODoM7uIh1XHPVO8t/tF1zaA4gXTeT22JGWbiqI9amBe1JLpqbbJWN
xveQeB2UXXAjp+4wXP3tcv3b63V7Pb+9nSEf4qBTsQUOTvMw+mdeV31YNw+NwyeAV1iw6Iqt0qvy
NK/NjeQOZL+jCV2LX+IXhr30mmKFrBxxeTdU4dHc4NYjeHC416qriF8QO2J3CsmIbVwG1Shwo9Wx
eeBrvh2MtfLOJwPi83mt36q36SE9wHvfxodhJ96Kt+M5f4/tBx/7ENkhm+G2FgkSt3ZBaOe6h8xB
v9dkexqd4IuI2yN9yh4L0X48Y7MjP2hluKpjuUwS99E+tA2XyO2ret+eC158mvLJuq522a2BnP8y
3et2tSPi+lTfBHvNVe3hlRlktZoquzhhM6zp2gQ7A+vWwX+tn/yX7EF6Cm/QEgi4MVH/2MRfetDa
vY6+6KPSO8pztxPkjyLbcVjELoDBHAS+CP1rXZ1R88XOeI8CVHZM4XlMb8TSS/FL3MNJ26U7fR/b
w8q7hE7JLzbf1D1KomRV28WZx3eCk16Du+O4Hhzxqz0kJ+6U4I4orYbLfY2wYsi7QHkulCutKN5S
fJa89svbjFmV22vxrWJjug6O8oTotXkwN628Woym6XVxX4KR3SzvefHK/YlPlV/P+0Vr+Gy1ux+m
1fTKqT854WhNXZ6Dj4m54V1tD/WBSEkQ1NZKcvstq0OMFnej7nh+4fwk2oQNwl3L7ODOJ2MMM90L
X+JL8FJ8jtoGNllG6LsLChceMKwxyBTck1Ce733hDoxLqHoBrGv+nmArEG4Y6kdf8DCg+/F+frxL
oo8xufrPoBrAObUIZQkpk8iNdNt5nXySjH7Mjnp+R9EdCpD96axD8PaGYGfe+IRNZCvRgNV8KilO
hgexcIW75B4N71Acknu+W9jmjdw7Odp0as/Y9sl9PfNN/qnfB4Xd79tHNM2cUehvC6wXxLgelihX
h/NQuRH36pv8lp3jHef/9CW7NIkNR9cdWX7Qd+q2+pi45rwuob4sGLt18zzejXfCQ/OcAi3PziQH
SJcCGYiDxjv0qm1zAEu34+Q1czCpVuZz9GndBZ+1lxz5u1J1m9xjAH3TbywbF+xNzkFoxQ+fpg+S
lw3+JaLslTXfjhlwCJh+0xo5KV4xs2e4kvByEFevrMQL33iXdWcqjnJ44nH4RBmxJ/1Fc9J9PN6l
e797FOoTl229pnvA3xnCxl0Y24yhrBvDIi3XDXyPX1a8v1uviGq3tO/28nX6UNeptRYWsyqORR6B
ytWn3VY9ZTTnPX6jcf8uPEin0osftVO/yh/p4Wfx3v+IORveYCa44WX8z4+G5aXqPFnf8kRosblG
zXnnzbHFS4dL1nixXqZ38V1+x5Oavmbb6pDfZ1vVIKWTDC3HP8tPwq38RL6pUz9EzTZ/rR+mbpPO
tonXj1WEb7BEriBsbJKtcEy2zXreLettzborbao166/b7sStfCXLp3meT8s72EkfunbgRezoymCy
4O9f/pr8sd4H9xwVSeq78W/M5+KeDLJwVd1Lj8ojutiBSnZDuyPZ0cPZz168Xv7Dp2UzstXA9WNn
q1awbNlyZDjYz2QKodlddmHXd7F7Gi4OTxoBgvxS5g8m7COimVa5h0GRl4cXm8tKUKDl18j8UqJb
K7KbAXtn8kSMeChelQQynps8CQFybzuHCI0m/AMNW9kfw0/sHZ1X8Mlr7GXYEyPVZm61okXuBRfr
eXgc3gTGLZ8TO/FIDbGCdQn6OR5XCMFNBKLlWtTOoJ2HYjtp56G/afobQJvcLElif2Rv+XHyAlt1
6U7RSF++vvC9vmMV3InzuuW1BBpaZEe+8l327cQW3xLqilu+iI+il1zkNy/c1UeTW3oz4RZf5yyk
xwQPDbcbbBsUVnZRegkbbIl//CWcd/29Al/dNliNBjc7m+KqvUcO/aaEHvwbf5E72/U9Knv+BMvN
WMACG8tECvJ++fWb6FIegTW2iaNrm4o0K20tvqH6Pso4fvGWRK745pvLJcKXkn1el08eHq2bYsso
VSXbOHvjt5bIKm5FL6h2iOx/PN/YLaBrKN73OQ2EvehVgPYv4U7kT5Qf1XalUnaVbgnbcuHtddit
bW0iLIQVZiDE3quSM8PC5cfaT1R+NbMu8ktuszO/rz7qvKT0BYHC5ysvfOH6ItD8Ww5h4hcbO3tG
U4I9AIPAZsBWENwF0nEq9qH6xU5kq4kna65RXUsY81vN3DYNcjhHi9dhtzaLdXoM3HRD1QJtx89W
2mCrREFXK+MGbXJcgUFd8VWhYSS5Y//M9y1sRTa/pYI5fienx4Y0aR6+5bcyH1h+ukfdHw7eCHz/
Tm32AYsgfBc25cALyC9AnL7vNdO2tojUY9IFejdYLkVgcbwPznq+/CpJPVk3U/hs+stz9cEnAUMh
vDXWcMQ2/27lCA14RUH4teA8/p/SCNEhFcQ35cj3x/9ZGuG6WzRjGkrfRT8i/tasX54S491/xCEq
CrefYjScEtRNaE10U12u52evHvKWTiQlffofQL9/VBstNd3vpRG9kF//8m/CESPsS4LiMmwEAi0x
SKbXucK6mum1O5v5IVJUBKdQ69MayJwhkUoMIQ7hV4ohzJrfggY0pijDvVcCZ6BT2A04XTWRZaPC
UaNmbDgK3Qgtge+b6J+jBGI4D0lJVUK2wHJRAs/Zq5FU2mMazvo6npmYpe14UcpYeoyS+AFR7Tqe
xk3VQ6uE491pWNLlM/MMeAm3Qfds5eWLgUWjI0a2p6+S2q2qu1XPPAwjRZ9cO+Uuze2psDYqNP20
XTY47A0VCpOaJQlRaT2PTm3EXmSOdoncDdP5Zkqs7YAhv46WbcOAUSDfBOWACx72fjd7nbwVohKb
UXYrini8imYjjypMchLvxfs0uk+JHxO1S4N+v8ZWErJtTHQmk0g/4bAOPcPwj4rEEaRr2BQscp+l
B3B7wloc69tJeVPa+JBFZHIqym5O9U1LYMXkx+4sK/5NuvCs0rJ05WIxnaDibcd5cMxibnZ9fDOn
5MiwExhF70hCjoBY8Zqec5yuEkQj3wKE3sPedSQN10ehi4MLIPEEfBaZcRseI0s7xEp6G+DjYKl4
1EXCmoK5sUWy5yucXSzwcMfs1ijLq0jH4d/dSLUACykygD2k06jo/44FSu7eX1Vn3x//c+2QRVYP
0RAZ3ek0bX4d9OG1X5o40o/eye+DPpNnYaL4B3noZ2Nl6bHKLCn0ZTXcvgz8/8niwejwr4vHb5f+
bZbeK6VuzIIm78SqdPUy3Ai56oz6AtypCseX5XXtcxaHMWPUsDQm8yvN8/3cWqgCOPBhrB3L6kPX
/TtrMRypAlFvw1wuga+LDRW0dBDI5UqqrPvCam5yRXbkIrFVq12HleGgq18nJvGTywqjMFZRA/VB
UCZH8nNo61K8zogRqEGbx1aQwFpJs8BJldLrEtL05EG383mod3Mr5jz+xwe6Xj7bqY6gHES2bfCx
b5vHomNNibgdQm6LDHXCPjXTXTIVD+Vy53RipmwgEHIb+tySSUAf9yv0O1iD1H9qC1knD2MHVBzH
QbPeBgg1Edbu1TDboRQw3W7o7mq95MQxRw3CfVVaAcT31A6mcfkRdpXTcyKOyfO0movSTUwKL34d
cp5ocLgVVE14zgTNXJnpaxPWdt1FNyYZnIkwYUUynZYME8OvKEjzPfKDVRWltkSmYOkjuoI1qshe
T74sYgtGhq+lcKOWIxicZrY7niwCLSiHybbMopOv+eee1JhEea5iLtUsu10yDI/SwDARO965NvyR
XpbKn12oxMae8ugW0wJMOOtT0l6l5jSWkZMALTWBNOfNR1yoH1qLRWpOPg2xd8vpBW0WaLayPApF
1EPEyS6ywQ6ktuapEtt12dYygoOrSuWlNq2DMOY1G0h1mRUL8kAYxbu0VPodvigXPFfnylqPcAJZ
uGsiVElH9VFQ48ittPKmhiJtVSY2hYb39AYD2xylLoRbp6nwWDf1sJtDUd1C0eIEZtX7siUtKRnf
hVrx34yg+jRGzZus9hHuAgs+BPFqEi5hFHHyKrttLSdHi95Xor4E2sJ00TZjE8KjoSzI6hDfntRd
hha4IEQWZYoco9OeQt2NyKjSpzspiLfaRBnb3ulj8zqPNOYHcvtqGYQlpUmMtk3Xj7FIchDmy0F9
FbQRIp/o9TE1qUmrLiz2zaCuRroNPUPGTKt3vQAlp1WvPhk16pCe/S7fjnKynzOOjS25jybDcjkC
VMtU3P+S6mbDurc3QtWtA5Qm8fTG1uaklO1lrrvBnHkkvlLyh5K5K4G3s++iUidZuiNtOgbFN+Wt
3YQFLYuHXGCiEIc0pKyiOlV9C4+mmzconFZKb90Mlv5ppeWNIfTHKsfKbE3+uppqQuf1x8pKkQ2R
vyRGq2S5DWTGe4qxn2R1k9bFXi8Dh0MJoPinNimv+tLRhMUZGW++9hIgV6nr/+XuvJobx84t+osw
hRxeCRBgDqLyC0qhhZwzfv1daN9xt2WXXfM65fG43RIpkiJxztnf3msLnkHKuyGaO1Aub/G26phV
WFq4rlO6ExRCQX/jAcHClhap+GYQx95T+e8DAt3UWFn+dRf8b7f/bSWDF4vhmZ4/2Iy/w2MWNwv+
tZ8LqKJ/s6yoTCd1AmrLHWviv/in2U7Dz1BYzIjtQKz4CyMCykj+bSX714fOT/rdFaZnlpkpZYia
GBpQxlRxoA9W3HWUIjL4RsiTC5tJPkZV4QNDCFbT8CmpyAm3IBN4V5FH2JdxBSjLXCf9sVB3MmlJ
iXNmLKSbwFJXOUp7xURcj9PNKOrXat7kMdH1kmIJQ98k1kSFGtisZD7JebWJ+IGZoZ4KQQMJUz6x
pV4l1t2EiaCsW0Sa+qbhPx2B0BWDxOXqcRQ+YvXRaCkypy2jQmdL6/gql2a1ak3OuV1fkDVvbWIc
Lgbhii21UvuHyLJczUo+QxrKp3xA5EOxTKT9WEibYkI4DfcKtxry8JhYgB50tbTpC9JQPifAVm1H
YC926z6c+Am0Rnf+VhiJWgNogw2ga50zlggF8qfaonVylE2jqxkLtoztQVLIxAGFDQDtC5X+psVk
IZToKIhPsVa8VkFxFNpt01XZahDPk1QfUz91da3fWUHAtAMPupacZwPUQjtpdGj1n2leOVpq0nGW
77O+uwkTWXCYHkkWnXs5v6uwkydF+1RDyesXaJa/UMsTyA30AyftvZVQ8Bp2C1JhE3I/DQVrvZUf
AuFJCS6qSfWt2N2MpvTMufTUZKYrKUI5xcwj49ON5JcKfbXSGhWTYHYkYbgPjOR5EFKNrozaC/QB
ipnQ4bQDAcqhCauQF4vik88yMeG5aFknsFruRkvYR8W1D1mhm9Tf56rpxomSOnmUCjxUhjipItwH
RoAnGslKHLXjnOtr0YLXOsDQwukRl73LlJaM482KaVwya3AoiG2ZcJbjd/Cgz4moupVF+4kFA09h
1iyCm8s1qs7QhBUZfl04vWvDhB8mXjO2dmk7uhWiuu4C/yGVih8KQX9ZJdMj0VxSJbtcSraFBAyw
oaNsfsMn/tBbnLSGYeaCPS19EaU9ttq+abtTq1ubnCWkMhhX0DUzk+QxaKiNYnFdyP41j2bHj+Zr
xEQ6bmgfZkI9QtjTmh94y22c++wU050yURuYXBdCrWpem/IMKa9g7i1Ju6SWt1VirU2EFxJHDYtl
8dUzvbas/WQRRkXvU+oHI741Fik+QXcNpusL6EAyKMxtLz5AOJPXZez9AyEiLgTsIydClMVTgzms
1J5bgX5bhuA+48BPpZftwHrP5TcdOkakH3PGY3EjuYXApOZVVEuvyo4VdrSA16LCNVBRe4/UZ1iI
0HWq2joad8hzTHEbZLgOYkvxCCftFGlyh3Cf401I8SgIfJRKkr9QqRYDg2HGnwPT7VAJxLdQh5OJ
SwDm3DquDRB3eJOwoiVOaWpHQSm2LQ4pSabrgan92FleXGkvyRQdo97YqokJQJIJpd5SFGM8FVHp
DVF3XwLOFUBGq/VSQsOMpSFShcvcjcri08qLZzZbm6QU3AiahGY07CXKn/0T5kzzoBCcEDp2ltS7
tb+MSsRgq1jFOUsjhhSgS3rmgjOjLrr+xnktQtZY3sJOkcpfipF+1lwa8oLQaNK/Zdq4JdK5wvgO
RKTHDlgRPKBcpRcBTarETFyJX/nIx7cLwPlUdAUE8S6X46cU4xCHaOsyNrITUS/dSAjJeuvJ0l2Y
piuN6uIgCLhIom+W/U4xHucxs2OfZgJMyX0OfLjVmq8s6qUdnHBCp4Ehg3fs+BPu/N3fevdAGR+H
Srw6Ckzl/2V4xWX6fffw/fZ/7h7MPxYsFf15WIrYCyy5rV/2AshUmF0tQ9KNf/CuftPQELfYH+C/
1RXV+FcRzTBIeqpw6HEpqX/JUAQU4d93D2h7sqFhLVd0bZHrft89iKPUYfmrpZ0ZaHy0gakyjzfF
oxIoTgZQBiAI2vfMx93pCMivfOgZgIY4Vpg0UgQ0ybc1pJZB051CJOA+Mxvyuw/sOjgFwjXr1N5n
RlOyQ50leXTG+MWwsBBSe/86FTVupYTkk6I3r0Har+O25mg4624q4YPJBA+Gjlvg3NGxqQdIydrg
tZV5N2F2zWNUbyM8VJ3J8iStSnKlWAJXYzytU0HiRxbku/PPLu+dTOI6npEfWNFyRGcwpP0l4XTs
hiJy42I6QhFPRAazWbuWoKFXjMYp5drOubaVaDQSNM47Bnq6Rrlx+xDGZIsIqfti/zry7FPCAIbW
cUGK831ofmm9aZ5DItM+0ekOhY3th9zZmvjREK5WCFmXfnw/Zu1W5Ua0ndGmaX3JpLIHOX3RFPTy
oTY+00R7LslvSwjsJXnunNhVTr67kyBiSkvkW6ZgLMVT2pNj5zLve13F+cDHeFunFBzP7Z7VwwlD
7AKCstWpTwoN3LWqZTKCK59kejRWphxgZEgqt01FtzWbI+oCifdafiQk4RQtOudcX2cVpGowY3tQ
1fQLA+5yBA6ldT8KLT3l0g/O3U9hpHsJC/rUx3eFSba2T8nMs8vgag3iPmn2ZQIiSuVQl4Z2wMRE
7SS7YSXQSFNppKgkQ3NTHR5zGbyqwcVoaieS53WuKIwz8mtcU4gIRSwcO2JhUaMw72COGeEAVrNr
N+WuakanMZzO/qC/Nb7ixmLvDRbmDavfVNL8kEvT0Z8H5iXpcVbvM0hDtchx2Uzdti/dWq73oj54
QRkcteSipNg1RGRNuf9o6icxgh5aIR70DACVYaOY5ZNVwfUMpHsBl9Gq1vzHluVdkbvnvM49yRjJ
VJS9gyp+kMhXRMx/4oYCK9IoG7M0XvmGkwVErqWQzeENuiuzarzEs+FKZsiwdRLdLEPhmCKRTqnT
PBMl1DiSNiO54zMkHUeD72XSr2okuQsHje8qbQnDTlZ6NBa4RSl6XIM2pENXnYqv16emjSu+9THT
hYaFNhtJCCo5SNkSwWncRfQXBHp3BiNmTznlWJMinMYsuXRyfFCpdJBmwss4FpqqBUx88FEapCZ/
I1HgtWbObk53RIFMWVLf1U3+ImbDi9pR9D2W46FR67XJ29mchPXUCxieMzvjhc3voSXY43yF8oAY
NbrRTKWMTrhaDB3sT1RNnLJaXhvJRVONixIp0B6UwlVr3Vv6CuBMsfD7q76sH6ZU20eB+t5i3B4J
uflGepo6wU0mKXOScBIo2sHUzquPiB4+BXr0PKeYaRIf+lUBwEeoHeBeMH8zu6Tk7e+7LtIOtYS6
OC2bpsXyxeLxX4y2xIH5ht9P1f/h9n+uixo+OUgzrLj/77v7tS5qpD1ouPw5KpLFxTL7z9mS+Ad0
WBF9eFmoKSDjLPzLeMdYSYK1QG6FgiqMcn/hVA1q4du6+O2hm99oj6XWh0k6DMSPsLM/pI7Gvjxz
NIf0abqFuEEfffugeqPbfPHWjtdvjM9pdaXZGQvOjY73iYhRQvmFNz8nbzntQLCLB0w7GnA/ONsu
fyBNkEV4oKgPEqIHQ2L46QUw3EEXBieggfGYr5F5ILMAYaT9vfkyQBtfy8PoisWJ74yQgFh76bRF
5H2L3rhb/skP6Zafq3zwBXxNFMkvLt6y3UGyo06En2qU9z3AD4IdPoDmlXFWQa4vtfIqOWoecPdF
YxXs7c5mhAOTb3CiN9ApfCvxEX+yzWvV3vEAlQ+epcypj//BRcjfcJPglG6br6Wz3jgHJyru6y2P
ovmK3iizHxXiFlsx2fGNqXZnnUGvHhoTCzBpmFX2KHMMO8zPjeHw1188+RhAuZ1uR3d+lkklA+jf
dV+Kus4e0223np+FW3kQbvq1eJQXqYO74OXqvngJs0flIzhlj128FXfhObQll8Ny4cFp+YdJo6Rb
52XxAwZ2wXBNeq8gLxYqvr77Mn9m2JWsA6Bc92Bp7ynGcSRI7uQIAEauGQ1it8K3RqbsYVxlpZtQ
OH7MXQpm6Bjbm/d4PbpzdeQkCbWP9lByJNeSM8GwHvAHXNNb9YMfeBzk/fJ/EvI19HW7lf3zu8Tt
bMLCX82P2Wd5Gg5kak/KbmlNH+1/+AcNu3Eh4Tgq/fG0cFBoXq64sDs+OY2V4cluv+6cpZZ9KWZn
D+JwEqOHylhbNuwLO3SyI6fw8NbuMSpsEpv6LJhsdecKDWU12Hcsu95rdxwE66fk6G/nDaopDy91
C8/cthtrTbf5unKW1vPFxTjuRiIS237X72B74uVRMdmAOeQ/iw0HJWXN2wWXiPVVn9rTcB/YfFoo
LlddgUeLiecks8WiO+DUUE8/PrJlPEWfNccpnsrk8lb1pB2jPvyVojvba/Z8kL2pYOV/JftQbJUd
0D+XCnkekbbON7ipLtKdfJEgr/K8Vcff6AeYIXfmQTn2O/VsXMXncj73tLGsyDwO7Lmc5H78qg7x
G3uditjg8/KCU1Vg4/6xiwt0xfv+sX2s3zp+JcEl2/ZfWrKL0NW9cY0v3mEqSbP50mQvHNPH8guk
eXJIGIWuSNM/NYf0TRFX62grYQxl0EHCfvm5HVGw5+Cenyh/6OjEH/EbB2ZncERHdwu394CpFwx3
8Zfgi4ncxaERuLhJNuqGmJWrrOl85fdsYCbleR3lW3Cggm4D73+j3MFTku5oWsM9SxZlxVhnNfKU
Gyflv8ub5OdPcqvt8p+o3bZvnXAMLtE9j7rd5fti3MlbiqICT3w2PNooAVmSWV8n6o8og8NfPs6U
GuSbclNvUN698infy2eafOgWkD/8c/3YP9JAQd/EcCgb6rRt3tn4bR6TQ8CvYngJn8a7/Ct8C+/q
U36X3rHrPxS0w/crdUZsoEqBqx8QOWsVv1UHaWdcBX6B5qEZ0OgwMjqJxyzJj/m02oubDqjUa3LV
3quHCGJy91A9YErErdiC8ltRXSeQH3e7h2ilbPpbf573/rY4LpeExWDMJ3DNRG3feYRwzhWmYB7K
VJxr7NNcwB0A9HYY/Sh1BPoGf2ByS25sviTzUP/o6NqY8SPdGHsF5Qb/IB4kNnzhemMEt9JusquM
DoO38MrX/OaG7Se8hlcUTvEd6soKzhi2lkGyYTGUO/OD94ayqw76uXsWz9kzNjGIN5tp+jQsJIfx
a4rVNVqPQXZKlVzWocRtJNX7+25YRMNCdJdAPIAnUXTzfxzk1X9PBv3b7f/csJh/kIbVDChL1BH9
Q+v/dZBnK8J5nK+yW/mVE2BmDZrOAkTIQ/nZHPfP7Qpfgmi3nP256c8J+V/ZrpDF/7Zd+f7Evx3j
hbgNCDHP88Jl4sPW9Gb9Y5x8zWlETs/j2CBO18F+6PtqI/TWAyi5nW/0NnnTq2Z2l06JPX+oaLRY
FroMIZmWH+ppIIdSa5VrKdfIXn0bG5Ips8Fkc0L+U9t1z65F4co9E9oD+oQbxecsWXrMyhzBGta9
yZkstZprZU0X4Euveig/+vnSNjJVx6rhOK2917nhmSMCstifcm16N0IOlvS03clDUKyTJn1PwFjq
vXZUdOmcF2w2sPbLlKGIvrztWoP6sqi5FBXCKaxR6YXTRbELOc+E80CzhdlSoEcSQk6KQ6eyTKrJ
we/xJSos6ZNmNuvQiGM3LJVHoCSbDOKXXXcUDteVss3SZNvV+l7UqoeYZ9jFyi6GYqsHDc41kaO7
mWXhWS2E24iHZiQ7HMvSYx33e06/6zH5MeMtIre6NrPhDMn0qmvKTswEFmDBkyaNe6OWjajXbqz7
bQQlNh/aU4creoYN02JQIYvE6Qwt3BzWXQMpi/AkUzBOMI09RJM34vTTzWNTUkxTYKON+3uqbhtX
mOCQ0m86rCteZV+iladLM27HL+jvfI2gvnapm2VaSNDvfxrmrO9ZIvTBb7f/dY1Az/u95/bXoYae
CTQ+BomcX75fJAjLQ9xc0owyOEtOIr8b5mSVhtGFCKXhdvtLFwnjP2l9HJDo1BVR+wxtOfP8RrDv
ZHKwXZ9Ku1i0vtQYw1hvquV70RnKqgaDeGk74Ro1GOWjBNtxH4jCaxkN9Qr8YbPqhXA9Nfi+W9ZJ
5WrCidUY7MEw0oqrID1m9Y9AhXiTvdf1ps8QIsz3UqVSB2hR86QhWnTAbzhG1BJaXFDjcrmPc1TG
jBFLQuVkzpQ7RU1v90lWkdoZancQrCtsbnphFDfFfPKZJC6Z89nJxoc+9cmY4D/O0JIQhvgxY3Me
8xrDq/RgRaPMXljLnR4Dm+HrO3Lc407Pexp3EApMo7s3/QQ+NDEQTcetAvl2BTVd2fZU3YUj+eDU
aUN1J1onw5wfem3+slBzqtR6N636fg6GU44QhyI6b+VUVvV1kBn+JsB/6LUwQqseWKi0YEPzBSDa
/2SJ4m5iWxXO6pu6MBQjIZtOnTrscXYPaIcKsHJ0kghrfryyUBcD8RQsYmMWPvhojxUaZM2XZTTJ
XFW2dZRta7TKsQ7dEu1SbNidIGWiaMpJFHFJa47zInaKi+yZMGlcpWmDI7/EL1GmnwueOxzEbRuO
6xDttEBDHQFUlmiqgUEXToPnCa01pm8+RH6tIIDmLCgiRcYj8myCTKsj10aLblvgPZERcvtF0a0s
xkkZIi9hThHq+8u0qL8WGD1ZrLaGLuxU5OES87+MXJwjG+eLfKyzYi16cr8oy0KMxlwjNvt97baL
+pwtHgq/47mkizYtI1Kj3iEJAQ/hRNYAJGL8gj9yJgkiTH9v6QYEkIleSoYRB8L/km4WAeSbdPP9
9n9e5bSlcUNju8OVCQ1nqcz5cyek/UHMGSYmnmF8fL92QiQmWdWWim/Ckj/7dP55kVvClOzVfi8U
/AvCjWkuxr3fA5P87N8f+E/X8G8XubCBq+qL9FUthX/+Nb4vAF+/lfSdrepD9kYAiuxul65KWKpI
Hyvjoz70TnzPF9BiMODRFKg9g3y4Nz35i0yZCY0LzvyuP4Sfxeh0b8VJcSv+q7hklC/io//VnPLP
5uTn64oi2BGb19ac7fhFyWzmtFnrto0jvrX3We4IK74+o+4UHlyB9p5/iW8jFXuRE5erknl6uYKt
/amnK1iud32/ippVdEeykUAA+Wz4E49miCCS3VWP01OonQhtlPK+zt5LQgIB53X/kcrEWr1FRP6E
vUhDoQzuLWOKM72L3Sl/IO6RqBu+KQKojnJRbCm1iG7RTeATuwJAtwVCudezSzhdfMbqXmA4reSU
kjM+LzuVz335gUksecqeaq5rsQAoPo83ARfHgmMox5CsGY7YHGB8c86cQUuuZw0oR+iVF6rUTuUn
j9OVH8MXA+wYQJJPxiuAZht9FV/K+/aQkxTte3E/lSc8DwYyVHfXNK610hDIemVV0Vmcvub9fKkX
hr+/pbCOYGi6H5RkEwrVBljVihpYIj1hwog+8NSHsnKolbXj50i8p8svAHV+YwEqrgkYuITOFWM1
fRKZ4k76fXRf13f87Xg3fbJgEFQaLsIjf0pFT/hBnzh/5DRGWGgp6iMcNq7jaEuCSknhtJREstYY
T5ZkFardC6UTMOIxCkoG9SB35Lkqa4ldYV7oKmc6N4Ej/LDeMP3BR+aeSb6S90GSst7mO+uNFtkd
mSRWZVu+n03+xa3ID4k3trD0yxloNU+Low2riQT6Huw8WIoND4t4Ec6YT3SPEREDzl2O+pjtRbrN
RmQVdBmWL5eHwbOVXufeqUubB8uDRjJ54PAf2pioxXNykH4KC8lBeEoO1EkpXvyYPlpEq5jdJFvj
ymE94gNm2vRMhDO1e9mWaQFppjPprcdFiCI4eGi/cHsObuMIrxls4c7ud8MHnYDCQ0VVjstbdTDe
IpO061v5Yqj2yC9WS+5MHdreW/s5s7clDldfGKAbfFRImFGB1duKww5hvUhhYpE/JfdV50X36duM
tyLSP0YJJULfMrEpOvgF7kzm90xJZLE68m53DOo6+aPiRtle0nGnuPnyTJjIrHrzyR8vvMLyvX7g
lw7Hxt9Mn97dJXSoD9T5OJLaX8F9MZ6L0/AY81DYdLCBp4kLK62+qu4IuNrtxfS6u2g/ncw3yKoE
WF+iid7LVTzQYDmdZKpAUoe/Uvm0pev0w3zD9M//Pw9eT2HfiglitqkokQxsjLhUbqyXnkqwIrJd
ut21flkStETSUPTsxsZbyndkm2wzeNYb74DsWXrNno0H6gh5a/C+0FJvuBBQ5O3CO5X34/IWi+zD
hwdlbzuMhHJzhAgRX48q2z0f33vh8YOyw36vbJI9KTUcLegsEo/Lf1VJW4KyNaHoAzO88DaOpEOd
Lx+XSat58eb/f+/iG1oaDcMlw56DyNwuhSh4VKK1WVsrEd0je6b1mDefTv83ISzQ/ZG/8pkvruVP
iVBcf/A92seQXZWDWlZMQleAcf19RuJoUfhUR90amyWlCARxbbw+LcWVnDPtLSqrS2YKOCOBLt4R
buQm5xvxsPpHciahFQIEI124arlzR/4ZBIuccPUVv8rvyZkv8B0Aivgy//Sdk+XPneVW8rp8iK/g
eWSbYdWgkmXjglOtx4DE14BdxnjtaMJI7zPLnd6nJTU3bfA0E4QjtgVSMmKjdc6PA/mNlfASOPyV
jwHXMQoKZQhWwB5V0yOXbLP/apQ3IYfHHTsDA2OJJQbtRz3F3TkdNk165VfGHYB8ewfFyHx6ubN4
2FTTwYg9rvHDzAzf5d85BhX+QOEjL4MjbIOfC8ECK+7ORuHG0acUUJRT7uLirho/eUABjUCVZ5Lm
NacPQ33iJ/OYfGjGvtP1riFsrH7dZM+BG9yWp6BseFTcQSBDIn7h32zAuf9uOnSzE9xwzPNPZs4r
ngnfv9y9tM7tUKRKhpcZ8JBZo51PXj7tpsidNuygeQb5w7Qh+iY3N7z0S26PCeLREpa7yB9Ikg1P
3d7aGtuqXRUYEAg70s4prHh3kBVLj1CdcjtFFO9xvhO6WeUeFmX+ES4+AGs4ddGLjHctsVk886Nw
4a6tJeNmSusMoJewSP07xo7WZXkymje8Lw8eyrFMyYsrBCYvphHE3i3gLm45Q1AWXBbk2YluIR4m
wtEJkCLnK+3OfBWrPx1F3J5X2MLnNGwbUEixI4w7Y7haL0r8EZyHzSAuL1D6g9dqieT1x1iGEuvy
4IT6NZ483yeQYHNTnhp/v7DvVGf5nU47Qp7O3/qor+CVgZYtSbhcmAn+t/klO1Zktd83wSLQkW+3
/3MTjK8HaIiOFqAaC3Gd7fOfm2Drj59WYZREQjVUU3Cnv3w9mHbYNXMrgi6QKP+5DUYQBDVCkR1V
3CZwEfOvHPUx7nzbBS+PnHEs8ThSPRTnfRtfgixuK30OxF2fET+TzdvcYjrUgpWgmnZKs2khv2AY
WyysT6Yp7CX5WezQ+81w05Ovjbps1bc+AF+GjdYlBhtbmfG6yKwNRT7eQH+BVQ73Of1rBdVXo66d
YhZ/EW29sKAscG7LxJcqZ/qo9yufrGdjykfIgMNT2tfdWpfHJyoN3YrEQ23pjlyqjpTix0vkbd7n
B1WUT7TNbYXqdRSMTeqP4DYKttkKZ8OlvQ6t72J0DJFaeAsjOytiGXEPgY+aRH4WYZZE38yStjXp
vNEYxE7LvooJrtWr68h4gfpuS1OOiJ9n5wHdPkpptxQ6HZmD+h/mt3VJe3ieqmtsY3TuVEK7qqT8
HIbp3qzEddU9acVHGpxT+VyFJaHaL2Wko7hq4aiFRwr/PMr9FuCc8gpikoUxGR1z9LQeGy5BdiMK
vIK65zDNt4HOgCJNaP3TKMwe5rG203G4j0bhBBToEzK9Iw81RRXTcxdjNVWtHadisISKN8MM1Gvr
OdYJAmtatAmhoFUCZsPlMskQJq0/cpOTSOXITD/MkYC49KNPH2KA1gmbZrEGzkygj3S0qguriqB7
h4rTwYLQxZOR+OSMo5OhoPkwCJFDcR2ohh1o89Xs7y2mVTh3MNLUtiS+tIGCnai9TyukXKgtldqz
RozNvhqLUzQ0OGvSyzSWB37SKyRWT+00psDSZcJjPYUUDKnsYorKWrd5uKVs+EcLumPGaZspyquZ
WQ85IcYu1A8Km1qRn4JTilQKW6LpebTEaz8CPQ5w/sb1YywNoWsVxU1lnTMmQtRg9/zyQZm5CI/1
Z1AKXj0AcdN7NpqzdhOjxYFT0eLXQAeUu7XWaIHd5N0Rmx6zuAoMSsFbl4WlxtAaUSYPjvxu0GOE
ZU6OGFfiZbSPDoFZC2/qu2JOmwhthycW0gNCm71nqeVh6mQ8bTjhp157sQrrovqzZnetysmxEYbD
OGTsq5GLNrWgV7sh7GwTo/jOaGmZjEx6l2V5HxfmthtKdzSrbdsAfqXaeomEDhVsD/2cB9SRUxyb
C74N0Qwl/yyYt0YFB7aoS/4z+n+i3FmT8Ez1R8JqX2h3Uv9DVfgEw6bgd0wDyTqs30PtJdQBY0gP
YAFXJphwv9tLlIdIBf8XPYqcjquE4gmxmZNynIPC9vtrUQ3BxpfDnDuYB0/scEep8iA98Rreyr5U
7Yh2KcTEMMPOWzH09evOSVUynWMtXSwFfm9Qaoln1olG10r83I+cgYfZ38MH9e1aFiiIDVV6LJMr
VjgD5ECPc26FQN4f527qb9EY8vCaiCxQbdA/heW2brVrajFEtcJ9S4lBDjw3MRVXp9KzD6jI5dNp
xcXBMuh5E+B/0P5QAjhJ6L0Nhk9QhLzVVBuq/krJRbCQs1cFfLTCwKsLojqSk3XFJqfEvM4/DJNm
W0DlOZOEQCUkNL6V+UsGQEig/FCscYpbBlXqE/3mVYZTt025TBGO1zKNfbhvqrY/3ZUlabm/7xIu
yaySkimJImXMWHv++xLObI5v+H0J/w+3/3MJN/4wFlsTgbWlm+qbNZdsKhnVJb/+r3I95GqWU4hg
bBaIuZuYk/50IEHCxpH0zy9gTvoLQhaTq29L+LdHjvj/L2q9LwxpW5aysGV/0zu9FG1D6JdT2biF
unjZZSt0J6yVUUMNpiVaV3LVIc1EFgFKks9Z7yyk0whoatx9dqApy1TciUyEBHibkZK5WEFdQ/bX
SpvDfCJ3U7WOqD8ZbUWoIu9sWRZ2moQ/QCeRKMLIlhCJBUhDSbpRYuvOIBBbJTXH53Z6nIFjLDf0
jUvcm1gts9c6TA+hBtIlQk8r6FDQaIws2PJ2xww6zJSkzsQmv8l+4JInDQiBCup9twTskBFXacTH
SJGgVNWOrsROTRY8V2enUbmAjNKKo7ZKR33mo/wLrXWLe4mK+9hJh+qHybGy1nD7KtfZAnShk6zz
w60S/4gQ20QQKJJ56ZfjdBZA4AuvHZnTonidpNuoBdembzZC6F+BOrpZ9TroTwIH1oKDQJ7NdmlS
DE+tF+8poq0CWdnsSxly4vTjgT2XbTSdF8/gikzpWGNPzVvtZBifcSXdRDrAemywKcTrlBIBsyU3
ic+/aGEiGuG7iANJwayV9/s5xvWAElQb+SYjJUAz1Bs1nIAwMHKRK9EJDs3SttbVO6uWcP9rW7Dw
XqNoR0KpDyZChjnpj5UU2MHETxh4JfLnsk5vYcZYccrvjZazGjwVmuBWKcpmGAVAPPTneey8Xi/X
+B/Z8gh20GF/6zERqeypykVHpEmLBWAqe8KaSD7D6GWUaMVBd1DHzo1xtUjJc05Faz/oz2JEazH4
D1/pX/UiWMWxfJvILq0yiasz3ZGJbNlWvWkBobY1bKLkrYg/xfjdLz6NESKRkdxlNW9N9gY6m9BQ
m1bSqN2qYtyqoXYWwSQM2IdV8Ur7MUGbp8CkB8MHSFV298CKn4g2YevARCtEQKay+iJGJ70W96nQ
HgKemLK08SBbDtLRWAKk/bCSan/LgsOm86tpNJuLhRsAi0qDbiV36ro171JCPrrSnWqD/YYgcosn
s4tRKp/8slvTYOzocGhKtngBtAE/81e1yvCG18bAQ4u9mqAG2AVrXgo1YdDvI9anFvpdqNwL0CSo
FEv1ram/57y0gnJEwlIAFosTC0n6rAWLnmUaz9L4mPQQpfnbjpPihL4yGxrZO7RnUMnmWMd2Tcqm
zOJzBYFH0eKLmDTRZlKkk0wkrVb5NQ5EdVaE2fW1oghe3Id3aisUoC+U4a70I4c4HgVJVuYUMC9I
t7f1VYLqWWFIL4qXWqHzSDnpfQAcRg/eFKmjk1V6CeilA0Ds6KXipaVwaiP1MErzuocGn03GrUzi
Db0BhzhPDrmoXipBp0WEa1iHSqfIwCQQSMmVr/JgeJPqgzmY6XuVlOJhMAXYaBb6AcATiHNVmePC
nzjJN2VAxNfEmcx8SsScKMAyiwb6egNVPAZC/Sm3UoQur7A7ChJ8ba1GjLnGwuz7O6rutG1KBS8l
Fj4Nw1ZvfrEdweOgo2CTBX0OcsJ1mbSrkyF9isBUH4qizwgMlunffKbOpocDJyAJxbD++yqNGebb
tInjqvTt9n+u0uYfKp1FLMN/Gmx+HbSXEgkO2aL5j/aiJVvz66BtcIcwaLhnMrg8nl8zdZW1nb/E
ZGxoS43aX1ilVXEx1vw+bvr+yHliv8/Uw9ZKa0OY6cMJC0hMWAUl4S0rZTtKpK1VlFx4BJJqwcjV
KzQZPSmFuckKUOUIkbx/SJBKwQ62jGn71nAYNPM2sKhLHO9gpqgtFYhNHT5LeftsSC0etFB/Gsae
C1zJZ5hSRmWyHJptrLH+0SvxFWTLdmg431msjUk2vspm0K4yNcdHKAFXq3A2apNX57TFkH6XmHWz
LfeCsSTNjpbfU84S67tJnrxmCD2IubbVaEzAyMjGIMwC5jEtCqlpOlOMA5Zrmk9iuPtQKJS1hOpJ
SKJt7KfrcrQO0dwyUsg9fk1u4p8MLkip/qngEWrLAcQtVbX59GnSMQk8HsoVcG6YgZ017lvDOMhi
tEnq+CD1hqPkRAwLEKe9vp1F8sYqm/WZ6GivrYGqbzprYstD7WUpU08PkDE22JWXK9K5EQALNJet
MmBuqEza6gevatqDoaYvhokEwuxCMUK7N+q7gs05Yfq7LNSv/8fdmSzHjWxJ9IsgQ2AKYJuJnDPJ
5DxsYCIlYZ6BwPD1fVDd6lLptVVbbWvx3kZFiaISgRt+3Y8r1O/l9djFn7YDUU5w4hDniUexzZv7
aUJtnKrzMDtoyAUW4kGnwOizDIF+L7icWt8K+5aSyVszyIxHIRDkxpRO4cBTeCop0nYTLtpObhpb
fawOWJaY92OEcPqg8ztL8F8VY7kLe91Zl621rym3IysT4J0eoke3m8kxJE+OXqZPqZj2AvLyEMmb
TswoI5Q+0ktURAS1Cu+EkgBxId9UbsmabnDAxG+GVj7mTX2venZ2+oyuODcfxpRvmsF+ZifvfbR1
0Pq5Y/BhayBmWkgswCQOmU1uGiysR1m8hm2qnjg3Zf3WksYeyyU+dDdq/aPDdWrIsmmX65pxg449
7kv2G+wic6r/LrqBtGp3ryoHWorEQCE8qNIsYTwc5Frzkn0wld+jyfY7LJMubIgBJafyPg3GwdC4
FbHSJt8dWs/vQ8/5yv0h20iL6EpB/BOkRhF3FEMvLhBNF0+9ah67eb4UNYNsslQ+yTz9SNjX9umT
uzhKmgK3RJB9I66wyQIMy1hP+gmqu+uUewNTiqp9lY0bhVWFQBTFXkv3E/un3gJlDbgJc4sXcqlv
XybE4dJ6j/oP22CQJKpiyG+ypOf+0gg+t5CfGz9JdtZ8E5BbmVsMMJhrmmDCN7H4bRI8F+9OmpKR
arLAD8riykhqXi3DBFWNn+NDKGhxupXnKML4HKglexIYHzoMEKq4lI65Nysof4mpUOoZ+hDJusjY
pRZw2QLuKqGd9MrK5mi6igWCxMhXjBe8K0cr7/ddMmy7unlwK+TtZgbUqeV+y2Pr0oFu9gXJZkWR
VMknwWRJk0QAFZXclGZ07ctyA0lsUzEUUjJTI0Jpq9QdaHK1w0uTjmy5teFhCCjBcrKvgWZT6H0d
YIRberwdrXQ3VBKQaLd13ZOWSzhz4MkLe6tR1xw4+z7ZO8aSBXfOYZFshP6ee/1O6Pm5z8e9RsRh
6OS1cWxO23HfeVD0NNiXboHLqO/jm6InoGxR0FUa2Xc7vHUh9cT8qUmXkkCub51B2xoa6zMbPeHU
85MLzeUDiadg1fI8ENY8W312bfL4RxUGqALTvg/ac+2Iq24OR2XWO0fRr90Ze9OgTG3oct8wc1bA
WuebjN25onAS/qtF5jgccBKOiWIzFYJKrsSuDZ1wzTd1EZ0XrmdLbbQmoKMLMTIIMubFcGslQ7au
ka60Utt1Tvlt4el0WnoyLY8kWPnw71ULeBtTB4O6TooXv4mFLP43gSUEf67vv6oF/8fX/zmHoBUY
5s+aq1+DvN4X/iiDG7wFygJt4K+CP+MHWab/SfkyPvw5iAgdgN6ynvjng4i9uG5+H0T+8ldfBpVf
fC9uIRKtGQfyNsr2Jd3GjE0X3lAvZagOUcvkn+hbK4VwV5p+EclTmhByr/XgBlPXJSHqmdvd1uNx
9fvRCc01Z1fzqSh05iF3vE0aQTgycrnuGWDKxiSiX4bnOQmw9uf5q5uW9mqoQtiRi3Tn1eY1ioiC
Douspy8CXzCDC48W0a93a4uorgElc3iwskC8zIs8iKg87HI1FB/FIh5GqIjJIieOi7DIIHdjZdV2
TnlTYcnh7KNI5KTXARaMiR7HJ8EyOCvePfvDnWiDQsEswu/DHFKX/b3MHhI0TqxkWINf0+Sh4NIW
vMol1osm2lSPSXgFwrTCmIbNtoNlUkJgulWoqRJVdTYwsqCyEsE/GA2jlOUchEHUFzHWWWRZuQi0
CqVWm5MGZLhe7gXOx4PhVOLkepXmm4vIa5catxz5Vizyr6ObW7tvzl5c7zqABQ7M1RpYUalzbn0I
g4U+WrJVfSuDzZRhlATPRw+tXxEmiKvYLyh5mADPasF4Z3J/n0ZiLDaniuJ0KThl5jZ7FBGnznL8
oFL41nIg2ZxMTjLjlal3ghOr4eTqy+YcpuPeS7110WnfhyG50oVxbjjxZoyAqJENggew1IobueSM
FHN7m3JmOlpGL+O46ZrbihO1TneKH/dyyCpOW285dvmN7/vlIAZRuG85mZExrknQbnuSpppNYClK
vkYc5mHinCWH+xQPpMWjjD5Od52DXG5c+9VzuyfVds9xaDwI9SyngrxalD7IJNtEIR95p76v5MgL
h/YfDC3WLsyyhwJEHZfwNl5ZOsK/ZijIGAHPByGhPHwXQwkMN7hkkMpnO/Yl6hprmx1D1aVgRnQS
/BstuMZo0FYdfnmKNACOGhudIl/ROGhAFcAGl4iIg8+TbvbOsF77sYY+MWxKciZBOA2k/MLXYpy3
+G5vAhWv59TaUHi5yeLwVJvhTdcPZ20atlHe3aO6YPfsietM7XPj6lwCmnn5aVKOEYp3xWpXN/vT
PA1wziwGmagcbmqWEk7MOifVifG5cChDDPkD+IfatO9Mr46wfLX7qGr2eWTwymHXF5bFTq9Znsxg
yKli2gX51yGeYQdbGHEH69A78prCOQM1TS/6rgNZF4Ous0HY8dbHA2yw/a+vqOxPljVRcRlw7c8k
bPIgExiTwHxEWcyTbrr3A7C8nBzPrLO0pr490rOTCVSPDqRdkwDZ0+tNGhJTj3BydqFvi/qBHuer
VtIrkFILKpnlIVy5Q4HFydSoIE2pzUI3nNnvRxxrYeWcCvNixxOiZ/A4RYLJP9raIG/Yw0AWux3G
F1nkZ10QKFQSi1XDBard4hj2U/A5NBJv3PCrNNJNA/u9slmyQ9uh65i8cHafQOEh4r9N5sAnor3y
JJlENvML3lKIGIYzs5itvrXQfKYF66O8+FaHT2DbOIfK/mgTIR3hAFnUCjRcZ2R2qKAEmWX+Phcv
AeygjPrpAJaQZhY7XMS+bWKuGJmtymAdwx4a+Ina3cuEEwAukW1TNQCnaJSnAGpRDL0oL8NdEeDn
SujFEh11ozVkUSPmmZvCam04PIRtal0kbZuldyxgJHk6LDGYSQp2UjvVe5O3Rzxx9kSM80kS4mCZ
dlp5wbwOW4a2PbGyxvYyhPxYxAJoiproroLY5PYcKxCcNHyJ2mfrPVkdn0CcuhZL4XauHkqOvJGX
Ccoxta2w2IqXISVbsjhYyH733E1cCFIZJClrONY1b7KC05D96tRggXDuYjshdgmvAQeghXsiBk9V
udxewFUN6pioSwjCqgRlNTTcIEFbtd3CLIbysyCvCsQkMXyljQykAP0QGn1OEWcy9V1HjertMvza
dwYcegD5lI/q3I1aKEKuMwxfS1EDAWAvt6lI+4Bcj3HfzJz7XfsR5NNGj5O9UQBstl5E3Lb+MGUf
GWve21lvoHWjCj+llEZOoZWc4+pq21yVhvGSxdOmT+pVJe2d21u8hODTohrrU7Cfy/JiyOTgtMZq
NJIfbtrv7BlD3vLeQRWQefJQKvRvN7/MerlzgNzqwyIpzydv4prvQT7Aw75RXrQR6iGJ+BmLli2h
7e0CRz/ISXuLe+eSj9/mIj6N/J499EiFkFlCCueddTLbb/kMxWoet6ajbqweU5vUOb7EPRvZgzF5
XJEXCQPe3ZYqZNyDzng16/pButFWIBisFT/+f/M8StZiiVsAPjYc4//ZXoFa/o959D++/uc86nxZ
KkDJoi3VhyhkfOVPA4r8whyLpsIvCWEaSFz/q4sZX6RYIvfoaTiuF/Xrf+dR44uNXoZD29VhSWNp
+SfCmFiG3t/m0V+/dfOPefWXeXR0RwYn7mDH3nV3VdE+TjNcxMFYl8kFkucdi6yVmtutk+G+cFyA
R0Wg+WHnAmAioanuUy19qQf3gb/mrerv5kVyyJKrVZc7dryMafR+OJV6Ue2wcRC0pb3P7CstUw+6
JN+ZvPBq4TUCj/RaTSH3MM4VRPPREKtaI/2qAUOpj44d+J5krfFastYRZQIp5XmhMol6Y0N7HWMS
/DRnBfXLDH/CqAE+hhc3h13HhgEyyyqd300v8vso28os3tVzfev2gEIlFlDBPBLnrIDAHgc5T1il
FZg3s/5rGsREeqtyCxHZLwuwNqN9sLBuJT1VAt7khx5l4UGE8Y0tWKX9GFC6VHYq8vukE2+VEZHq
D3Fhh2LDv+Yhatr8SZTFMQnpn2IFBdor02g6jJLWVzFzVLPUTmuJtatE+zpI877uu42mQwTUUvYj
UxHeeN2jyUQUZIhncf09EntOwa2KaJcJpp2Ts9Yf5LXoE28rnGwXSbQDfA4ptSkU3Z1VL5+8oAdC
OOqnphmohk1OZm8fiywRq3/zKeAssAoeb2DL4o/n8W9vpS53t99vpb99/c9TAEQ7S2fMZH9ePX+e
Akv7MvavJeP2P9jKP8Vx3UL9dkloCADuv9xJdQKruNpoGl0OEEgq/+QMWE63346Av/69OaJ+vZJm
dlNqemLOQG1t56lyRapWukib15QzajF1PZsWDQFp2h/rVIMUPMNCim69aro3+3Dj4mWcqvFSYdtC
qN1GpdhoGsxvNr+MR85Kz5Jn1RTHImeV2tfWvTW0O4xVxI2GJ1XbxzLh2tt9azQS1nPWfM2cgCdZ
I0QxqSeVVNcFJVs2m6S1N267RLppRLVh18g2vrbpdB65F2Oayt6CYIYpyOUiyoE5UbpufV9kfb1y
V2mOso6kY3kAOWo3IxtPSUvXPIx6TZeKByKyPvG8cRCwYizqnTL0Q9bj5YQdlwD7ybulR56uRy4M
4bT5Vz8nbI8WFDnUM0cu0Z6/fU6M/9wi/f71P58TWt5wj3iWkPKPdxtf+fM54ZegqQmQMayKEG/4
lP75oAgTGYmQtuOZ7m8YNhK5qDqGAZSct+8/gri6y5boty0Sfg2+OQYFhxfz8jL95WVZm0zb5iTG
Iyt0FUNCGfPsSO/hBggHfVoVgWc+d3CKvfSmdacN9gaKekol8DO+Oz62Y8AmMa7/gvBe1PNaCNIb
deud6h04MN+jAGi++Rzq/WLrZysULzVx/FOs+oVek+afaoh8VGW5Uj9yuhFVp1AtnA8yhJBa2PgW
zyUshoxbmKy+YcS362v5zZgfeipQ8vReyRtD/4wzTNpY+mTKQgadXRAhl9E3c8i3uZ2h285rll45
EacZ83vBg1pmj3JE3rQSf/SMbcP/LA+EjPb4734KaBUEZazrxhKz+/unwBT/mU9mevvL1//5FLCc
taAReoxAxl/at/Ez86LgDQWsgHfNrxqm+QWEAa8tHh4+nEuq76eEaX5ZDNC8QZa+cFa//2yX6i2O
pt+fAlBTPFPLXpbv769PQeGUed81tMcBC/iIDOw7sj8b8LplcBtRQd2Wp9jDgRFXdnfA3ciqDDNj
ywCVp8K3TGI7RQkik8vlmG/LokMym9chPkVMQIcAWAjES9/pgdZAhTHZmxTkYfp02gY47mur35kl
/DKGRIEOlDqgDKZ5HVs097ifvfo60zGRY87txZNDVi4sYaE1JmAWKvrwI1BEjQSUb1NN3zqLmVo4
XNIJoiAeICvqWrnJrB9T7607wEk4avtpjzdoZWsATOonW5YnYdLXyL5rZKNSONhyCm3TZgSQFOXT
eIPxYhwnvViNS0Qp1g4VLh+VZP5MaqZtrsRn6dsZVhMS0uDGJ6dPNzh3VrYH8WVx5fQafZHhJm2s
U0BEsQ+qe69Itq3d+nKeHvu8v3eaZw3rR9J+GFm6nUziiklDW5IgF0atstGsFMkkmLsOACFYwb70
CDqQsiaH0MEvCe5H626IPxd67Ehzk94DbxtfHbas4Yira7qkcwdlGDGgfG7L+8UZE9TDzi1Mjob6
HLUnAKW0NalVEjebHCDuyNdV8N8QNmziZ9ZDNJ6y0tlHuDMdbrTcWGf722CQ7pseZMTgXnSPcDVh
udpU1AHeF5RZyqB7Ma2PODaDHev2fZkX4LA8gIKsazPe7U7CJ87jp1LGj6oK/dIka1wLvw2e+BFs
Rf42UlepedWqbqAPQlMIICNnMc3kRJcr70cEBCrvT507X/mb73KbAQHuA57YbVE9BuJ25M6cKN+N
YScTn5mc/lSy9VUxpfLsl4Dir8dK3/cUwQb5Z2LgycEMsGo7bkgJDdYlfX0eEdSWhVSh7WXwac35
ppSPeFFGa+SfJ1Qv5eSou7zstqpeDO8tzJ70w6ZNIpE5m82G6rocPd3IHjWd6SVN1pac3rTpM03c
i53DFQQduBqa71KBsw5Y8OOo3XoOWJsKX33T7bTA2Tlefds5WLESU38vmHrqruabJzRn9pRkGwnu
Ggdvoe0eJ/mZTp8maslcjjthP8TgmLzQ89sxKq+9G4Xw/bWt61knrcrvY/mtlHdpGxxlX+y5SgCr
7SlHA0A6j3fAR2jPpqk9149VUT41pG00+kKpcF0PtbHTwurN1gqf1kl3yqnEySb9pnHGlWsRdqyg
EZc0nQX6beXEi9tty11w10mWmBoESJ0fduhugsZ9b91mmyk0QIdayAkhI+U/mHhbUcG5OAEOyr0L
1AR4qzsljfKrhKhTGl6lC724K5u7XEOhFA8mtMdYK16NMd4ptzo2cXUoS/nQBoTPjHK81Vt9bVNe
Fw6JH0TNVzf2tn2lb8ac++vsHSaBGmmHBWvKe52d7sQnRPKBXAmXvvCGBxARuB+L9eL3djtupmyk
NlZk0JiOc8CK9uPgPlnsBtqWQIc57w1Qp/jZt4ItQAa4mgQTX6AGMk75SdJCMEHSrufW74rquSmy
q2bPR3zWVFgG772lITv2e9sztwU78L4oHgw8/nMuzhM/eGE0u8jOTulo3g5UzOpNtctJRpaV/Ahd
HpCEz0E3nj0v+zq4ka9aBOseS2BuH9DECGnMr3pkwFCy961ZtJzvGZsMlPV4pgeoBmYlUfncR+G8
tu54J/vhLq8qInih+WArHYS79VKmNiqBqT6N3AHAGlx02OFl5q0MigLneHyqhnrYYIbJzzP78PvQ
K7sjv8EhomulAgS/10ZOA71YjoYlp8oFQeMsfGlwe/SxzTGHxzw4Op7kKPROvU1SGa4CIbxw1v28
3Kv5NgI7MxWvE80workbuo4tgSA9mcScS+7ameOdLJ0ndJJV42kHvM9sasoXgLsrc5Lbsmm3bZ/z
TlJUZljkL+ZsNemYHki9FlmGEdbGkPGBYi4DRfarWBsSUl/77HVtfN+3hsCooZfa9zaYb2qDGr5C
3eZYhDBTVG1KFbBesbyLAVcU3Y1OxUZiKK473Q8Zpps50f0RX8tMIkC16YVekrte616cabr+i4cz
oMw0z9tcjtHeWPj+7XBmu+ZvREzu/79//c/hDHYCwxRzPjfwZQD7RdCzvzBhuRAU7D9q0/56RZH8
jpjXCU9BlFrs7z+nM/HFZsH8p8H9Hwl65NZ+n87++q07v0XK4K2Pud4O+dGucus5Lpo03ERsR/Zc
nEh0hv3MW6tKlu7ICa8Qa5uEWmQlyuPUphjHnW+9FT66i+Dk6O7RUPQt2yNmiXhvx+HNbPT7MTP3
VUg7MzH6OmRXAE3C3sCcfWaQu+8y49JPaX4ujDF8hqBvr/KyZj6Cf5dEz+zZN0Z1mmTtdzZp7pvK
fcyiM6msDY7Y/cD8Y2AdzeIT/plOxu8F1yDb+7BIvHbux4B1LeKm0/RHXd6Y6V1tXAyTIoJw2FTd
e02GrbM4aBVx0ojgCnd6Z6vTcEDU16AWKdROGMBXSVeAwqRHkXPWHQ/O8Il3mTJFMNL9XcVbMSH4
GganCeSjzQQ15rQ4gaVALGQjTiZNrbWk3Eb1OS1+oNZieme1T/EkEkEdvg8tWojxrRkkmy2qHgfv
FujD/cQSlNUwmR3KLUyOMGPC8xZvzZ7YfzftK+x7cZ+SK5t7DFEqu5SxjPZ2ir+q4I8ravYzTnsc
aBKKCqqX4VJMeUgb6rwt4+xURUu12whC4MS2++wYwTmzlzbWs4PTIMvbTTnkEBfomI7CTZyn/pR/
Zta8S4wJW/pLHzargd5NXuxmkq8sbTr2vYYeqy65Tqdv+qqms23RC0G3BX1A7FoRbwq/Vm8hDtsk
WBnxQxmBYQxvdTofSRVuvXA4TI3ruzBvsJid8dGvia0xnM3cX+FtkjGaAP9nzPRtD7tPjru56TZF
VdzSmsXVFDRfSWLNhI6fDIhCKt5a2kMugCREEWdz7ut6Gq+CgaWJKY4BdQZG7h2EGQJrHfknrygW
HTeuSqkOXtqe5nuKKR4dWOPurFh+0/c1fh3H+4rdTMeWPtAF6GrYRtBjGw0DfyrXOQu+Rj1nkbkO
IkizbsLHydqGLMHXWk1Amw/kWH+33GDfgHLVMIuFLP8MgnxBeXHL4SCgmZijhfNPXdyYxiNKiJow
fCkoJ0vh8sQNkriZrnsgQZEY7iru6LzA6I7Sp+IiMTt1ndjXOEHdtPsqNf66mekyGDman8aY4LGG
VSs3aZ81CR606bJLbIYnUxCoc4z6lHr2W+0VLyrgsbPn26Ele+il4d42mA+jfH4OpvwuDsRHb9QT
EYruWkQzf/umuxLqJNnQ8ZYRBxaaz0EiLSq2247blavBBIqJuAWuyQvP3TY2I8eAMWEyDqMsWJ19
NxD/caEz2nR+WM64unDBBblNNbp9m+nYxyDWNTTmGnLylUTi6C2uOOLOqLrHsXAjcO7s+uZ5V4pn
ZwRa2dr2JpwmknRj6Y+N1fgzH7Yx1e4R1m/cnN6E2m4+S9NiCxvdmL0ku942b54D/yWqeGCsAupB
ZPEx8iQl66PYD4O30py7iNnfjn6E000U/LC0r273vGiZKegZGi5WRXU29eHc1tBTt5GXn21vPgdz
CDT+XA+HsiHVaQ/xeqRlausRn+EykKn7fjJhXNvjixs9ycHZRWGKBVb4UxwT9nNIQhjXKL4MizgD
QC4uPvr5FvyJV+2yQZJMEyuj5XjoKBgnVCJpdNbD94rPckg9FeYLqHrt8DKS1nDsQ80EBqsMXJMn
X7yMTMTUap8md9TMdZcqN/vemR8Kt9+4AFiaIbvBR3R2IQuOLlW3U7EWlfWCOZlqm+reCse9g690
iNSnlNX7gJxLqJNJpjI2EwCWzFUrbSa54Q4HB1cBdhZK7OPwQQYPQ2NtRBlfO1B3dQdMyplOUKxx
YFqbUhM+m+uHZnBuHf6QNLbPYypvtBbDR9e8ilR7DlgiTTp9wF76o9ch1nvHjnPTBIsTNibckwGI
7tQR9ih/6J7YmB0Q+hgURU3WqTaK9SAa+9+91iCoDg9TSrQjkJt/OwuB42RY+m2t8fvX/5yFiNKR
vDMsy6Uf6/doHgIW/Do4ej83mD/lWuuLTkLQltxv2KTKBWn1cxYyv/D6x5tpWaxhF5n3nyw2/pDY
fleqbGEiz7l4Jhi6Fj33F71WGT0fLPTco+1Zat2lZYsy4e6m0C6oawcorfXNNWkVeByC2zKFSDFb
5JFCUt9mGCbxWR8K7YVmIXG0M5zDepRdi8IFUuFke1m7jEFcffRl6MiyW8fWnqYQ4jPSHc0M9amH
VtS6Q79Ou7rYB66In9FOv02J/aa0MN/xa7vRE5B1HMVdxpmqDyozEIUmsSFtXD8XVkMvwqxvcJB0
fjeP89GOyNgZJKiswr14FZ00LV2AB9mm0a4mlUfwKr6PWORWsXjremcp1CixQ7u4d0p5S8vWzunt
i5FXd/xXtxH0Oy16TKf0sdWMS4SOHQy7zIaQl+rsevCRDBZR2i7bzF0LZLw17utierZAF816/TRk
06rLCw7OpAM4HGSJVVGZw2WpGlxEG4vzKKgJmCPfcH7a1rchYZMTs21KwwOIzzstcPdhrz4bXvyE
aInSuU1MC2fuJ60277zO2FXmOPqJWX8qCIy+lqtyj2MwXaVazNKyBQlVj1yqx/LF1CkQMMf+KOIZ
iEuiC0TEeFlG8QtOppuY0u1oH7Zj/Rp4beRLgZ0pceX8LPg5H+y5fZ+18NSFDRPW4Kz4uWM0ilvQ
3DqTUVUgu0NcoCQrz3DjqK8dJYhrtBxklvCaGYDelWR4K0ewZXVVf0yW9RQoL986Yw1U0Zr8OOl5
8XSe6a2rqdrGS59hiirwKVrFgRmhGJXUrLc46oxe/9EU9Km7UxjceB4BdiWik6EzvjdTwQE8OSet
m06BOf/IR6KfK6Vr0cewqEyBTfkxyK+HfLKBrcd2DaN+BIQiukMQy62sGvIGI8X3oPzvbNnf23Nx
Q9+ZiQowQopmu1DPKtg1caneC4lhchHrmphhJdHTiyOKi0q63eyBDUADHF2WaKUN4SGYrg3yx2yD
C9dp87L8qaKMqdChGeLv5kPfDkAl3Tsjae9NR3+0eucukMW99ChBK4MbA4+rtSiiFgqrW/Gda253
lzfVQ1rLk1XF703cH13K5OJY7Zuw3Ldhe1ur+WaUXLstieYaGseA9Ylh1QQcxp0emUe3b1g81q9T
Kp8bXb4YyeALlb6l5nSXu+45kfZlckKCD/ExWIRrV1AAzSoUKoOkVCfV+T+iuDxWlF2mXAaszjlM
yiKOIuh4rgv+Net1Q/g+iW5F1G6o0K1AYzpU4+S9RoCoP3C1gsqUTjmDZMediDvFuiK2Nkz2Jyv+
N4sY3YpyvWwVe+mn41R3Xt3s8i7VgDRMt00PNF8r8+dYpdnOI+ELOT2OcMrL/MVqMFWm7iy+qjz8
0SbInDpTUEC7KekRXa3bpktPJDrpI2ncT6lH726MxVN6MOVJaQQvXaAdFYI+7s9iR9MsMYG6GbaF
yuoNAUGKqcnQrdLGcSFMkkzSWuMt4VxaJ/wo3v7FioNkT7Owaxyu8mz6/5+3rGH/51v296//8y3L
S9vm9Y1Hifzd0g31cynKC1iiJ0j2PjjX+Q7+XIqyDvKETe4OD8F/L31+ecuyBEK7ImH330LFP3nL
Wv+XfwBlw0QKsaRnsYP961s2HjPDC8oW+CF24thwfdiw+ZZoFwuRZVFjwU4pPfE2YNzsSRnb6JsR
4V2XnUGNV68so0cLblveR0CihvCBijuEOYe8V+Qha+s4cPQyXgdu8NGmnAcKdU+k5TXBZLR16zi9
RB39kCelWYe6EdvWhQhiaO05F9P9FEbr2HF2ZV/ll0C1J09faNbOMz/tG9Xwp80SnPN+WQvZQ7qr
qZYJLCiQLgAp0ai1k1o3wvxa67FfGYyhHWAx2yLyW2LLT9ZVYj9lyt0MNC0uPeiYqvFTtvj1MAX2
MCx63d6kGAnAriU+wbF1iK9rFQ223+TvsLzPDhuxloutIcksISfelP25mcA4KnEOvDfGV39xpmuj
vk8HxEWyJ+1q9FC3W7zCCXJCql8S1mRDd41wukPKOEjuNmGFz1ASSykV6V5NVa8AbiiQkCHVS7rv
JuZjU7I4TuyzXaYnz2xf2xhyrsGkn1qyx7jLji2nltDhFaspedXZ0+QR8baw2dVmcNO1+yBKvntj
/STEgxagKc3FNoVr4OX1Ni/S7sXSyUcqPcKKmw/DTeiY57zA89/lp3DGXhJoFDLU86Mo1E6m3drq
IBUIPdjFYgDUYn4VVQ6YFucY6cjgVP7RoFfPq+UWitcKQ0lU03Hc3JuDTllga/3oG0oaOwaopv5a
RcEuD+V8noJX3mu8L9PgFqb4ZznGJ1dLriL33uJR7eI5uLGjaDNzzS6sVxvpzM1KwhgY40KFcx3W
XGMfp87bdb17I/P6zpEpPd71QanihO8UOF703rGHSnk3q9l8DlV6P83WkdLLtaGX963LB0eoA4Sh
W0z9pD1dSV13Gj7Sdfi2LJWM8HPKyiteB1BtXrwh/khvWATIxhgeBEY41XfftPSpVAHEh6jxNfA3
bgLSpfStMMJsHm9V1p3Hng9HgFBHCWaTFsQXovR7M4rQnyJzAQeRMQBlsE4ycBOGEx2aYcntwwzK
uTpVbb1iXt+QblvPlVYjb8A0t8uDsimDqsHgGTqFnPp9mYdIb+pJZA07n+LJzdq3IDQIz8V+u3yo
LPlYC2/VK/A9mSCZ2slXmdT3nmBKKnhThWVz8Ii4csiB7uzUrtDbjdQ8mAb6vdctMLZxZZZk1s3h
k0z7S73MyrlY2zmk+8J2tzGzWj33+1DU3xI4i55Kn7nSv3lTVcDfKW/HSPlmMoMEpPNRatOLzibB
rwdSW301vIQxKDvsxQ+MizvX6Eq+r6ehOncqfK6rdB+kAI6zbnynDfPgxXg1LNpOQ6+JaHTgm+50
Fs0JKzxITh0LIXsEvDQ/xwG287bX38YpYg9S3ZWEVlLcFMoYtkNufU/brgD8QVEZKtJLyzg81fV+
ylhgzXft+BFRysW92im8TWFgzMjM8VTOgeU7pr1F0az0E0tUMTCtK8sfSOHPtAGMgFoJXrBHB24E
UVC9DiPYp6E/tSglBQdaxYoMKlPPEiQyEQuqVQ8EiedP1y+0jV7i8d5jiZHnHxMsnQZ2Y0PdYExn
mE3klV0XiGtvZ0UPWaSvvVj4gYj3aMPVlpq480y76eTa2ySbYIFa2cELcmzndRoew+ZCOnRnteGN
q6InBu5dnRq7MdDXLff0MTHN9TR48U2XUtTiRMUuQkknvEhrmN5M9dFVIfhvXVLtZhoUIBnVf3F3
Zstto2m2fZWOvm74YB46TvUFAXAmRUrUQN0gNFiY5xlPfxac5bbsrMg6vs2IrIiSbUokRfz4hr3X
DnQ+wX61N+La3DYDJIc0OcYsYjPf3MSwrsTOd3Wi6ChkwSzeGQV5ZerVKIlDIcmsUHpGxW8pXA8j
Me3ePONJQvVjB4DNUvI+q9uGCXIrFrsI5yGXyfze++ZOhV9WS1e9BghY+MvGYz4pPw+AQKLIxP4A
1YW3l0PX6fXU7vKIxidSDDq2WAHXEmtMVsMzBAfNEbWYQjJr17oBI1tTp+WUx/6yV+f48DEfzizg
gXcq470VXYzMygGfDsDIUk7TDrsVFtZgmcvoX4fgViaDTe0ASwYB2chS+VFVxVOPHRt1d9Y+/Y1r
M0sUofMzq8BebCHD/ssJCHEflFE/TUD+/PjvtZn+hTIBJaalIdKcZWmfazPaJpo4GeUz7sFZkPPP
CQgsbZPNEZUbzkZFokL73wnIjNnW+E4mExtVUZhL/E5tBpbw120QT52ZDxQkIhTQ6sxank8TEAI1
FUEPJdqZ5iUwcNHUKFNCa5XIdyHT2yoO90o4HZWQZTtIK79DHsKtmuQxRc1wtOANY8ohquNLZ0ZL
k/1EjgmHTMmrpymbdkxOauI/R/XE/D2rlvO8oCmsYyMqZxwSx6KW7DbK1oyBuSC4AkCW4msLcyUk
Qgd+XRXuEh/LH0A7wjbT1ViM6qKg5xzHBJlNv4uRi2iDF3Ihiys1FFd6ZiyFePY2ESrcjRtlei6A
w9RB5Vp8I9QRG9Ey2K9aG9YiZIIoN8UUO1496lumNoCHMYqLhQXYBgWoHYU9ZBt/KydhsEUWVD96
Qi26DSEBiyaCFBOjbHKCFlVCN8QbK01eRSFlZVFY7/WAu7sJhng7QoBzFdNHUDQyDUha1tAaUE+k
exZpL8Co5pxVaRPpwUqWeqfUIketmAngPllXBvki1tZPASUDxMBkZcj7ItfWvveuzEWVVE3vQX5X
Vsyayr5ceibNdqmuai1YQlkAMCRcSgMyg948BjnpZqW1l335xfRw/zAqQvFddK6kPgkGLrcesIBS
UyFoBY6qqHZl6ynvCWJLWCEIu5wuUS89djFQAEbJJsp4kZW5HSnNuZ8upfeeFS1TGZ+tHm8RYGVm
3E6rDGAs0KinB1rMRR4iovJTJ2BOJbJ1Q+pi8BFR5JtqJBKbB03D16T2N54H90pEWqDpZIaxYZM6
yFVtXmAXSm+EQGOVJ1qFG5R8ekQvvwvkaTHNb0oawJTU9exRD7qV1/rJMglSPON1vEd+9WqWEc+w
L+ONBLQXZGDRJSydfHVrlAz/Laz3QcKnMNZxqdYZAYKDyGRJhG1Ubqoh3Lc+Gibw0gNq4pj6ikVR
CLlagSsbuIgX+IiwG6mRuSWmtFUmfu/VZLiJ4T+kgJzSXKMKJqSaVGfLARXnr9KkrNkT+Uy7kVOT
2w7Ko2PPwrE9shQ5R1ptLBOcfWbQvcc6mrZGkF5Q2y3VfAhsirWd1mkYATVSfYpId/qJ2YZY17sh
EtiyjFdVHtdmrRKjpRIpq5ZspHLy3lPPaQACMgUhSageb2KPj4Ey6Ykz6HC/qFxsHcY1Fs+9UY/s
CVu3KMUdIpVFlNVvUowQqJ2ubU66VweEPyQarx7u1JI8M94l0wr3UXSqDfRToItCc9qbgbAUDPPd
6tXFxGgVZwRinpkjVbDwuLFqcfn3vR0RfcBG2ELuT8YLtiD65b/QT5MMwaH++Xb0Lx7//XakfsEb
xJ2DvAU0qQAcftyOiIMQIeVxE6RR//leNIdEWbpqwPBjlvD5XgR5j+dnsugHmKf+1r2INIvZ2/5Z
OPrLE5/9E59vRlKr+bGC+2SjvUHhaXfaTltSnDgPbLk23rFdFE7tEk5iI+Zb1DY6Kwe819rc6O/9
CTcsSPVyS+sLhgM4vLQY7thKPkpgxsGgcmafqisU9w0t7kIl/DCYA00WFGueU9oXDdB6CULeWIDJ
eeToArTtlrf+TlpQJXL0fo11kvfChfGY27fN+pY60rlND9wVcSEeJWjtcNqXxrpeXEDJA2Blppba
Ombb+QvfZfbndqDNNbdZl455yg/xffVoznBrTnDUfHai2rOT/RKy6Hcya53fjg/1i/yhmrbxlr4k
ykNQh6ukIw1YAtWGTAnQK37f8UEJ0BGVhMQMd6R3grFU3rpqm7qvle9kT4NwFtbjCm4IYM+76Y6u
OHuKaatmu6fvNJBreQX4HgnXKGTOWliWdsNNF2Lny5TBs3ckqKiHsFkopwRuDrwbDBbBcye9R/B5
xWUZbTUg9hLyJZuoTwCatb5j94aOtyXVJ1+UGJxbcrkX0mXQNwPZjwCAqGi1PePG9ficrnFl9/XL
eExyQgTipRLimWWJ5xgoThhbR+Ma9et4bm1rDTWQeiH1SdL00HoWPbgw0GwnJCn+R5q+W2zBnYrd
66I/mxYObLsC+k/u9lI9yIeysMv4g0f0PJibyLjK3V27DfbqoVn223ab5IviKQZaBMeI1eUHXrE+
vfrFcBNFkDm8DrYQEJepsn0+XCgkhP4kSW9JIe35YOlHPNHysPEA93KjZKFkj4fyzI5Boo9h4m5y
IyYum3XCsho3YPxbkZVIydAcYb9ZrwZCfy6VcacSuonGjlhMYsLcFCQ80ZcexPA1/9WlM0dZJLt6
+fam70ObIAsWmQvBX3qiY73Aj/P385+RQMGPqHB8XkqUuVBms21T7fn/gPtRH+qkOBXRNu/nXTcS
/nkjJT4kxsu04Ye1xkrNLuNpvOkqkg7Jt4DGQ0oGiQFJ+o7cYxU+ZeiWn6fnTtyW+v14JHOAECjy
LFE20MEbc5yBJt8GmGiDHSaF4WZSTnp1DGV6H3542dxXgrGQaLHi6CneRe2mZon+GFaaA+rJB49k
nfjmRG9EBhAJd9aG3BNaWSgoJPeJtTVffPES8AKigaQmeui78gz1MZAW9bN839/mMJX9jvGdNQ43
oQBj/6rdmwP0TCs8QSdYy2W7K8vq6JWZG1ueG81BVHNoCOj7xXQc3+WLyS8dfeiiP7HXGissHXzB
mwiC7oWQielouP6eXfTSW4rkCi+KNXkT/D76k7f849fKC5EsjoI1oigg1v5oIywdnyX5FjzHbKem
EHJ0tV3U22amY4ebmhkEgw0W24AjopV4Y9iKL634Beaav1YZQKD95PAZ7njRxtpa+ly4TOTKbWEQ
Ka7YfX+jCLC6KhdfpXgQzO3UH1mPTKuMq2+eq8SAvIg1cPhD3x6BeD5rO1YXPcwx1jWLmLguJg52
TSbDcB5CuH4h+x36AFl2075DSHTTAXHSLyY8D+mICqfleIhWq758DuE9Md3FqNJtOvKt4oOp8Egh
uasiidJmJxquYU/u9DUJUE+QQcM+MDPBoi5uyd54MVZXQmC3xJTkLUGnV4gGhCvg7pxjWFWXLKlU
/ggWR+njuCUFoD/hWo8W9wToBm5YA8lwwPsaw0EZNsZgR+mR8NVx+KCOJ4SB1pxCEtYSFYuDaEO5
axRiP1iqsDtbIGZeJNqlKfFKPwXjrHSitMNsMArP2gp4WEBmWeJzUhLHtxd0zAgUrbEzpEx3GmYP
dlIzBmAzhSxJ21ClBd2DV18zIsbMFZWZiRxbC8JFMhG4MsiLBJnx1dQP1UDy4HZWgHE2p81uGrYQ
HLoIfNgxL8yjWJIYW8AC1VF45hpE1Xyro20pAhKQyEN40I8t/oQOoJQeXpivWRc1yoCGHPL8EQ8h
gqyXAfFOZx0QnfCjnwk9XHTZDZJgBr8bXWMn/WAIy3JaV+YqaLaFvhapOhU79iDGHjLeqHxJaGFD
poNw2wVbcjFYmPLiY9GZSD3pHAMPE0a4B0Th4KGbdcbQR9mPsmOWB4+UnJUnACCAQFM6GUpznaMY
aqQgox+8aN6ODW8n3qfIw0L/XRluu9GJeyp5kssex+GxSe9E2YnUy+i9psL91N9OxtFo+BFO7p80
5azoO4Zqe3aLmrit42Vcb3JRXo2zHg1pGlMdOZux0AzD2yszNYGsog413Vt6qy2TJU4NoonzS7nx
T+YdeSrn+tDFtsgUmavs0XoM3urzeDCWHfnd4yp+zPbCzbCxdsqOUeMRpNQmObFhJ5hlQRamykoc
XdcbDhfjZtyS9OFYG5JASJiInqOvEvlwDBgP+RrG/bN+H75qJ4k4GUhSdMScIwy8F03rFKS00Es+
p28QfUPD8duQdu5NjcBNKVf9no2H+Mx9lmS48MP7SojetYoYKNEG2TRDJVU+4ZobC87NoUjsQ9We
B+lZ9Ux4Mb2LnTLLjHXMM0ELpu41W8UUg1rMCnGErMtgKXPUtOss2+vBDVCVQTlW3m09RAvNfNDC
B0l5lLKXkvAN7TRFxzA5hyj/qpUWu6a6joLNkKOqt2VMEvmqZ5IPMEEl9lnogenvIJpZK7k8FziU
jfGGaOBVnByMTb2bZfLuILx7t2xSeI2D4Y6Y23o7fa3XpqseNaB28IXs6Urmj61s5Fv52F2lTb7j
5U/v/iMlIzPQl4ha5MlagwCrnHFlyVQS6nPxFO1ZDDm7iHu/tqieqifeKP25ezOf/QfKgPSje1JI
Kl3kIox0GD4ueb7GMEeHMJ8HoCIBpiC91Nauo7rimSkndKXpK3i3VHJB9+j+33rlaeqoe2gr8FZK
MO3+so/RvkE5P/cx8+Dsl8d/72P0LypGbJjeBsuO2bj5o4/RGZAZhNV/W3d+amQU5QuWUfzQFpa8
mbXAY37IiliD8giGYXNT9HsuUHleuP7Ux/z6xH+RFcVK0HaGEA/bqhqfAQRMqCja9cAF0MK8NEIy
1n1YcfB9llktnNReL3ZhADfY8MZzT5+MZylqlkzQJnK2iydJ78xFPeKurHJQOWn+ngWFtq0aVXRU
bhSsb06RANE5nqKVIRQrnzBHu+4ZMOMpYUCAz7Nn4XMuzX0GoK5S7ytmMqPOScsaKZ8xCjLpY9VF
9hHqmFyXQkfZdJPC/OSWaPZbNZRvurHdA/g6Z61Eej2jrWjw3aYm9sOsdkPrnUVddGvhqDI7y/Jz
hh2qD0+GyUhtlBW6ieBiaGQhVYxqNIkBftftIeowoWv3Rtk/BAoIiViSsFacLf1G7aur1BHKBZya
sjp1pim4FWLzoelEkA1ASZppnUaesJ5fMaaZCjTM0KyFUkWzC4PIC2Bz5otBSjeCKF/H1l/5ZuKq
mXAz9RN7IrbBmblRtYI0JyBQIsqNZF4kQtBO3DoqCBRvavKItEPTcjtCI4X+HZ9SMV2M2t83Ynmr
SMl5oFegmNcJTJ4J5khAquDVytoPXSVPDn9RHalbS8vXaSkfwznFQSTTiSD1gByNNPBPFSayTqX3
MlXH1Cf4iIri+liUggK4JXWulHg30ujfKiI6Dt14Hkpzyd+vNZUq0kpBerNpQhg/1iW4aMoU8Ewd
WNWw/6ii11YCZ4pwExH5hAcptRQnVB/k9kMtJQZW7a5FxTGG96KxDfNnkfIgivtVoPuOqsVO5Z3q
ScXzRB2fID3PxudCvC1IDhQnyrgeSXEY7+pmHSqx08k4eKhyh8pwxYY0s6naCLriLbS8X0UUt1OV
oK/PH5k1gZdoX3TJl21FbvaNQBXaTW9kMu9MLdtKCRZobdQhckjsviG5bs1kunalaJApJdOZ8anQ
imSTEY9Um1a7GLlavp1A/+dt+G//a376Y/RQf+MGv+V4xkI/aH758n8uecp//3d+zP/+m//5+Use
8s9v6bw0Lz994ZJ+09CUfq3G2691mzTfIcXzv/z//ct/DncuY/H1H/9Z5HXzQsn7/vXnoQ/SD50Z
DCsB+IWcfX+9w9CxFv/bx38/bEE3s6PAcQwY+489xXd5ifmFc1QSkXzoM5/m59NWMWTEnX8Mk34c
tDIwC47uWXHyuwct46E/HbREIrFC4VjHOkOa6c8Do2DqsbfVnoEY61iGSP+TzhX7YcT1IKt97mge
wBRellOOfT+H2ir1Ikql6aPuI7+kZ4D5KuuCOySSdQkGPzx4DRBzuagKggyrhHZzwHdXMAVFzLUS
R8oOXcnINzEbIGMwlZFq5SDgbE3AIENETbHqMgCrmnKKUSzDMn1n6l27dRaxFMapOJSO530M+WkK
76r4MSlfxNpaNMW9GF9VVslt9OKZN6PeOBaewYJxSjjeETwQlCdzNgfLr+QY7T1kJ2PLcrU5icIl
b+DVJ/ukZIZK0aIE50nrEEA8d0zsc+9jlD/0/NqwZYyJP5Bx3zTztDiiotwKnoKu5DDg/KzEwlVG
Za7YwarbWRe5Nec6Ppd6XKfjuJhRWzWlDZeygNIbmAzeF+1oQe0IG3Qs4+Tm0qamMgoZqmWkKvr9
33iMO1+RrGKQPskyISP/pvxBcEUZ8XP586fH/7giKXzgWZh8Y6AXn6N754sVcQVc9G9asM8wdeUL
QResFWda6bdr9aerUlNZKOLxmmVqv7NTlGbY1S/lz89PfC6PPu0ULayxOMECY2ug2VqnxeAaJAvp
R8I3doH/ZtbeotWv0BgHYoS65BywcO+jgyQgsWZGl9Ft+RTtirc02kcZS7b0SG9eWIQBIEsy0vvZ
fXru4VanlPzIMcT7fmQvcxPSBIuOPr1gi2AX6dF8k2Wt0cwPfu1m1ANdc0g064iZlJvFGB3S0VGc
V+mCsbgUqQjuY5wWFAQOXDWSUvwKeqK1LPOOgMFDFGaA0TJb84ITqa5EONidvBH8mypHgjS+z8Ik
INuB1WyioX/wgsxmqJl33FdW5Ji/NQRuosbKWdj0qfSQ9MG5ZL+3MHPgAb16GhlH5XH+FNYdfRyL
vja5CnOWB54G86u3C9L3JqdTtVpr1culA0N4zJ+JoDpqIamYc5b3sZnY6jEsxY+0FCyOtwye6XkM
M6dKaMP7J6u/rYl2ognW9sk6DVfRrlwaL+aaPzXSRrER5jsev7OWeIWxTTA5kRPLSx3J7FJD72bK
qj2uQeQ492NzrxSGYxiMtzPGxToDpuqm8948psh4y/7Wd+P5ngiRhrWIhDjzL1sfiHJ/vhv/+vjv
177xRZckogU5g79fx99vx8YXWFA6DGMD08RnQQG9D+0VyxtLIYbp2333U++jGLPoQSZikH3j78Ud
ydaf7KUG8TQ/Xrk+//2ni98U8r5Jslrbhi27WTw271IOlhRbHKTDnsmaCDT0zW+iTVLeWKTXFC+T
eRjaG23GR0kvYQxKgjTciJVqZTACIbhe2gUG0mVGZn3rZLKxHVpsBwnhSfmTXL7qsUTYS7kTxWpF
ANJFMKYNkh47lTEyAded/E5fS+zrM6PvnL7MXRiPd15M/kwsF66F7YIQBYiwqVgcaugKXpPcos9n
m+AdARHcJI3mKoALOhJEjETBjqW6gmleuybc6ASdCCOLFHh0vc8wlkttqqRDo5iupDN8UYBwVLP+
Ee55k7oCLsUx9NejphKemvkpafeoUcWZ4oM2aamO6bbrDM0W6nidyCfNIDmpsyP/Pm05HznLyrhd
Bh4hMTg1koHwVBRNgGIy14hFBHH9foJ4DsftKZljpcRBZl1UpCc4GeKuJxtKlhHO91Y+kCojdKuG
rDRJLHPCaPWHCRf6WFerdqptjhj0iLcFYP2IsUlx1TvEUP066XeS+DgIWDbh2/UmeTAFQVMf5thD
FGgwccntUvVeexZBlsggdlRPQSTsxt5zwzg2luOAxS5X1S2/wr0niYs83fVhSBpToYJ7KLPMaQqB
SWoJFNRQD3omP7C0/kgbaCVhd1foyX3ukfWq0NXqUnVMjXxrMLYNO/3SjkLpGBktgyflkG4FrJGt
ARxjkO7JEyTFDeAp8VMcxoRVyZLTyvKx4NiWG//Jyqe1wZhca/SlZny0/b0vPxWAk3zoIDVTebDz
LPMYP+F2NSq0tuh1D1ZcrMqZnRJn+O0Gd/QwcViDdparcR+J0JAtT34wO4MIzZoY6ArlKBqNPtnq
jSFvIjVFY5sAjPbJ++7tTojTzeT7OmzZsc92uQS5QBuKciGazRoG9DYTx9jGFsenrojPsTFcdCs0
l02isMIcjmAVbcknuly81brnUPvKWNuO/fvQ5G5MSy9M0m0j1qephB9bGCk+21p0lDJa1bKCD3aI
7MTCxaMJm7gkaZCwCwXCQEV4E3QGyDTd7PUpdllvHGtPSlxU5PemqdpB/KECvcJSZU8d2dTElIfI
AJpkKTMR52r0CLOQjcopYZfnEh6D3HCteuQz0glrLZioh8lzFqJlLpQuSkrg/549WRIupGpDhOOz
NOF81N8qAhzE/IQgaF0K2kXokL5yC0wiMD/8Kpl+LOQKoQz+Rk+i0JeYnwje2ySxaFFNfx1prED9
9uFvfIMCCMzqHi7VNy+dSY32VxoDbhu/FKd/fvz3G5T2hZEc1Sn3Eyx/s6zt+/1J+2LOGUCzAmGW
rs1l63fPn/hlRvIzgoPGoFkSf/O9OBW/0DAieIOpJosWkbu/U5wy8fu1OP3pic+3u5/uT7okZ0VQ
q/52ZDvZDutcoMSDM4NPzhIG1wvYdZea3YQkpfTVqsHQRFOlb3KWU7XVThs11lAWSGQ3pEr76g1o
DSBG3jPPYbNbvAytBnooSgQYUkScIxi2mnxL3ib5ZCGxrQzcSKVio69Ik7aBNu3WwJUFQeHCauTO
7tTsGoo1U3iECDLpHHRWaSKtsPW40kCdO03mZmD/VMETGdR66TX+UhvJt/Xj61CBQa2FPWCKQ8aO
TxjOiiqcwNIgXrfWnja5/Wzzsqpn8Dkk60AkYpD3ARQC6BL7ET24K9XnHnLjyD4fv+KqZV4oSwWA
GQTKJnLgJiJ/7dmoypWgol1gvyB4hxQZkQWhwYPF4DfoJeLLnKrRB8e+Pensc2U5tFVNhtFaOvOP
TvV505Y5Pj6EtqVu59ARmtcsY1OWsZsL1zN1TlRJ3sUDLXmlHQjtSS3IgOWWmZAlKmCQmA0MevZh
cKb35NZbJUua5Nan4ZdwPQ3klVslpsFu2pRgXTP0xJ0MsFH2cGrm47Ly+NbsIZrBdE2P4WE23KXY
pNV+5026ARNbfswi/W6M4rUoGB9GzVtvtKtCLA/QaPa1WHevWSWx6PEfBa+6JA3nt9lXyzwodnpo
XFo/gyxExVy0qCaHEtjC0PcNuoqeaKWeJavgM2l7UeE6mZLlVrTZk3VfDvATDCsVtpkw3pZhPZ67
BLRuDbO2GfvnpBLQPUSUSVQSIJbgO4lbhcAmcc+EgZSTR1J1TKebeRIk0QACJEahUpQVRG0E9E0S
YkEP2k0rWMc2rdeRH6wwBRDONkM37gRUJZlBeUXSlGUBi0pidySfKrSSrynh5FgqF5JRH7yRA3bi
THZoUh9KZMjLIQjbpdxXxTYfOgJ6IQfUckJ3hYHSCAHzzAmQJkdy18r+e4NRxUJ8XUG7bxJj3RT5
bpwZUjFCOJ8Ei6pY5uAIBq94EhLlqe6b1667IjEHoI4wEJI80s+tMPnHHAujCO9cR6UXq/NVwpps
JaUvf+MznmUH+SlYrwguQWf8b0aCsvaLjowBxq+P/37GG0BpETTjNlP/6Ch+HPLGFzC20NMNS/um
a/50yCv0JyS7/iDg/DjlaVBEBnEi+lX81haat++T0p/GtD/Gtv+RtdSsYdbU//hPDBu/nvI/P3Xl
l8Gg14xRMZSKAgMG8SLpCzf1SFJo1T4xmM51sgW0UbwlIiy+GYlOGdrsOAjpqoBbu0i9Mt2CyrIV
YdircK2o4auApIBCkE75VH1IjAP0wLJN8ouVRuLiis2T7Clr3zeDQ0Qemt1qrBG8XI4ugld8+GX7
ESnIvJCYkv+lvRlVTJBlc63097zsMHLVmF8BS8ii0yWCrQFK4dKw8/A1Mwe704ETZuo6FciKokOP
SaLyjBkdqqLLnO44H1AQKJNb61dhYvXbki/HimbEYJehw01wkVopFLMwupSB6jSqhFfurmMfzfRP
ysY7X8jfwi6/dgnlW6XIqwApDUGq/Urx4HSLiPLgziAtMSs1tUeB989vK+YijFwzLbsNdf4ApUhB
zBjGUWU24cR2HeXlsqpB5CoislHd4iZBkgIMX5+legN+NBs/jD7adSjxSjWXkMpOdp1jVhvVgwU2
OPCxCHrFsswq4rZw+XmPXiWt1Eq4T/vitaOgnXgzaJZXps/BAntMTvtlBFQvmgxSutOzyC9K1Mu1
ainrlnVGK5OwHY/3tRpuYjzkcSrvkBKRcAt5okloLVWMq5kd6c1aQy0zr1MGFu6j8cq+XdPLRxMc
XR8+zzajGvZpDaGNH0zFoC4xspwm1uuj8FIxYlHNadnpKHqgunVTu0xVWOkDEvlkHyr3Q7Pnt3G2
QCKHRLPCYVqT9udW+akKQUTKZ8pbV0SlEdS6K4e0LeyoBLyAXsq+HU0KNyGD2FYW3WXMrhpZSQLa
sQDPWlbikjjdHkVMJq7CSGYR+GQ1wWIE6mcyJvNrw1G5o9NGESIkOYLus/W6WszQRXhNXciiXrhL
rKtnigjt7gKNarrjI4/JOB/PWf0RJ7vQSLYIxYDpcRpvGJLjeiG+my1cjLZLArHRWwIhG9panCUQ
dOlw8aC3SKsI29LsQ8pNZOWqtpMDhfAN2GiR0NIFI/UX600hXPqMZPvipS9fI+C0vDkd+SZJl77C
TXf1NL+X/MwZcGXzBMCDRgwYysRaG1KH2EyHv5JhvCpFtJclhheMPBIKbMLPqFv41FNz7KUq3VKz
4mJQHxu/3BdsG/FVg2WLe1q6AezLyuxQqbQJf1a1/jYN8se01JEHEjAKtYDLWk47f6VXDeWGP82c
6I3MSEyYtZDKRU9xZ7VAemLcBOmId66KsMlFO18qHuIofEkTz5aBOVCGkCFR4WJF9i8AOSTW1J2T
7xysQu9eE51yfzoZscSKONkWGF7rQjyAH4QGpag2rWzTVhtDIneif2JPqr/UMWxrWTcBAV4bb+n3
IHFQjnbRKUq3QZTvkJ4zume75uHZQnpqKvq9bJxbQz5gDEMMkjipYZzHWl6FYbFORpAUrWyyjRM+
RJnPvjcUYBtjLgNxIjomGVB4kazoaKw3RHV6zlpj32ONuxs8PwGsOJLxFBk4NTCTfDS98YDv6WEq
ilNtGRyBDAlwins9OUQS71jFAldK7vHHXXqdmICx0c+Kr+HnyDcm7EE0bgWbdOwVvP40Tx9p/N6t
+SJAIQBQFelpnXiuN4H/4jwHkbfUq/4YT7UbsBSvYr7vNOBmMdod94tlreIx8ANnhlx04cqf9GUQ
iiyBgH0z5un6WzAFtg8RtZCXjfoVyyXa/3VAryCRjzHEkCCqdyW7jtGw9JhXWTBpU44yZrmF/GDJ
u79vMcLyDjk7U2s2Icwi1X/XcGpUK5+3If/i8d+LEZWG04Agx74RyfwsQ//UcXLx8lCREuGbtONz
xzmDutke0p2RlzE3oz9aTua2OMFMDVvUPEv9nWJE/hMP+ZenPsv1P49ER18frZ4cwI3ACWM+G5Oa
3hsadp5NNQ6tb4fpaI2Irwt/Zw7x3gOURzq11m1CSSNTtupxPSvzRL221M1AqLQdKgOLi5xtXhmG
r1XXvNdtibg7FIBRaE7QRe9TH6/bsPjw4rRBVFAimo/RmAaW3h41bxyXTZUTDTuVyHytDlFK2SK6
mgGwfncwZBJqpKTFZlofSbxiBUgOk6AioMxoe3ztK7G3K88Y8VTiozK78kMXmytWFVTEVv6RBdA/
pvIFODx3+9E7t2ES36jNfGbp5tc8RlLV9ShUx4azW48EqExq0LtDWAXEFpFxFGb1LFyrKmQjKPa0
LGgXYiSgzYgEGpGkv0y1mq0acaoheITXOq7fBw0dG5QL9kJMgeafhNE67NFkS5lkT2H2IHRBg7NI
uOu0MOJsaEbmgmQzBr5E3rnSji4EC2tZiVO39aOJ0NBC2dFbPVqeaII+M95rgW2JhZxchAwdhMoh
tCxwdJ1pW7iplpzGlT1U48VX2q1gDDHoQ+SdXda8CtJ4GVsi5lNvoyjxQctIfhUhwN7WGrdGqa2e
g6I/ASq6b6v+1pPUlYVnS/bHg17E+KwIj7Xhs4Chla1TTB0IpMxt6ZJETVir8IZEa7hJovEeRyct
VRdhvJZ3DbL7TAvf+16g6ZrKXYdNPSj8cwG6mllasSom6wYiTbdglP1i6Mgzo2JncWYyetiLg/bW
qfOGN0J/mBXGLfXNvi2sJ0ONbwtZ2HrFjNQrRdhHPUwzHBVDi5q+gR2DHOXGiFVqoBgWKaxm5CDZ
iyITqwKUYbCtJGXJpo63+ZihWfYGp4yxLRh5v8+QIxAHg6YU+U1M605cb97X4lpgs7hsO5G5ZJjz
rliM9acKPZDK5LVljB0NfEzNSp8Qo1SHvBIku2y9W6PRJaditWdTn4bc3Qf4BUryLEye5Hp14Rha
uDFbRJuyFjKj7T10Js24aTT5MbBCweUXkW7T1mTXNRCfOKbymQ/CzqxreEbYOcmL0PadnHRLLSPr
pZHyr2OjAtfXFVdKwvi1FjHMF5F4bxFf7mSCFaIWErEK58ob7eqeFDhStsgRI8BWfsSYFUHBqM56
3D+zcVwmlcK2k4Evc5L5gy0SfuULesPicubIDH6yKgf+HV48tD66f47KVOUa5Xdo0ThYYXvtuW2V
k/CGSPwq4ieWAdY4VQOhyRvyHDOetCOI+9FXurtkShCJZ4dExmuQkJLXEjGDMF3Nr1allXuj4y0L
ZelV9ZNZD23tgwmwDsPd0KF3+lrXFfBpAECBKRMjWWsHIQAnqMeThapAd/tKB3TkZ/neDwY+yqJS
On4nAucrDJKgc79a/tc4mSMl+cj1gjS5lAGCh8FBkUTn73sbpSc3kPfwPwCzc1v/l3NbMjh+uY3+
i8d/v42yWMTOBfaFOAz2gdan2+jMcfspOeD72HbmsTG4ZbFILhab4U83UeSWxKnOSiQL7s1sNfuN
jl42ZyztZ2/Yr0/8V2+YGupjmrI0SmPQVRGWdi2V34GxoHT/f9ydx5LjWpZlvwht0GIKSYDa6XoC
cwlCA4TG1/fiq07Ll1Fl1ZbTtJyE5Ytwp9OJe4/Ye23Z4vBqfzt9cuNb7ZQpVDB9fbRmAbHf9yz3
r21/DSpzfM5rbCy65vecJGuP4bC2zLdl+lJF+O6k/7VZ1506QGXn8s4+KEuUcdIoB1O6uLMkv+hM
E9Kyc1ZQhLHi53jxybKaVcTW6kbXGRXAsyiU+JEz2iljpmNgJpK22MUI6ls4GeoiOPOkivZtOc8G
BqukUrxpNd5EK36/TgZaZYvo5RTVAcRbd1mkD1UwQD/DXxey3Q0B9DjOXyrNUmWxS9LXglB1yTFH
jBMFbBJLDla5dwzj+pua2o9+q89NNRI23G/Y9nm9gOWo+aCBU8zhuZOYJ9IvWkBcFxnX5rXBc/Nc
kUJam2mkdrRs96dWHALZXENrJOqjQlNEJrwxV26HLEPjwM9jPRzGfJNQCOM79hMDNMUwxPuuQVQu
DxBLWDwhJFJ72FDydVthtb1lt+5iZtUxXQpXJwRRoblKkgtS4m2vdj9dX+ArppeYC+2AAhFhelnu
rnJvXtBWwjYZAK2vNxxaMslcBQGzaW8cckmITIInK0H6zDPNWzpIbErlF5hGzKlxjBqPFW9s0ap7
0Ro21wW3BkU6DXQhAl/ISJ3s6lCtl0hinVyZ9ZaOi3HLh1a/aqycLTrhmhW0zip6QpGeGi8iC+q6
3SYy8DXW1mVa+/r4cJM+CFeNloG4gL3JYsC4zMJhEq5hIn7F1uoKikD3m6BF1/RXiUW5pkIChNeN
sRDAPrZ7FtDCl8zuSrboDCuiMsvkvuoe/eudTEdjaVAvLaWJ67rk+j+O1eK1DXcOnnV1eu9LzI66
cpRgf89kDAJrQdZa+M2Q+VYvvSRWgvu5zX7lokMYtvbFm2wtpqdU6aZQmrCxmoM+vCvgYK41NgCO
9Nl4jC1+p6DL9aA0PwYTMlKDaOxutPlLVnYaILl0woc0P8asKZGD7aESyvOLzJo4Nt4A9DOdLR3l
9iXmVdjQrXU1fS9gDeH6E69w6ehImeGCbHufAA0LdFkVI6W4VrxsmR+blSY6r9R2BM+bkNxWqJ03
DdeNpT3KY/Z4I0LRjVc1ZZQhHiv2gEq1MxszQoP0SD8H6CQRNoo64rQTA2ZDD6Up/AcrRyWOVokW
6K4a02FA/O9jYoOV4Z+d2X/79/+4UmChIzbRRd1EA4N49G9XivZ/7hI2tCLiX6ITiabon/QLeihs
A7RskgqXk3/1/zoz6BeScr9NiFdC5c/4+d+5VKS7yuZfLpU/f/Q/OjOB+5PDwdRCq9AVcjTuCIlk
wnFTpvAcCmMo9qVWUscuqJpv88/YUH4vahM1TWc+g3pf3uApQ7pO3duispci8dQAaVGhx65Q16dM
Z5dO2ubN09qdk0p2VKQUcgZ9h3orRlBQXqsNyaurUJxyTtW02i3JYqMyt1tU9H11Xm5AmHtgxXLN
BAw3S90DiczflgRkwdV0pAojUI/gQswfWvojgWdXUNeo70c0DtiIm3VjxWzVWbBZ6pMoYbA306PZ
Uad/a/Dd+1uCI3QpSKpJCAUVV0HAfjBWm2XMBH+hQfboIVw2UrftDYBUWz9Zc7nVkMzlt3yjxjfM
Q+WuGyd3nea/LqN1+UlAbPRYjMWZaQkUp3a+HYu5Udn75Ayjq3sCsDe17XPS0ZJ1yXRcDCsyCE9L
s0veADjrl7fU+NKMWN2nnQ4hrloXu2C2rhR9IOO5y4r02BZo6ahqr1n6XUHjNk1Yqt3oywDIlEEF
WV9t05gK39DiajcIYBJykrSlDLO1gv/xNh7M4tyQsFAzQ59Q6BYmcQ76ZyqCbGT0q+mezihKapQA
KZ0t9phmry9JjWQWH6Eh/bLrOmooZQT9pbuPDgkKFn/RafCaoTAO4Xg7VWJiN93PKmOq7p8Lor8L
rhuRHCBN+0yqPfbUErZyusGFT8mhBSNSe3JFsE5WA3eSZmx0gVjZ/9yql2wqFOiEGaIOgOCkUPz9
L2oFiDt/qBX+h3//jyPK/K/8VdA38n/J1f85PLLQJKCHFQlFNf9VriCz/2KhBp4HIQNF7l1t/48j
Cv+RIYGB4tBjjWUAOfg36l7GV38eUX/86H+Iadu8MLDZrUJYGUtJ4buM6e3TMmKkLqKilTl0VVEy
3im9hBGITY9Vj4goHBx6f5qo+J5NOFvvap3qTz1JV5k7GZP4mJMaTNeGsgkPs9pligeWkPNK1B8z
gLYktKrgDwYavS62Qpkpi9sUD+3WwAfX+/DuiRMwL2a9stEfizn0fWke3VUVYBxD1ZVyN6nWrVQ2
k39TerKbEAPMVIN2XiegxFIGuwnIwkZjXTusS0qWKqPqualpBdUc3WCi5lFeS6eZZHv0RqdUTCAh
a5nHkAJ3tsgmqx03TX77WQoCv4xEl9kwALDrel9PZQ5W1PxOKl01B2xi52td1bHHn9TtjazkpK+J
40ZvHyTMAQKpyM1NcaNF0IryQYdDce6NDrEivLJwTIrNsFSHRRmpa0b1l80T5fsg/KwCal5ZnpyY
XIo1SwY378G4iAYr8p74H8SHc8peiOhoSH4yK3OL8O5WoGOh5UbvwrAOWk3RNsQ7NRkJHHhsFQtm
2zyvkiOvyQ39Y/qUVdfHfqQdId3mJJVkOvA75PDpZCbuvXTsRv07TdE0kL1xZQqd7OSOWKU57zK3
Yi8G/1EA6Edi1nYGOLVvGi3fkHNUP/Jx7I6CuZZ7oWLpOZvqFHYj0d/dPYqHRPjuMrQrt1ajWER4
E2XvxEABEVaZ7SGWSLWJCyQExFFnLxnLnb04AoqY4tn8/c89rDh9TAO0uSLjmFEYI/+vhxXlEcvp
v0+6/4d//4/DyuBE0lSUoWh5/1L//vOwonvntFHvHqD7KNzkRPpnk25Jd2GV8V+5mHy7fwy62brL
FlRWGXzLXa71b51Vyl0v8C/l1B+vXOI1/H3QLY/LNc2hHUfJOGKnZeAmM4o+IRUB9J1Lht/yAJTE
c7RExKo37C7WJLhrh63WirewDVhZTo1vGmCs5/VQpqbbX0c0rNfywbqRZkbLuMmhxNhWktJ21uXD
HM8B0ct4e4hbLvRIEaUgLeHcqe1OTHGwt+opH6y3jnHyoDVvN+uXoJUTxv9S9pJEu15KVlQrqypL
yS/6CCcx7T+mtNv36vi8piKrLSI/msDEJy8b2KPvaGMWyGVAUtomlZUgNq2zlOUuVwmZUtJeMc6E
wD/RV1EXsZw2SMFDzEXyGVyaKZSwB+nl25DGTtKrXheTXvcm5ybrKI7ADBXuRxe/UlDvB9Z5peGW
9+2ewJqvZ93XMkIn2I2sXOU8CeKp7IpTUg7f+SwTFJa2q4eLgCrLoHZrNNg0cQ0DSiaQWkiuKHjn
l5XVo3nLPTkneuyvnSTLSdBhvpI98ZUchdVlXd7Xr0xQK/L9iqberEYTEiDRuHKFmEtJut1aqrY2
DjdPWWPT6xVCcUuNhrYxmJCaLYAQNa++5pj5bN3BnmUVE0crHEbqImyqYMaSDqT6VNoTn7Eddyr6
Or09T5JAyIowLM417ba3EQoO2JnEWD6qUv/QqqV01WrZQav9UmC16ndoq6S8yrd53dXQXFWt+rhH
bJTQBZpF+s2u04R/oXloAYzot9uHChhWZRxzz96iYI+3qok3X7xTZEn0/SBZBXYa69CWDWEDUOQq
9EzE58cBBoIqj8gwQNMWIGrrTN4N0nCIoTou/JoNTuM70VZvNLdHaZyCujW4S2XpYgLAtQDhcu4u
hnnI1SbAtsgdCLp10k6pAo5VwdbF8pH1NxDImwxj9wZs1wS6a0nptr4uBypgTCtYYBYIvQ3yXDuZ
mtfmDu81ofiyPUCggZ7O7ORQusc29iehpWaG/osnxymhAVtMb/o7Hri4g4KThUjMNmayxTjFerPU
dacQe6bmO3VqD8odN9wjpGYob49tw4D6DV6XK8B5tnEkO1d4xZ0K0WaAdrYMpCbKWRrWXANqn3ki
rONJIXoG9nGvy08NDn6Mnd4AG1nD9VIoqtuqV1dUPpZGPswLe4o7UtmCrZwuFiK8PEihFd9kpOg1
Om3AaN3dbqbpzw1Aj8FstwVkUTJzkN2LJS99OhdpFpQS2v9sBsVQy+l2GFI/rnlIEj5W2XRZRZb+
hhAs10/m2gzOqTftZm3nDdFXOFdS+sDFJPRteFHn+GimDzkNDgkFdjW91dOXyf+ZsAi3TQmdZ5dF
DWQewzwZMtSGMn+8IsNrQSk16bOMIiTRqADiDxL1bLmAsV4/iUwoU4RxtjY08EjA35ZnjaJKwVOz
pHE0N+kDcdqurErfdUxmXry4ddwdq2wFTKO41kTafdO5yXJqBoIBQDUp3XQ2hfxzXRZwO731KQDN
jVqYhLh5mt92UHeNVT0Zd/V2JwKs6wHXreIWRjZ6xnmDsKQBvpOH/9mXNuY3cPt3zw775P/fpc3g
/c9L+49//7dLm4X3X9vnu0H2H2Lov3Ry3Luypf4/kOffLmyInDDa7kroe1bvv0zVVfbVosh/Rb/N
1/t3mgtSWP6HG/vvL/veffzNrZOqStrOiKQjXPxLsu7xj5epgzb3dgKh6zMXS84SJbOt7OKo91s/
J0jTyfbKab1cw2ZXPDJ+MIPkoxUDkG3qu9UC/7ozv6zERZLqapt0nzHhA0E1PxiWI58Yau/bBzat
4RZNE5dQUnrKl4U/T7aH1jGOwMLs0stcFoT1j5qEqpd/5M894C8zMCELfOl7NtqB4h/X8HPi5AxI
TQwJX+GOtVunDj7xuAQw3IPlo7ZBTjEy3Ug2qXKEWNpcqd68We18m2z4dnK0eIx87cwXIMAUVnDb
6b8yGKiDHKjv87HOHO2UBUNkHdckWHjBHEBfibHFxo8rw0WH/fRrucYjo/1P0f6Vwokfwcw21oXg
YzEy9+V2nuzEbTejP7rMev0RbRR4OjbAL8mZs8D7ZDHrTk7jAkwbYY+F7CWwFwbyQ2zYv7FDAQ9t
mMPCgS3iCaINXdRZgnVw3g0fURfHu828fbtsCgf7CBxHvh5v0WyzJxQjcijLj9wWdmR0mc4SqYHk
s01wTIp+aDCDg7bPv+1hPFZ2BnAmYXr6YDwKW0z/rOl3yRb2+0tzhJnimUx0yJgCLIyKGFtnHPCm
b62d+kDiCmy2bLfCfwH16sLe1uudiR87fhZhKwBC24zguW4Ra9I+VH/n0iGzBdjnLrlzAvzbt4D3
iEk/v5r2XK8Yqe3pIUEAcEgfpNea1jNJUJ650i7f6D/D06A7Sv6YnAVG7c6SsT/wkx+wekEdoOEu
CM28edVbO+6Yy+tYbE4983HYoE5xnJ5wwkTtfo7dgvFUEIcxsBz05MeqstPoelSFzUpcJ0vtZpdG
gH+0LcXPAHHejCpX2RE5vF3GvTYgfMoO4yeixjIoVtfutzNDoz1hJgFc1DUiOu8F1bx56l+gR5jj
nrxAZQHvdY7DPCABkCKDj9jBDONwjV0eOExTCPvWoyDpl/iuf2OPdKg/MO9AbwgqGVRf/FHGwjbj
7rhfTTwrFF8TyPTxFsJU1VUy9dzxC/QFhCnCDBZQZMXA5zVGQP91lQETwv53r9OmF35mBNlZ/XCt
HaaRgsYjcsnYFsMmy5cdsz+YN0kTUSTc6g+98Sbeks/FOo9kz3RO0zB3fChygpiJMHLU7djAkudp
KvCA+0Ug+D0VFIvsYjhD4eNkYPGzfkEhv4oHi/h53AJb8zmBuNj62k6K7dsjq6fnJZL3HSLW7/XI
p/SSfmSPdeerv/nD7RGaytRs+fRkpwkY5HqsP9MmIv8bsk8tR5nyY9025Ci5DQyMzNUIX/akUELi
YI9fXdRtqYXjA/y+w3xS97Mv+STdWD4qrU3ioh3J9rmtcQihgDwigY+MC572TfWTuv1e3vHm7auI
rbmTuokbe1TEgXEkzVHYkGb7mfjzj+i+5LvsWTsbZyMAYegQEvgTezovNX5fv5C+mPubP79ZO/QS
vhqxRtyYzzJ/vqe9wTyO5jf44FAKOW2bwHhL/JtTu/U3+gYsVPbHLfheTzefOYyrB9WOua5bOQQu
HCuv5E8xT7kYgIlqXCgGQe6a24Y0oCfqcg4TYcs00nL5FFJcYtmyMbK56cs1XBwidYL7+8FzoFJm
2NcopXyDhBasp2twfYIr5k9edxjd2lPe0Hd0n40DZclTIoTAoi/ukNL6xXvpk3yLMNVj48ThYjpA
CeI9j3rrgcbnyJxPFm8gwVWIhTgaE3faGHxNfW/YcVTbvfuc+pXXPiKjWO/T0fRYBIPGYCUqIpzY
u+Z5cUnwPg2f1VlJHWI2PSvkJ7XJxv0tH3oXzjA/YXfReBGLrwX4K+0JQBonm/OLQc3FGeDIvMUM
X+3rrnc1N3Ou+Mpnf7J5IeAyu0gDkcfLF95gdAG6MsL7u8bZhi3EmeHdE6nsql0oRLKdeeT+AmHo
+VtKKL6D2boDvYqAqHt5etLyd5HfcRaq8eTmD/Kz4c+pl96cHGehRecnHHPeVQ50zKG98ly2zwMs
UAvYmdVvJ+GlmFsfnP8tfWBnEEkVTu+rW93OxfIi3BOXrOCago/E8zAucHDwsGfiB7YT6MWMDNHE
ZGcUyklD0ckwO6ZklATIlYM3i+T4BYIIjPnq9u2l7mFZkaBFgpnUvHS480g1t9CEKdhS3Hh3w9KC
HgYhSouolR7PiojWWFBu6zC8fbAPCvoW0DbSdEdMit8TrlgcP0wC5O9y2oombt/D0JwNvL1SnDg7
lRka5l6vc/JzdjHdFurl7dcIOqg2vu5aHjmkHq/GXZ7JyGKJxy3sqd4DMn6Et9899Fd62t7GI9w7
XVBcqiYi5IxcCI7yJGKCYN+1xxG7Sc27bfW3zKcZVNyrw/GDAPqw8scyWmHC3rbFp+BdL5LNSH+3
eAzJjiOPkCs8mK7qVjasMRuE3k80lA5T+shw8qDca1s6RVgccLZ3g+mQXsoNlDyBMWQ/HbbkWT3M
l9bJ/OuFZTfX875wpZeRJVPQvACC5MYv3GSfPAFMtzzdzQU/DWQA5pkzs3wiPvqF4EdEafefkS8B
4DmQooO5deBxj7ys1buD2u1oVzrgpFdbd1kZ7Y0zsYduGgpPA6YCe/SCxH5cPG6MApGwrQbpAeK2
HsR76SgHg/eerb4CvlYfXGlT70emt7YgPgFl4IXcOuoU9tIsxe7vx4G7r/KF43vK2yaRLrChVZVe
UNWfsVwn9m2DyKzzxWlbbfUTse5dYNwBr/dXhw2K/FKXWINjKoHN0174XdVPfIc8MIHjYholXf5Z
7kIrqHc3LwlyY0dAhMXu3LY81UbAPDGNttGF78iIrU9tmB3anRd/NQeyHNi18L/0sdyViSc8zVKU
vfCjMM6duAp2bITxfQdrYD5ejzdgjqurvDQXIn8hEg37VLu01wgNZZ5vBRy4TLPbn0LnFIrWFyoO
wtL2aBunMzHxU/1QdXxt0oVIDz8D4Uzh6JuePHnJNZT0oBCRCDgzbAiKQnIjPlFD1niW29ecvHIH
IXzxIRqfwtn8EgwXxLpKCUyq0a8F3vcR0lf3SH7rMc+d+QkoX3Wxovx0hfsbCqtze5D2UvtQc0kI
rqpsuAC+1d0Y5K/GRwEWCQByfclKu/1mgtYXGzwSgubT/+OD/SUbFnf+zKzgqGShRcSp2TkCfXt0
rbfZR3GYqBbd23NsBtWzfum9Mpy9CtmIPexGGFNnDfpm4Rt8xHL89jtjcgaien1zK+/M1zm+JKcb
U5WxR27ZPmMCg1EpecWm9eensgGE5RV7KJcS78Vmrvxec4yQ+PajIm+nHgtYwOe5UPyJyRRavJ/0
Eh8Szn0FdYjftUGvusnxfvdIHz32cyen4X+gdsdmkCi7lrKCfn2gKmI0MrmiGRKknusPfQOb1x/x
8rTZE687YMPqyBtxu7ww2TZIulVfZDaIRQ0jI6p+Mo521Zd9NIuoBhIrQPN5j9mtAhDvTetIuCyp
EsGDUQrhfCyXyJTIkbRw/aA0AT+EsM0uiPfpGYN4mUJCiEsmimI4xrKR7geY/DMs4BJHuwUSpHxf
szBtGpvk0+JBi/JHSX4rweiQOPWl/K6lO/Box74FR9pk8/xVBqBH7f5Zah3zldlD/5kLUYue3wrS
U0zwbvmdOOoGy3e2xT/+mx9vZNIuLr/nmhnpq+giV3HrYzM7FVqLPXpVy3SvYN2365OwBApn2Bze
zkYaFTeH7FRiTtybN/lKsm9vbqx6coEWxZ8gq1mfBthr8lwNOZqubkHVx3RHErxS2AN4qT7kV/RR
pArVoQT5kdWGv5BG7DSBuBGJYthM1AHiLyrOuHq0CmgGTLAM5/o7Rt2rajxdpTf4YdhuW665xAfE
fGB4SNU7D4xS7PW138nR4EghgEc6C4MMY5o9/X4q01zcywtq6Xd+Xf68g8lwv+PXN83wUskZQc9i
p+rtmQYSILBbVJ4QqL7u8xQBUWHybLKsdbjj9lPsSz8kuujLs7lFA0UKWat7MftkRtt+6k+bjHKJ
fohzZX1ttXdEqr9VkB9R2CyfBqVkT4n2gTuJbRqYSG2/Kgdx3tUv81v/pu8l4KD5sT6mvhGKgJbB
3RKQSbUXys/Te3PEGowFKFFoSM2r0xQ+6bkTYAi0NZiLEo+BbaVBVHOuIcCn+ZVany6OyjL/KGji
ccmYi1fM2yQByzNfMF9SIuhr2DXftLS0FCUtgupdF1+EoP1It8CYitwBWAyNFaWxh4nL7HYKbwEp
U8izEJWLojdYroiLV3N4I4vFT2curjpxFG56cjW7HeyHLrJOOWbrzs8OtXjKmgO6nbrFtksgF02U
/FbwSF0dwrVnTBuIrkjkccwLoqhK8BTk7MouI3MEb9TH3eDvS7/MDCfOFWLasaH6Fgnkb8tG/9Q3
TEITRtNPpt883B1UW55f/ROeap+EOVc6E3LVNU7Jsaid+AHOASv4S3Ee98gzskjcVk8gWgEJoHd7
MR5nxU5Y+XHxib6wIyzpdlm2N661KwyN2l1rn+GxJYTWDuXySqefuJnwpXvdRFDQRiFsW9ihXyun
Zx3teuz0BiAh9QjMd/q8pytB4H1vj1m0oBH+5IVJJ3PlTcUVdP+9shQ0ugCpWRbOfn64hWOo7UTv
FuJIeTK3kqf77aPM+do/WOuGONp4sPWLeBTJOHL10KKDZpX5hiQvCSmFzU0Ot0wKqoNBQNt1D3Mx
/iJO6D969kfqATHEMqnCqFj/P5pauDv/bfb357//5+wPJyxoF6Z1hE79RQr92/xPkeDgGaKkozG4
I0z/ubAj0NFgDIna+k9Sl6papmzdxVH/JqYUaNCf8if2df/ywv+Y/iU1KytDboksEZPBU6XFR/af
sGwheM1jdK7b5eFKPfKVSuc4DQFGBtUXQ5695X6X92NlidbX4pGQ2F22K0KZ/nxLuNWW/yhcnhX7
2XidIsvmaPWoiJnOWdSbkPvXI1/VujRA5pgg3sK598aQwUqoBuyfwprpm5LwNWzYpMFqW75EjiCl
t7Nyegv256NIMtdLua8ZpOkO87Q51DZUkZI9ntINAB5wAehCpx9pO74UPsHwFJYchi71AXkKrL6I
IUDieLp+z7uR0FmiJBo67k3HBftFtWVDbL2EwkfYOhjQnWQPqZtiw37kUl9t6nvqWNVRfOvrSs19
RDRL41s9Kv58YV+YZbzUyQHR7tQHXve6+MIGwY/DIp1ePjS+FNxhh2SrR2xZ0AW4ha+4aoQ18MGw
O/pgrB/2I1UyLx2Lb2TYJGAMDP2Y822YvB3xIzNCk/KnXnBY9IAxLKe37qk64pKx/HSjcQC7TCzd
NmIUJm2ziyZ74tPwQIFvMdJjbGVtCHhASLorP+vN4PR4691s971CeECDTJtOFXGS7cvNB7XQMssV
g1+AGUwWk4diR6eO0tT2H2an98C12YjSTkxLgvQjPh9/eOG27FSuRJ7G4DEa3m9R0e1Vx4yubywK
7W/hZIQm0xNzr/DdtoS88Ve7iAABp3hUnWPsqt57yVhTORGj6anB6t+/oLa5OkwSbRalvMTMee3D
2k4/73OJOEgeRKJ1eRGGv9Uyezs52nFgGCK4RZD39nPBjGP8mpCPhIwwPhYv3leh5Kb2u3bMRjv/
nY/CFNynIBAdrCNLLbJ2ZGwHKpbW4Xf0l4ds9JKXq2ATq4GYWD4M9UshSWg5QEjFJ9P9qyF9Q+GB
kNs41IJt0MDOr6VgCz+4pVMHdn/rSp2du+1lNb3sDEbVrQ7X1BGiQXHzL+SyJXNxhY8ZIUvWSP6D
sq9NpDOg9wUal7sNIn8xhJPEBi6rkPukkSKfweo3HSl7y4vWEPiTv8QtkyfrqWmfDYbmLUESHZ/1
YwKQQuTS5w4wXcUbHvMTkkfXRKhtBZSbcfbUCRGFZdhsrr/dG0GmIb2qxPsd5d7VWXeJFI4Ag9+s
GHYUn2kufIJYzJCpJrqb5H20gSPpoRiuARBfd7Z77yt9yklC4cMSfdV7WB4UaFU4MXnnVCC6wuRv
0ZI6Ragz18fIeqEj9kh0ccpT/PXylTOhTb3GN0qnPo+f7CT4+Emv7WEKsO8a0agFZZAdmeWKe6bf
y/N9eXGanbchZJ67g6pLi4qv070nSNhTgIzFXU6CcyWgpQWTYSMsR4zgUMvxwCn+yvrNqfzyPfOV
bXdgwQE0eafwqcal+9kJtvoGYsIRdxPVsOqmT2nAKj7g+2eCSw9IW8PV62JjpVZuPJ2GkzEwPS/z
WPJIEIryjhEnAAuXZ8dCAPmEfc/a4joO6A249R3IG47gYLniQbgdO46c2M2dNQKx4TSe5omnny4g
esqRWeP7CbhEt3OuvvnWBoVv+bzO3l7eSAxhmjG5vRfbIs0khM4Q9r0d75Y3Umd3KFGF9+FV2Rse
3Psf0GWu5FehcLEu4yu7C7YmC09z82l5a4DmXNgPvuEwJGEKwLHq1dGwR1hxGPaZW//0GzlUznX4
MRwT583af5EXUDHQrjbJ7m5o8O5vSLJbTtoB3v/hKjj9FtDi+4hhdy+HhqfjospcOKZEjF1I1xyr
nwl+ITEmsZuhuv1U9qjueV7o+aZkCzK5eshPybcKtv+8vBrnfKfsxe8ehdUuDZNHlLgPGh3vNmt9
QeUdmELrF9yO1ByEX+G9+UWHRb59OZzvcli1c5L754iAWup7xthoUbQtWAOcVgjtNPGhhYTFNlqH
SXWWPmnsDWRk9cctdq9NpJE8TL7Xsovvw3PuptuFXB0YOSnDcaJ8GLQjGkunDSYLxhc931r/LBmt
qqatK8BZaTx/hdw23pH1povPRO7GyBAde0X1Wl6Bs6IyxXzdxNtm+rhRbI8VIZmlo77K64G5Hi3i
pF4INb1e9yyl8XTEhA0YoXpgjdUypPrOAlyoJ5lHFcGKQblret2LcaLKTF+ETbUDkZmFUyQdJzbF
WzdfOTqTyh4+gfqrXAzzuF+2pZ9tSzdFyzF5ZeOqWwpYxiPNTmTSMfqKsEmO14hRen1UNNci4SCk
AeKait1mD2EhGJ/AbggOLOruOB9ati8ykrid8VzevByKAAr9oAqMk/ANSQ6zRguv4oGXnT+SoNM/
aT+mf91mPBniSaXybp7T00Kl7YxnvmS1Bs35RhyoLe3XxFc+yH4Gja1EPOYSajwn+b5u+nEn3iIy
l9XN2to4atf4mWGGVu9U0+9eih/A/sI3ey00DQ8JGYWMRclzoZMfTvc5RfVksRW8S/Ie8xemWHqI
pkJ8z5mU+XJQPiNouW/8DC9myGucb6rL1F1f2ZUNbAUDfh1dhDGSL89qAq031KaOuJwv48RwQue4
ncLq3eRzQhALB+SJ4OudgQAJYyy7t/kdLBznPnsK9TzStekbNchCbO0sfrQuajkSCODZdBuG1ifG
RwWTbcAJlESMOciQfrF2C1fg5rpXWS6mxBTYODqMR+VRKnfJc6y7bEtqjTvxygz5WQyQsihXkOE+
mhxsqwpGkFPc+jL3xF5+n9AmBRHrSvBWOREZoRYikNAZzZC4nLnJBXezhtrjs/3stVP3wpqp2Kd8
YA8a+Tto3WPO74u6uUWEuSYWeRNBmbrl23pftWzoHIliepvfiJw6xYcu9dlAKU9G7VwNZ4L4sc2P
eIvW5ik2/UG0887523L/9F8ms7/jZAhf++9rclIDsN5a1OQo6f4QtuXoMCZD1ORovbEDGbzJY6v4
YXWA6qCzG30aErXtyHc/Tx/bOadKNkUFbfgUtE0wA26eZFhfpxtBxDTtIltPf8gZsrCl7FkLz5y7
3UOZvRZDxbi1RtZkm+/px+r3O3iYUbrhzhiSFcPZb7qRCSa7P6VqRcS1HAJaXczREYfWS9AoGRjF
gdvD/l+dhntC8wkkVil22L+R03zPBGC1591YxTwDiiwGibc0vD1VQRaYkG9J0CL6bPRN1sQ5oULd
zVkUXlhY+V0gbUvSutTIzOJQ6x+nciPIzc6qhB7M483TK/621U0UHDc8w0QcWPuWaYgRiIzolpkh
/CJ/r7n6OVcHeV6OdMLetUTlRowzSlg1dsv4fagtwrI5D9Jz65ZhGyqeVQ++1W6nRXpkHhywtnUb
P512MiMhTauA4DPKri/J/CCI1EE8XuAfNynF8kA53bDarFlose9WAzPow+mwqCag4Hif7JWbYz4y
oEsh/Bz6jfhW72+bmBG8hcYHARRPxxwYqzvUTjfb4wvCBNQExHO+Cd64TWlCpqA6Zn5DqJv0LoeW
4V9f5Md+Sw1xaphqk+Vu2sadDuSUewY0/5e782iS20qj7H+ZPRgAHuxiNplAeluVZTeIcoT3Hr9+
Dqhgi011dI+2ilAr1CSTzCom3vvMveee7BO3Q/oAO6tDEZSS1LvVuVbFGUE22BXqY2UFFrJhKbog
gmDYxcf0a3pnyy2dfDdxtDcQX3d0KxRKP7LrzA035iE+kbq2jI9/1GnxCUw5pNR9t/Fus/1rhSyw
fOBvy3e98jU+BqtwV1LgeFufPf2lRDaxDZa+e35Vd9VWOOwivFXtmLunjkKk208L2HePDb5D6ijJ
lbfh1ttkT+xZ7oP76JwuP+Czrodd4bZz0Sjmd89eJm7PcINqgp92gP3xBKPaao4NocMAhY/hxlo/
MzumfG6Ci+pT1/Hh1nG7bGU+i5SYuXGTpzcYmJ+KPxCm4Y6a9DTsGrd4rA/mLtioh1JemSgz/IpT
XvYfYhpAba6/sydRsB9R6W5y1OzNTYpzddmR70MFcCr2vpsuqyeSrRgiSWTC0GExWuxFdulrQtGy
B0CBbisTInHUhn49Uej7prj56CS04ObNHz2yue7K1m14r+JTblcMtH2xCcMzJz4iM+2ufLdOCCK0
u8KJn6QDbHTz0u6Nk3mbPrOPbjY9x8/awb4U6+TavLKjDa7ZsteOXLbRlwxNJoOUsO33bJf30Tqw
3IkvYIPb8L7elzRQ5hwkNCzqp/A+YZM7rk0neOgQivDRIEGpcLrWCbjF3kEBHI39BFmQHJ5FfWFm
5IiH7DW5JjvtnUOYeNurtGU01XVu+iTb2Isyf1mhFnvojmyOf1QCJUlIm+GBB3wxL1XJ91oIF3Si
wxaRSkDadvz6pbGC1e2Gq+ghXJGzxzCTc+75ym7VofPjl+zeKgazLHrKe/sz+sJKY5mM3TDes7O4
Ztd4Fezye2oGrD4LhTyJI+DQJ/k9XsFIvUlOxMyvWVsuXoMFEekb5o6LB16/kj4Dl/ab7pXpJTYd
KgnLJcgI2CJX1jw4zq6M9jlskOwuLevOzO/HOF0E5mPG3iRk4+d9EPy+bFhcM6E13H/uXAxuCQMo
QyFXwQTlOYvX/ovrxpRV9OC/auL+w+t/zsVw/zHHEpgDwY8qyNn/1MXp31DN2/yUwQ/Pf+aftkBL
M1C2cz3zR2m/em7Iy+Z2hgEDdu4HEf/vyOKI0/7tuv/tjdu/ec2tSPFyQ/Gsbcqs+pKeOjpRcW6H
bZYQWTZxsdF4fUlPZnyO/QkhzMJAM6Euc/8Jhc49TjeOZt1nEyQ5wciGBHsc3W30UZaHyJ8htvt2
nbptsI0zm3GXzHa/3CKALnx0JP0V2lr1IgvHDCdSB5tN277qFpdRuBghsKwalZqSfWzT7jsPXW/1
lu6qKncsGmqGFXhnF90uPGRQ2B70vbmZ/49KGCKdaLvS3W4ncV6UTn9B2nMAknXvb0u0Srmr3SSx
kh7rF9+fEx6DmCSZ5IU0Q6xB+Yd6Gz9N2uXpJG+TPePkpKJPkx7qVcvvjOx+ax7jQxgutHOFzo55
HYGtbkHjOFyhYX3xCtBW/MHpcJKqE0vv+oV/pQhQbGzCvB8ZcfyifinZMu8/sJIPbsURpi+L6s5M
T3lwsXiEiQm9VMVykW2m0494S/rvJYnjG/XG7N4hxvCTl7BpFfViio5lcsd/E4spPdL8E2nJT04n
b5XsrQNfBctUFCx3UPKCJ/6x37zVx3imjWWAdWthzmyNWchQUBMhBfkSx+nqH/JnfsZ8UG95uOY7
ZoR0fcsZk3/0D6zzSd8mPU28Gof+gjHZVW+lj7bPnU4gtBjkIbLbV3sAodtq7x9R5i9NagLj0uy9
rX3X7cGErYNVuh72w8K7cNmyu1zqV69yzOgip2sol6hnrvYlc4dXbBB8rDb4J++p1cUDNiyZw5dY
8TVEcBIR9YW1Tz/odvrKtfbcXWW3R1YdDyv7i5+ECmPj1lw0KJUYkz0rx/h5/kUt7RPZkc21o5ka
1tOxWxc7a8/8CjVSttP26gYxzrN5z+xtJ2jWV3ZwsAhZDF6NZB3Q41RHlrC1/OXTcGtPSXfOmObF
Lkpjp1fd7DW9n+I1HnvtXdU2iXlh77KZK+OH5urhp3fCeEVfs2mOxXI41ufmmiGnFM/AVV17UySX
aXhRhhdZesmGbSo5JrenvdJjBE+kdONsT81jfs6uqvTSPUy6o5O+py/Ua/OsHYtnhEfhU/xkLcuN
OjqM/ZIeQf+SW9eS3XLcdCFKnBJRWVlfYnktbrOTgxYvd6fPepc8M8U2HmzUYjw492TLFnyqzvwg
Sy6+01f0V88y/2b9znMAOM4RREzuC0fa44Sr9GWZ7+onWkr7VjIUYqbwgHZzYblsariyzEOyVHS8
ASzQ5r2e2b74j/Nvg6njOf6OvAhlJxQ3i8ODEqBe8+7szZ7fnBkmeL4PHXgvfEV2UewQq/SMyb6t
DlN+ZFSdIsd7BrFGgOMzGGJmrKU7nKtVNbejNppYI720S/4bu6GablAGMzpQjyOfuZd0r1XoEZeR
xmzC5f1BcaEPpjWTNRaa0Rot41a6aXf61kDsJR2UjEGUo95RkTTK6p97l3IvYXSXMfWZAj+8xpXz
X+5SrsXf7tL/8Pqfd6kBnEWYiozfbKaf/RoGg18MHxp3OEkxKkazf98xseuCjcZySvsR+/CLK2x+
iwo0AMWe7+a/FQdDKs1vt+nvb5038avG3AbtJ2smlKiCSXXFoL1PlWFVDhbXg6xi8ggoxb34O3nO
1l4MU+XQi+PcKursBMIVSVlLpySOguBfs6HmNIalLmXLkcxrSdK3uUYhF3TJToVZ6EQ62a+9fj+S
2Azhn55zj2F/ESCummDk6367a43pu043NgTJo9xniKgE2aQoE7QpfelY+U8qclsElImXP0vlUEAF
J1cPnW4VZ47lz5HdNWrogCNWixjm9uM1itHNWtE+SQ3yWdFBBMk6jN/TlE28iJtjWIz7BHrpSI5w
AYytgJA5pvFdWqIpUQRrF7nq3aaBHxCgZmRpq2GWr+uHFrySXOorU4OqHSRo8T3Sd1H5eWLYV6Fy
Uuv6kEvmjxzswzBQHxv6F5A0d/JZCutZuvTNbF019t6yE6dV/LVisw5hQT694ddbyMSvxunryEww
x0I8BwMa1iVVQaKWtG2h6E8DRpY+D/B8VZsRmGjun20kHnnMfIsmQymRp0sIneCTZjKaD1wE5CIs
jUZbNGb0kU/9Nq8qFOfFk1CFW3bGaqqGpY++M5rSDwHpoDA0p5EZk+nawWCOAxwOxRtzAEPBEVxf
1IA5xviWYDfIITaGfsHo2X6boo/M5B6JtvBoX+xR0/FrsdCTU+vk6y1KMLhmlYRxqdUVSg15ejJi
CwHZKRx2kU8zSzCp2m8l6z2aJqg59NfF9xj7jYLYwkBekKNtALxixOeJbSa6K4DcEzeiVQB765aZ
Z12M/jkaPTfEOeGFrISYl/vyvTRTzivW/yjucNKStjiiuWIowGIfww6K9dDFgjsFL4n46lMB1GxO
ZC4G1R0CDAiKCsj3vmZqbIQ7A3cv39qFGI9p/drpxltYl24r4f2pmuVUXj2MxBZ6LgJNFpr3QXzD
GL0bCBe8npKqv/lVvdaT9jCW7YctT5s21uODb6QblteGm88z6D7v5VU/FO/1VKNXQvsXtfnRqHya
dqoKf+bdUt2QSv3YjMc42oQNE9NU+6pClEIg2MJUOBJSoSamcTPmnG1u8oyY5bYv3n1gZJFGfno2
JyxqehzuBmIqyaI0io2vjeBljEJeDImBYspoXQ5TJ2CclRLCPM0vsQhPVMubTvTAYz+hVbROtQz5
aAylzzzMdeSyNeYVgfblSfO2vXWT1BZztbxVR6YNMjPOjhMkZJ7v2Tyvw0dPmwGYHSib6R1E17MW
6yPv3JKhbIxQ4dnjtvVoIAVXhxe9wt7dPpDMiLDs5vH5qtWUL5m62rxFpbEJ9NE1YOBWI9u1AQg6
N2/bXIaYXc74PmUdYVAzWaNa9onBNMknzOUmS5Erihd/fJ8NmCzcp0K4DUaNLPNwhWVvRk7glD9c
RlOiz2iWY8I+O5gRS7xZBhUxKyyNJ7YYFti7cOB7C542EIe3oWHUqBjjugzeVbBVg6w8JOq9FPTO
qDDuShQ3A6eltqnjqx2rzuRMKOnJ5GTVpHoDWMvNWhWsbb4hjxIBn+QY6gc+RLYO8TEJsw2ZgUB4
e6hRrHis3K0HOJJU+aNKMAmtd2W/yaAsNXZAhlIeBqSRLErZetBup/Px9zWyLpPKAjXyFwEqK5ES
exkU639wmTBjb1SF+x/zF4/e//COk6Px7y23/NfX/1kmCEoAiBaEfpDAKKhAfkpRZmQFN74ukx31
R/7bz6ZbKN9smVQ4CwwPxQvknT/N48o36KhgOSxDFbI2u9T+hhdNyH8xj89v3eINABjSsL391nRn
hj/EndaVu3Lwp4U5TqTsQDRbhB4NaAvDwkpNYieyDbT/0PFsNsWC7jGiONfmUW2b7Jqy3xWxfus6
KmS/YYuno8LOhqA9lmF6zqvyTmHWU9rJNhisTZGVnA/kqYFxJLN2L5rPcVDcYqSfR0KPf9l0K8iY
jqdGn3KP9UpFOZLYXb2MinPhlThKUcXjgP0seRzSrvE+9GHcZpwNnv1VW89VvYsGY1qL0mQN5sWM
DkgO2eU48REY2zZlQPdZhO11MjJyylFUcmQFqnFuq+kw1NMsYu0/Mj/BmzylK5kAL6eNxXVQNOau
qrbu1XznadqdZHX7IE6fM5WYCVCwm2DAZdsOZE+FmVjqQ/eZ1DbPX8UNF9qa9ylE4XGreSeZ8KQg
bh7MNPmedzXS/XwnYq3BnPs2Lx7r6SuqD4F1YVspukOJqjYh/c7yQUI/qo3kGriZo7ZYwf50y/LJ
xN+qsMK1R1a//lMYAu4YrYUwn1MfxUL1WSXvsRmtSGNdqCEmDvU9wO2E501uAYmL57BhVIdAuabH
KYI2vxGYVzvCQ+OL+LaQWuYiOkGUWAiR90ryDTYr44Y9Ico6HVmY7nrzpZPUJWzCpQc+OwzBkFGn
yPV7ZDaLCI+UFNzU/tJo8DZUYHFBsNXSYgmuZxyf5J7ZBLkUJi0tRJ+qQjkUKqvS69xwvMjWbgjO
1vQ0tpDQMKsVV3++t+LnwGOrryWLqPBXlvbQoKhuMOUHKIcSY9/rD6PKxGhwDM/j0ENgE9wVzKeD
sl8N3G9D9ybmrputm8ZAKGuvjEQ98VEX3Woq5a8G2l+pf1ZZuApo0LMMoYL9lIXPCprGRKkIgqHh
64I7o2R5g/7f0OKvXoHaFOZWtUy6iuVlNTheF71jwt+YurqS5TfVf6xDIHI5O+uYcoOSOXnQjGtr
7TqECd3s2RLhWjSPtlWuBCJpi4jB9EvXt4GSPQx4e5TUWkfJYeAkZ9BcvqvWvmSqE05QAStjUTR8
vFl647ZvMncCoWCGtPDKY5SgfFbvMsTUPn9xRY+ISFqL7F1VbklFRjS9aCWkY4JXjH10nj/iOOfp
ZUhs2VsPDonfmHSph6i770ERSuydBoGSirwDJbvpyHonJXV0vNZ9RbGlwhGoKeTV4ZjG6ZW0IbKx
9ZTgZmPf2IiJDSPeJl4wVw2AIDytc/TCUrid+Mz/g+8kRqqc73OiBxEdgE3+R+tq0OD9OgaeR7K/
vf7nnWR+kwUTXRvLNeiS35CjjJ2ZEc83i/nnFJgkw7lb5eL7AVf60dL+STNRoXXj4VbxcM/26L91
ISlg5n6jmfz7+5690794o/1c1FWrJ8quM94jMN1TcW27GLNiJZwkp6ythFKtdQINS57+PI9wWJUM
NaddIGmr1gTIH3hmde/lb6pKvJ5MFmiKgI4KyiuNbaa9zgd8oqKETy5t5zFqYheIFUINrtDlNIwe
PhgzczT2ev9cGA8TsYNq0L/7o3nuU8ACMSJpobIuqnp0S3JJ1tv01AwVhGC6UjaxCMkIaYNXeW2N
tR08eOUlkPDhUZ42RrCpultBkpQo6gObr2hjNDlCO0292LMz2BRbNdNXKlICK2CXraUckuRTUKip
0pfPDHaa1U7is6GE1inqYJYsEiyjJsVez2mlUPyJ9s2kFDRi5rE5sDlKxMouABkEjsFZSEHgptyd
PSVlwTeGG1SrfBdo5YJ7ZAN6cz2nYORytbEoTAMKVJlCNaBgFRSuOQXsGMruREEbxZ2TqkgNlAcx
U1r7dxsdmoY3p9HMjWIQdVWy8JVRVoQe5EjiximaM4rngSK6t879bL6jtJ4osQWldil8Jxgu5lyB
G5Ti6VySc4p2uDNUSvWYJdX4rsyGoxwfgHVLCWvNChWcRr6UOo/NG5tHNP85yZL23cgFbvKNz7kb
JdrvkH4hpm9oaB/oIhq6CYmuosP4Q49RBw9J2zi8p5fuRw/S0o10P9oS4zTQpWg/+hVl9I9QtJfI
6MUhpqcpxkedxRZtKZOKUed3mDAyETBZguEayKbXMn3tZc+FYi71+m4gzSbVuK/RTtBHZnQmni7g
ppoTfaNovuQWnWhWrWkkHo3YqM9KRpC2n3NrMK9xjdKotkWN0McLdVeyIPFYcUcYStmPW2GOB3Xw
PkB7uL0ZNUfIpYgAxKNeENcO/JHxSc07SsrU6WxCcBO5rDcJCSwLW7Vw8iMH8CMJ5VpVVXedZTOy
kaG8dKjhctrc9twbINFF7hRKua49bx7zazjACZA09H6pZullaokdlIoOD3xhOAUPRC9lCu8Uam+E
ZM7UFj72dtVeiESH0gv01P9Q02OLLl/UN403amApsJjrkl1YD3xTws9g4AZlLzzj07T+OJUH34bl
DmZjtJqzrFZLxeLuSTJQ2O+9Nj9Lym4cUidRwm3g68tIQXAcYWpomM5YBP1WhIVKb7H2mvdvEhmf
mf8kh4iYu692uBAdXEynRDv5RuiY+b7LZUfBg6lR/sSjvfYBq+a4PHXWTTEtdSNm9OCbVTz66bXP
KMea5yHzHQUNkj60/2ilP5cD0noVVBYILf2/K/0R4f9lCvuX1/+8yoxvJLxC57KAfqmk7yIh+rO9
spH+g+aitfuB4PrXTlOo30ziZW2wIyiLFN7Yn+0VP6UzTAXIBqGLa/BvsbmMv7ZX8734ry/dEnP7
9ctt1mftoIeyPqDLM9YsKI4zY9JcYsENkOzLS85rLXN6xqGwmYjXI5pPXhfSNaGhx7QWQc9liIrg
vunX3rTWD9ZXuUs3rezyo5W5bq/QPuvhvbJ3HoZTYHTtox1evVV0s7DJNzAuWILdT/dZvKrHbYT/
kRFSfx2vhL5gT6/X7StjjxXjx5RFYb8t14O1aLky7o2v7pNnFIsVnnsY/E9Bt51Rm+/Ny2M6blKO
CRanRFlzw9rZfY60+Svnon3t1u0m09G3q0ciVZlz9ouH0HfylbzYie9kG26/My7dcoHicfAeTOHK
aG/V+R8IhY25ZgPkvWExw9bjc3InCA7E0ftStoBBSBznbHzJlPsyeg7TrdQtReA7nLvDGVEda5Xk
uRzuUmSHAlkJoLyl4TZ4geSTUJ5mXxCZqDCDsOnv7c1415vcPHcQw7OV/4SLylq2yMgPZnsD6odE
H288Iz6gjCuL77eLxHeBlGzVYBAiogIO9cKAJYCOIxznjXQvu0oIXGldo5m9Q6WWbiqylfb8eiso
F8ULAV10An1wLntHL/11FoeHKKVUOUc+9Ib6REJGOW7l6WWwd5EJDJp2WjkkmtuY27RaIVGbMaY9
X2rCaWwqX6lyg8JSJNgN7R2/KCzsszxslfeQcMlzjZcQakbbbwSakSdlo2wILzY/rGXtotI5cBkX
y+9Y8h8YbssbSLOBC4HAkff3JH8t83sLp8kaJNg6crWntH0TSGstvtf0uNhAQIx8jRBjrmKDlDpn
ZZW+Yt4mpFDdJ/KHEr6M6l5qT9OeobbSAJqTVwGZaOhe7tv+WgCUteRwO09oIfpO4VniVjIuNrWM
TKYjRcIV/mvM1dKhA2RFiwYWj+fOZmWYCtkNv4rJUfGlImhH9WWmC69Adv802rxdRniE6/YL9YLt
vWRVKC8ZcaZMKYDEJSo1wIol8/hZk7M+6+AiaJQLJuVNaTAVX+q5mzZOxkvjlZrTD5HJ+zTBz5Bk
fTmirEbtvLwwJunhGkzo2fRDzc66uivaVfKoi3UrLj6mBCLS+PxNd8XomMuPqliz589YI5sLnYgK
1tBGuTGbx4beHhd23INq2UWY+bX8ekEJQdh1ReW2pAbCGxDeivkhXKIb0JHruSYL+/qQKVdm3Uaz
1q/Rm58upStryGBymWjX24mIui0K3LmdXzJuV1fec3tAnIvV9aJ8h0gmrSWyoLwHAzn0J8Pfi5hj
mxbdSX8MRoc1tYwNgEY2dHF+DwbmzJs27lvpTGRJS/6mxj54V89uVNZKLtwy/8ZIVjccWVnMqgfa
+WiZvU/YeKIbhYNfQkxDliedLBaU79alQm6Rov1dfnz4B/01WbTP+lW/puzelavq7drpQtBwBTaf
Y8ED+2L5rhk9JanTdG8dWZULEW0sdh0EVl9bOgBkTlgajc1IaUY4zUb7ACOCwLsLOG38Fprc/RR+
jfE5xA1ass0y1lLZ7SaU/6/sw/e5jnfxpEAkQxf4HTso/1jRvRYBQ8MXejCqg5e4IVZj7UiDXopi
WUGysE6eeU8VP16RGYNeoRwzxqOQvxSOdKJq56GrDPSEJ2Q3nFkbv1aEWB0ZQFQ7AvnuZp3Yio5g
1QYExCzaLfiRdJdf8vIskX9X7zviviJlpclL9LZTcvIp/qODYEeRaJeo7zZNftUdoSNHUD/+2c2z
ognZIglDneea/6N51hmw/t48//b6nxWH+U2x6J1x6Fn6H27Af1UcMyeUeE6NOkQFkq7wm/7pLUTG
zPv5F3fsz4pDfFOAUWqyLlNy/MCO/Y2BLikf/6F//uWti9l9+EvFMZLMmJgW/IU673dUY+xTu+C+
svC1NLdG8NFv1YWagQFvvmuesajDnh3YtEyVtUkEuOLby1IaGIFO3UaN8k0sdcg0FB6tqLgr55VQ
kg3SnF+PJ0ITa7nYWCYupNvUrZNwD5mxkl4lvAk9rbIevUbqew8vqnhsq2MEVqAQ+7z+MAWXod1e
5ZEHJyIgwt506UtGDqFQra1SokY69zqdoHU2gp1Z7tPcreYp6Txd0i5285qx0h5zN0u7JexuT/9i
/FiidDW5lXsrfea5k5TmmDeWgRSE+99UuALDxxLUguejcJoDhCOczTGPkNRjRsahHCedG8vdNWuN
XeJl9kKtzj5RW6a2m1Lle2bTzZlI6o07ghpw3bfg2/V5DpmS5ljK/Uuh84Wp4MutjD2xaSePFtpv
KW1C5L8kSkSsrjmP5HZrTzZ7u+7e1iuieS3HmHMmWsnpK3w2Y7Grg3Fn5Ga4kRP4gUldcd/jkByB
UShwzlTOPGqHDjqqNC1Syy6PJFXgejTfhWSwKNoSOYFTxzLvU/9kWE8Foe952bL+Kp3GIvk3IFpY
LcpNovNX4Z+q4MOsJeLfp02hYpLppc9ORihvSUzm+FaYcK4eJUN1k9hejnhD1Lh1VAaXpffhZydr
ROOLZ76jDdbn4qCEjCNehVYsSt531gunm66B/5amzw14zJaFoII4PlGDs2cUR5NVKAxGUDzbzPgk
LXQZMm720UIpUu8qnreLtFNpiBLdtLnriTKj6QrPSkNB7WsRzDFMO0TArAYT0tQ/9+RT2CYploWK
xP5hMv7vqywC+GjGfj35/sPrf5584hv9G+pRVuUKrEaFXuZnryW+2YrKDuvPM+xfJ5/8jR9GJIpQ
FT41J+efJ5/8jR0X4fLEHv2hovk7k0OWar+dfL+9dXvWl/5y8qlWbHpkmmjbjIC5BmdhFd9K4mzZ
0i67pj/3hfbu+5iebQRUUA3VLiVDrnWszt+aNv2CB6k7G9ZVIZ6ziXK6MkExinXkfY5GDb0H8E8J
2mzKd8UwLiuI4HUNAxkyehnce3I7/8/RI/sQ1dlFQ+KnMQBp+8mpkv5qWslWlwtGBNcoTJyxBzdg
0SEV8kEzT4UtwLzkt7J/KNp7q8KdPX4v0M81Pc6EKRhuci6oP6k2u/p71/mLHn8baW6LIR+fQ4aP
k47yXxg2XAeBgbVi6YEdurXehTa5ajeLPkbrcWT2qQX9fYdnVNKhU3WzUAA3hNwbTkjtTUDvcUSB
alE3RdJ7l1CRDtYHKzh04716rxV0kbKyHGAu+bq50qdiFxavRI4sApLkpKJeS+20zRmYCBXvp/2q
QPEalLuGfPZAb9HN2ksrRXpq+JfEly6GQrb6pzK9dCWSlwgBgFduRBvv8la7Gpldw97t6H8Lwx1l
9c70brVpv7ZdtGwQ0o23DqJOXDQPIqHRCq1no78zRUv3NLkausFKqr6GKt5bOYAQyYNIFIp1OGJf
RLZY9hqReLQgKUMh4EHWMLpZ3q90QBY6QL8xwjuEfVy9rzKFYU9/HRAalT6FrTdtKtDGeS2/NKGx
6zUJkmd+0jK0qcN7renEl9irwrrqk4FsMHNCKTtabPDSCCu/ZJw7gcAJZsc0WACn5E+riTcCSW5g
lofJng6ZLr9XTf2qlepZS03c84/FLOernli6rLuZZGtH51Kk9yU2jJdWEq1rJl64J5714hXAttVM
XhaIQvDYMKqclLVthUuNXWaVgy4heqRYehkNrNBpW+Cf41OVYx1tSGsYKHF1SNPEO6XZMZM+kNfQ
ZsHHMfRjX6OExTZpYatXYqiQBbqP6lPGIkaM48GIDH639xLkYuaPKz6/pCHhuIi0nnFxrhO5G2hN
vQ8l75BJk7Y2apGd9ELrQXInwWWqh6NGYiMadoSaOvNyGdWCOCMx4xM58PiqfKHFcSBp2B7ybT/Y
FMM87lhZGsBAwv8ckWUXApaLhqIi7xilWP2Ll3qbf+69MK+DFDQI6AZk8f+RSj8nxf56L/yH1/+8
F6iIKYfnwFYxr4x+3glUwyTRU4FrAHDnTdSv1fC8f9K4M5A7/njRL8skONakwFqQOFgE/a1A+vlu
+csu6dcvmnf3642QFayKcqx2u5RqbQRrpM7K9oEwSoT9FZS3wZbOVTQRr0ag4zDuvBqFcj3RlKsN
M+f0VYoIcijL4rlTgeP3oHUQFoaEenVKA2msICs5NdpdVmSPcs20LkX+z4idkPjq1Pc96BflqVS6
+lgwLvPm8Xqgl3Aj5pH7pNJLEm4GqDIq2OF46roRfkdSqnjssEUN8/B+ZIovmOZrTPWjIB+3Y2Xr
yzaeQ/bm4b/dpcAFzJ7dmE5hN+JRDGUFsKoHODWDXmrqBEQOPuketjx7sDPD3HVNx8A6pi5D/cDE
nAJTn0vNipqziKqdlhSntPXdklD1ktoUvDki+Hs91gTzEIpX5Ucda1PRVn0WuoQyLIOpmR4tc9x7
2LHzuQwuqIf7uTCeEuzCxlws/4OfPz7Q7FXhzghdGIrKR/W/KJF16qLfnr+/vv7n86dTfMHPZkus
q/ND+G8zcOTH1vzUs9L7I235Z0eqfmMuLsDkcDXT0fJo/HwGlW+Yj+hebQ1l0N+NpzCU+SH7w927
/fy//0dX5kf5l6/89xH4hL5Q1Xw73ymkq0h+NzkIcaAi2XnnlF7zkkTySqDSRE900jwV01gLrLXs
xk08Gk6NV74FhBNhqijYRfqeAO2ER4MgriADhycnmyGHvqANTjL6cw+LBTFfeba/LoDD064t60oi
mQcHC4RtYlTxGNIxYZIMZru23Hy13avsXSqpPNkZPtMw/ujLdSm8Z6xPb0FvHUNwY7UR3NX0F6Xo
jnZOw5P2z2kMLQy8SG33u6plKK0QbwDdha1yF3TAXO+sEd0wN3PT0JAr9LNVeWmqGpq/R4FQMM6t
CFbYJ0VK6FdRLjOV6dygrqLKejJpyZOwTrAdqetc0i9jP11a5sG+Ee9boaJItFDukONYzsNnG7cC
hDnKqnrUXhJ4Y1Oq3sKs7pDiGBrmGP58SZEMwghB8WnGUa/MkWFquyam3eFBRbcI3QelD4Frm1AG
Glyr8inPcUh0nWOCWvV8DJkhodaThyX+3Tf3vfViVgX5CqA3Uha9VpGoHCZp47apzO5U54xpOD0M
VnWFYGFeVcGumr7HZfQ2inGtwVcJe3ihtthXxA2aBDwqwQNiZIz/knpMo3GDiu4k5SwSVXgPNhWp
RTFTmZD/DMtRvGI9FtnGIIKoqfmC9CmGal6M0clMrLc+NSpswNpM9Kz5m8lXYvI3kvnQqQQPU8kI
acTAyiwTd+JqLBmIjOZS4PsIgrXKFj9MHwf0Own5IfIAmMgbloNXYPyQ7f2I5we32L4DM9lkQDZS
Y6uXkD6GBK/0nPDZMRpmrSN72DZi0Od4ZEaAAGYpb7IYdTK6A529uK9LxyrTPwBMH5kxITkHuCFq
DLXRU472KSNRqvXt+zoTR9IdGOPKn2UPB2KOkyhPUhS+aVjACNw42u10p+WYPeuIWDVUSrhzk8dk
/riPfHohzRapejFN5AU56Zx6JyVua3W7vEt3nfheNbqCjFzZ9CUsJblktPyo0WaoiXrUelAHJixl
JtDToNLVG/KljREOoWljYC7yjxlkpSEoi6L6omE7I0ZOIiZvwgEWsSDo4gHojr/P+R5UGUSLCbu0
MBeTwAc1WhuTWLc+Q6PelovWYG3czTkiJrbeovYAtKMrVHIMOZO9kmIbUGX8EEmVa2es8mMjeiFm
Yekr0y5Gm9a02SXREtcuSdGSMgh6UKzLycEov4gAadsSIlnVXLTDtC+q5yB4N6zwa+rkY+ixVK9P
VR+7HUuyof8OpP/Wk37BN/dRs/sXAjAfpvSQKDwOabbzlPGtwmo2RNVFioN3xsF0LbEbasPegLqZ
9QMeJloztv1eA2ZLabdVVx4kFRlvoW6tqTzFsfxoJp+ssXm3kpP1/4+782pu3Mq66C+CCzm8ggAI
EsxBovSCUgSISBIZv/5b6G96bLenZsqvdqtabYmUGO+955y9197WWbLSdIHfwLpQhscrYqt7hykj
sRA8aPuiA+SE9OV6exBZdw/9jGwMk+eC4Jd5FuE6SBuMcsJWGaSNwkG/vDHzCMdF3ki8VS5UC0sz
7D8j8YrM5OHeNPgrY05qfOppQ72xxFWkDt7NWFMRu9JwC6bkWWLCkbs/Ni22Awv8Bi1tlZc/utrn
1kILcn24sSyD/nzMc0H9zDJzoaQHS4OGgJqxluDU3gvh1KgpZs07K0gUtRjkqquF08wY38aOeDFn
CL87dPUPFeSUhQSxQWSm4g+oDFghWr+JrFU+UosjCq+02NUThWAgcW6Rt0uyIm9s4GoVLsBmKYAS
ILyM/n4M3S+ZjCMhs4FcoC4LH8UXPVD40j2rUVrsrEjyWSw+chWHR7a+19Cf6f3l+u1lrJgDAizo
JRhCDE9ggc3Q/YJkTgF4InsUCj8BrVhfi2UX3V2R+Wt45U3RniR4KABG+rheGQCmlVvzxnGZJNlx
fROzXa5Y5xTHltqAy0lu+5ihcKWFHUHsoK2JX3Pj1pxbEfaOK+FIg/FcV+QZqEjCryDZSp5asDyM
E/XaS4tGWxNsgzetuuIHNASmWSomVSpqomqUBQlvl1QIT4Ngsbxcv9OByja6PwKLqJk6o8NYv9Ta
qUZNkmT9XpMxz8XkpovjOpcU547bkJmjnnWgIEmQylEWxSTa36XH+Ur+hBj3S8E0H7Q5+kUNGrIj
hEiV38MIVx9s4IIInvqTrWReJxBALTi6jTJLagjUzNcUjgQJYUiEUuKArx3xMTqjRQomzYjChMF0
Y6qkMAdBeqHmaMOMaGcUjoXF8Sapy2tTIcU/6mbPCHXYkTA6o+Puk+1G3LngKy2jX8Z71KGuVIa0
BVR/GADfl9G6ijCdwJERGEhdLcCvUjWPH4Q3g/vR740T1f1G6SAKZQXKJpg1FA5ib2ZOmdW0bnnt
tumsvBFyU8ZBn20F9eHrBqn2CIPLjq5NLt2IsIQ3DcgzVQAFkEbP3gO2XE6C7g6ImNJ43+TFU406
pWOa10YoAyLC6+z4DtrElPoN5k7xxvg7kuZxJAKcvgqDowGfrbTbThN7vyO8OJNAxkQLUUz3lQCe
Jk6/jJvyluELwqJf0Pd5NMvUPMoIq4xbZw/DgECTXEI6tiJisabR3+OB5lEq5EbwDz6xU4BStuKT
V3643znX/rcTuywzZPpzxfyX6/88seu/sTKIoqHpP07lf6ya9d9YXzh7k9v7a6DcpFohfR4owA+Z
5WTS/3lk51uYBUyYl+q/FJ1/Y4bEKfbXI/sf77pO6f/nulkr2/YmiV23LLxHuUfDt21RcJsKsxc9
sDiAaxPQLQMUxwSWLpi6rR4+q7b12g7b+L5EoKilaKlhK63ATfaX6E36GC/l03XTfXffdenXNxLl
3T4Y34llPTbn7kv8ygBJhvsbbht2y37RCw5AeL/wSP7AJpXahbc9ESpjp1DmcJwDg+l91OGPx7MG
4pUgAtPlQAwfVmCPbD1+S7hjffajebkvLLjj+RmkHjhlFVp0/hUtQwLpBru64XdOnkTILx2tpVTf
hbsWZBVgbbhl5Lu3onfTX8Px0j8zzRejrzB5itY547H8nXy4ct77kPDSvXXYmSscgl6Kh4IGYPRV
wNB8x4fDpRiLoHsAZMmPzsmtLRb3YR5NmP1XKajO+Wu6T5eS38wn2s1s+qOecMPfrGAkuAWGe0tU
SF5dCvGJvRq0Z3W+75ML9viEaVDxUR/r480bF90BxX4kcGLHkR/HnvWWBXylMr/QD2SWw8URJdrm
JFWIBB3zfciR9BPP3rhRHMkRJxu/8KSvUha+FQGlxM3bCOD4kfw0jPvdzow3SewN4ccgenX7wZf1
lTHjoGnUn1yFUduCn2nVnnj3J1/GAxZgtKo8GVkPqMDtvZ5/CGf5iKtt6pasqcjELe4DDkeVJ835
V6QAPGCGTYM9csZ5FlxnzYu+4kZWLzZKi6qYfRWxp57idJ0Il1jf1+Shc1w0ShdlLTLcB1EXSIeQ
B+5IhmmKVdTulXO3LZ0CXcjkj6f7aXxx3qiMeZEHFRvLW/4ivamesNRlpyjnt0210JbaUtiXFtkk
8NpHcKiLmuwic5GJC+qLORn2RrHwLF5won1ZbysbVr9GruqwHi/CUftgPwRh2GDOiA4SuEzFKzfD
06CTzmd3b/UCHdfM8AZjw/EsDOFxM40A0cNDmAVjfLo7JsAXhSyhVl50CDGQJLOCV8Xy8aLEQWEt
IVTV+C0RGg0kKqBxtXNo2jAhF6jMREf4Qlrb76EkkCdB4KPu86Sklm1kbhYD+Lu513o+SLZ1Lj/6
vQpeIfRMQlH28beBHozyaN3vxWOiegiPhbc6mPgLoS88hTgsbcaPLACYYPVt9tRdhFd9WznWGt3R
08O9LvpldRGWiEv6090DgLwFkgPFGrTm/JrNHkiDNWsWdtRQ6DYfEMiDds9Nf8hb2nTCW94sev3U
dXMeEqA5LrBc+JmxOFNrqr01nt4u2nGew9XBvoZRiaSeBbU21O4XAa3LCQgYZ0dCA2AvvRk99a1k
4zviTkGwecyFhe4DdQCPv2sW1x1182r8NjiueJBBfTBrTnS5e6X3Rrk1J9qWdjIkQGTHrqrOOnre
40Qib8JFVZ+Mx2644gHG5mLjbjxEL/mublZp7pXkTlrzXtmbsUPQDjxzyIZOt+0JTqmWgnc3cleL
zob63vGAxNADD9qpskhy+oaMgJ2fZzSwGMQK8WaYX9HsUC5B6+B5p7x+id7VjXbKn+8B8PPn8lkB
CUaED5zIbA27vxNSN0ueSoiEBcJxp+D4XaY837IRQEViakMeAH6cRoLK4+HtKFTUVrZY2zKRG6Cr
ECbu0YihPXqlWEanOJ7v28dSmoo/p9mKBZjuuU6TtCiWMvROaMGv3Ule9fP8RfimsUjznjG0hTp/
Ed4D/jauPDXRIwCeoBHYAkkBCSP/QtmDTPEDmoP8SoTlwyXQRQQg7ABBQGM4iQ2FACQ6iCCatDqP
PHRc8ovQqr3yNcrC0RV8VIFqvoNUQa8lpIOEC3QhZ24u+/qMr0kLrgKE78Hi5HGepRGlX/f9VoMv
z/KjOwgM+234lQnzSdyYXBTdRZQniCshCGuv29fZG1fjS9Nt5S6E4xmog/g66C/82PBLXmOE1tmt
StekY0Xuzld2wRKqn/ttRisHO3ZPY0NCm+6AhwBukXK3uTF8QLWIVyUlfTy9Tb2gxwdsudzZfivn
vnz3YH0wCqPi0s+UiPwV8L/hF4+FWL1xy2/c9qBaqmt1ra/DMzp4b9zi8grG47hl5oM8cuC6upvA
0iW8CEc9vlEIdiUvEEP+GEXP8oXPf/KZz9AZckuczKaG6f9QKtPr5Az25zPfX67/88w3mW4ID5ag
HFkT+OEPRlC+NY06sNeYMpLlKXjw9y6tqZgTmGnSKyu0cP905oNAwY9kEv6ju/t3puea/pc2LTnv
f7jr5i+6oWI0Ee4X40C4wDC7o3JU9Cc+isYX66dWv8+kk1nq9lalNLPwpCvrON7pTAB9Kci2CjDd
L2tYxdoifa2ixSgeSuZ/yH0IEomnD/GreU0+MFDyA1SXPRKDHtsW1s6EZIanEH3QbFyETymsOxRs
QFnKgM00JqNkDPSQvCdOnF5xNCYPOsTfXOSA6b9PMQyGX5GCUPbvEpC1uJOdPDq0S1pKXG6SZ4pP
10mau3tkjnxHmmxzAJLUAEg0qSCFz4GHQ8Mo+3fACicYEMyWB3pEoMnbp5LodkSgYdAkk7J3WIef
4ov11dfnoWDSM31wGoEvpML9Q946h1kkvIkLjAJsWw3HMwYse+tcfdx4tx8NMuoYnVYO30PiaL0O
H9o+foOIoeIS9drv2xOhXvnieno8DYQLfNdPTO4Z/4DGpga8aN/pLjtkh/aNqVVxwDuPXz+y6U/z
IYa27NwCEIMUvoWzi5/HeNMla6Tmgnwg7DR8Mok9I1ArsLyI3FN46163AcMKeLDxJiUAMYnzG5xo
61k9mpwuInfkaJc50yGAB06FuLrSV9xHTJv6CtATfnT+IYG65cyCdMzpASBlPsFp/Gm2cr9r91I2
7++4cOz7i/XE8X5REJS4b7bXD+V8vQzsh/ZtXfbehLjKL9E6JhQHhByvn9f2DPII9C34G8d6urZz
xFjye8NGh74AV1QbRLp/Ww7HRrKlilcFHncEtxD4iGDmAbptLLJoVnnuqeQaEe71zZ3aKYRy2Qhc
q8/m03jjt7Oimgdal9fLeK62ql9uZR9URn5MQer2l2RRfRuw9DD8AwiZtdM6bqMOQ+nJeKv4YEvu
JVTjJOFeqmX78mBXhylg664CzTZ6lxbKJ1ZKaTdOBHWSJcQDvCF41gSRvdPjDkJe22SAvIcuKWBT
+NtjBu5pLwcRgjPw4p03YctF5M1XJ5VdXDKIA86PM97KG/yScpZFE222gIwYzUp0Znydf0OhV6XZ
2OHusbs6uKZbqgiRttoVsACMTY6m5hxUfpJ7ozXXl/EuOzUu2+pS/ZHFBnT9HLEzAxQBw4nq9tl4
YzjyWLZ3r5LptNqPiSPLQSI5d/gaODTAZ/EAFMWRHyFQ5Q01HPC/oKln82sG9wa/ZJMfbjDp31oY
MHgITNt6NgiKe2U1qHfVwbhAOEdk7UmLyMtS50G/1HSRWxsm3JOJzcsRchAaTMacLt71erpxpUzt
50JRlBl2Uss05NPMMlJ5NPwDNkA5seNERMifPI9XeYDrC5iK6qTHfDvEkKpHxeMzT/nwXD0jrQWh
myX0n2ZN5vBE6+e0dGTLAc+o3Wyyr4FLNu/yc3+OQGDFy5aeFI+1BlLZDXEcJB4HS+gdDZZ5vEZ0
TAE+MdlCf5HPwC7z2hPhrhNnyNpx4w3mmgKnzfGrV6dHG4e8eUDpyOuDc94Aqxxr2vvVI7fkeAWc
TbMboeRXDceYUjKaNdpq/Gfv2pKiGKKpsxNaTFf/a6dGlycv7S+79q/X/33XxjzEDzVNTdbo2aC2
/V3fIBk0OnTlX37ZP+kb2MfZzlHEoHBjX/1910bta+ls6ZwdJr8SrZ+/0alR/0OnhoT23+/6BKb4
o8KhrHVDqFuBNyyRMkB9SQ8LkdBOH72hk1ROsWw6QIY04KPEM1ULxlo0GPNb0LFOt9hTnR5+ckGK
vaPo5AGcQEy/AuL0CM71ev7EIOjQc+6iTUE3/QOGcbOMKVLdyL+TpiE5OjQ3ayXt7vBR0ymhDPRT
0Ma7oiGdMUU9heir/dDJWqCxuSFSQXijp9CwFNKeQAj2IJggnhH8udgSLfCmfutL0qLgMxG7o34T
b7KpV+Zb9mE+Zde5/jZsho2hP73DYJzUQsiVps1IXPAzJW0vLhqIydSI6jIkKtLrcRuKKFNX5QPR
30wmzqA+lvt0L4kT5RfCfbhgTKwdsuciACaMueXqZAGfu5100lpWso9sQtw6xET4w2u9a/b6W4/a
yS6ZZKDMBYWqE43IKaY0vPYz5uSAujecjjUyWRy0TnDW4O5qf9wS9tz0Nr8pu1cO8jPWYdpoHxVd
BARi4PMrD6XU4uH2y8bBi5V4Vybly2g5tYzIfmFvT8+4JyLVppnLx+P98R599RRx1jOzryGa6RQ5
e5zz11GeHt0aqCqPCLIufsUHd+yiI+cFn6MS6JR/a9ZziknMzLf3hrk6r4SHX8co1kg0oeDHo0LR
m6CHqfUXgBvWg3MUG0gdexhPqmnL7mCzAzaMZoJznnoprJcgiviL4xA9odbw+IcA5hWq3crU3cIv
/Kabi437//2kcfOwgpzOIttRFki4ivk4ME2Maoc2AD/CeuMwo040Rw5zEmcE/mW+M5hIXPO5nhOJ
Bc6WzMXbwnwv9nzS4JBpC/XuQrvPlsUDjh4uj/Axj+0B75G1V1T6iTB0zXbD5EbSnxlpJ1lQ4Eki
7AESsuz5zc1RlXPJYg7DGbAwsyhQFjOqJgTetBb7z9p0gQC/qq1XpE/sy5iLnfj1tjavHtvsMfXU
yVEVL4dgCMgF2OmHyidw1edUADbw9qE5n40dfRYd2X7zSoMr5WfnbJ2tQxwyyZYB0UvjZ2twhUOx
UPp5fKaA15XFFWq5OcVukabs8/ITOQnSzEtPyZcsudGxewbv86Jzbqze2RHj8xVIegxz8lO8uUZ7
yug1sTlD+BdOXfQSQgwkWJz92xdOBueiWTL/jCFNnfSDcEK5E2VrFa+4bW7EcJbSRens+KvxGx+m
fcjIZAcUjv37WahUmxswdRPexcfRxEcHj4R4MW7bjIA2+r1gXbO90Ppjd7J2E1Wi9aaJrOFKjJHO
DOc7rk/v5zMkaI5w4XA6SJAHC4CjWXNuQgsS2QWvrtqpGo9TxZWz1T+6XJXgMrCdILJTkOD9j41P
/g+MiF+u//vGJyJCkkzeGT/nEL9vfLKOqghj7cQ/tCa90c9yld2NGYXJ+IJdGKcGG+3PEYXyGw4X
7C3Sv5K39L+z8WGh/cuIAs/M73f9V7F3SE63hJpAXOqSFCjgBFSDxs+nQq5aZJHZqrVsB9Kh6oGp
Ki0oT2B32mfPdMHUSI27M0JISbdmKn0HuTseje5rkvzJ8eKmPfeZeTCV5BhZ1ezRhqcEL0zMofke
nxuOiYkhOw8RDdKD83ppfomaAvNV83oZjuo1IaY5/C4qjr1JXRzGUl4ROHDJmfmPUxxLZu5vRrfQ
8dQNN+oePVxWI9qae5adSrWeC9NBdFpjrb3IPDlko1LT9z7CN0bo1Dh8h9JJAoEjSJEdK7Jb9uql
LXsyMXHYCo+7h7L4WXsgtzGvJw1xS0SIdzpSfU2tNbQZV7z5d6nwxL7snSG/vqd18tSm0FhyfWlG
xiLtH+tejrwScExV0ATVrWUhCXZzJwCMKEihZ9HMMcjxeEEQliqJhsFZudLNu6/1mI0QhGBr4qK/
vchZu9QGur3tpRQ+hHRrsQiZpLBcHxddJ/dkOk9nD7QLz8rEiDMDK3mNhRO8i1WEXAjrJ/uejvCE
3GfRul3gUn2IVnNUi/ZVR1WWsq8mEsWTcF2aRngeUg7/j5H4gvABLACIHKZJTjuSdbnfa0/SoL6W
gyfSbiiG75y2tkQpA0dkVwJsj3TYrJ0+t8JuB41ijlTMTzOVcNBUqNJFWw7nu+lLbYhflPfIXFHb
j/A+dWI7AOYP0r0j44U2C1tLhH+W+DZUb1h+LcIsb4MArTD6RiMOrZiojUZg+QIrZz/qAq0QMzHL
+r438clqxJOEazJNYsJg7l5IS17q/UgiBDI6NyX5jJQ0kpl6SUcMW/ac0SVmVG13LScXkZxB37SC
m4Tv4coaPVo0JlL0n4I95nB1TxL6FGzCXthaX5kB6PemeLWKd0F6XBGniwfDSoWtWqefqlzc/sGq
aZp1Gisa3paprvhfEB5DFP/ipvnL9X8usLDYZUiHQN71n0GEPxdYvqUbKusuP/CH0+bfC6xs/cbF
sdnAsqXcgRP77wV2+paCBcbCmPCjV/i3FliqmF8W2D/fdUmaFuA/uGl062bkORKHRXyzs8/6xKln
xqvQUTx1NjqE0XiPk7kMl6MjPplLIXaLncn/AIMkOQWLWI+uA5tHvUDC4fSrYqeLWy7Qow7MMlfm
UGBeYqKjZqJ87ARbqzFz2Bme9Rt+xKnV1wIEWYqu4YVf3TAbP5rBbhtGm4A53L49IbG87ojSjsQt
uWEKWffMVjDGk0h3g1PgDBjWmIT5VPLaQtuBquEMqN8YWpH9yvvVwDE2b6j80U41L2TdHCh0usrr
1W80Vtec4inybxyYxA3GA5Ewsf6OlY1kCLI9fesDVFUtrMu3GKHiLZ+BusQwwc3opNItVc6ONiGg
sxb8pr4kboyelKhs4BTZ2pQuc6WD4eplwD+ykPV9fZtQZ7NU8TkigiEYdyMoOBIrADwHKiIPdYdi
CDIDx5+Pz2rde1edumm/0V6K0+O21Yv5rVlyO3TGk4KLXhuK1xgogdi8WOn6ce3IYhho/2OCmclk
o1iYcba3Z+JXEkLZ8ECzXd69JkUrZQvWdPhuYUyHs9BTWU5d1XyLVKbF6XOpgurDDOpkun1faN/J
Qb4U3yG41A+DKU5Ighrw+/uSOujKQmlHtge1BwPPER9hty6YETm4pci3MzYEkimOLANolzGvEHWC
rQmFlYrf1JV3ykZe0F7cksSy6i4lVN25lrvpgnXOPN6+DQRuHzz5G2b8Gwz2KaJfAuw/RvWituvm
ugp35Tx8yfccBwDDTwHQI3x2m/bthhJK2PTBdZ9teSUaPvmDdL2Fdq4/WcEWf9fxuhyDkOqy9fHE
wo2vfWvTBkxmaWmt4uf4Wz82F/hQGWE7dkhCZGhL350jkqSJHwmuHA60GccL8VPd3T+kwQk/NUoZ
ulPvErg2Oo2QM/pXUkjgqnlYAGaplzoETTnXY0LAx0Cox+ALi+Lr6kVeBGDvyBf9gaeA70JreO5I
mguQ79jCgt7RkcO4tfg2dko3Q+9lEL3JqPIgQubH1Q+Rx+1aO0ZQAGHxAVJ1qZVBRYlwU47GznJC
twmsRSsgJZj10pTj2KxK0yf+wB5nCOV8IA8Wbw7RpiAV5vhps+giyW/mLttI4+sUfH1fGPenvjnA
X10xpVxzX9PulNB74NE2d9ZBIjOXT+Od3TVQiNclXKlc5TEXsBZ88OpWvxuZPBvaFdwbpyIjbZ+T
ARQM3SeEKwE81UsTUFhcRy8BYSAAt3aZlzG0rapFR2bJTAK6LHK7Q+cRPHzFQXIYtAEBR3Ovt3kx
0kB8bpJ5bj3xkqV+hrlxt/WX5ol+RPhChGD/HO505ugjjUE3D200V4+33rhwsCx5fQO8HsVFPc5Q
197ShcXDUfEAh3xWiF7n4YVVPO/DzfR/03dyQsaaXZyhZeDhbrbhxnohcjI8P5oVqe170EPkSu4k
WLP7cOSlAb+EfJXzI3sX+KEZVzT5cqt+c0C0o2YVj14/XnSe4wW/pZ3ixpzsU6KnM2PYv7h+Rfb2
FaVAH4TDUn1K35Xizdxo7YL8L/oEJn3oZFO94+Dlg9KLEKnkzGPaRsuBmLFkzq/PZnvKODAUB+m7
WohOfZBKD3qSSEsCDR6xdCUXOqfaHOnMrAl4xfGZXyATbjGQ1Qxg1+jnckXY9lGJvioeBKL61E32
VbUe58Xw8A+u2qirNGCz+C8orSiV/mvVhmXk1yHjX6//81Bh/qZBC7Qs00DU9YMl8O92pYl6jAxl
05J+xB5P6rGfVZv424+rkAzDXJK6jRv0s2rDomtR7YnwCazJrvW34H7cy18OFQAZ/nTXJ3jBHw4V
+PIjKcXPuayVEUtD8q6IjeZqFijzO+lcItg0vFFEUyRZts3NOoQFqjASCUe6ZQ0t9eqCWdFwGmWf
qBb0Gao0VMhGtrynokpRIdbhOtQZ31cAkhIiWO4lfcao9nIZ+2V00EwERSizQ5qlLQ3RCARPxQsb
wibcJGRCmjJLNdasO872jH6LlaUUBsZTpdC0ISZdqyGbR9WCtNhFmsV+diMtyhxJd4j63L8XGRoe
A8O6ZswGJZ2rN9F7tLdDWlyDWArdUU52VhitJPOxTURUFr2+iiMqGKCpafKs5acGKaj1iJhunJgV
+wDJvfBOH7G/rkXi3nE4O7FYbXo2bAUZ7Q0xuGZ1ThjKHKcK534nKU4w3faqYrPU3DIslpH5eM6r
Fu+pSWZTVa+E6La+th17gOj1DzKoa3xlEWglo73Z8q1x6lLo4IWOpE+yjKnRze3EQ9JW+4iyLE9Q
rcP2vmfXZZWv+nIaFrfVe8hDdpMA/YbFSQfQknTlthbuYJGac3OTl6mCnAM7Ti+iZ+8hz3Y0i6+G
5Ip1vtUg2eMqm4uZHAy5cElHZc68mfi5lKhKekF3meDk+jUU5UuHo/kRIYYJjc1wLS7yIHi05q4a
mpiMeWE7gqwbm0B6ZP/g5hAHeLyXmPIlS+W/qRfzX/SrhjjNFv44FfkP1/+5zBAWJbNu/dHA+Xvt
MvGsTfibcK8xn/EO/9cyQ4FiEiSFkkFmHcLwwwr0r2Vmql3QMvCORXELj5pr/Y2pCCvdL8vMn286
5dKfl5lEilXYwXdrIa3aU3vSvHATusYCB3hwX4dLzvF26PrKi3moT2bmF2rh0hpQn2gFlXxI/u1z
8kQwqlOWZgG5g7pnWkwC1Eft7H0t947ohst+RZPlhE5rU27iz+uhOCHUGyOcBm+jdQ5xb+UEBaDk
WmgX5RId4nRlTAYBO2bKSo67jI5zc8eTtr1uaGRp9niBClaN/kAcrBjPwrX08GOZvPdihf8Bukax
wi69rwa3dvInazL7wP2ZCJu+sdWRWTUo0mtlxrwmHNfjh3UEnz1KqMidlDRiuEjUS08TcuVCkyRe
Ye8MGVISL+WSjEANI/9QEHKWDoZXJhL2CdcCf1jyfBWdFcfxeonPJJgil0I/9OWjfCwRFnLUtey7
Ez9p4Ek11IWOeYRG1cjfj/acDxh15j1YsKheajnaP+8x+rg7sB/pW13wajd5EtYdsYc9UcvNZVz2
WJAc4j2fxiqAsRQCzv9KzxMwCjn9rPenWGmTZni37wM+l+t4mxzHYHyW/NEnf6Q5p8t0SQrXc7nU
fNVF8BDc2oABELQ2NBBA9lDVbrdToVIucy4zxWziYytfISBXkwj3PstIok6XIzpjMi2X1z2gETc7
ll8xVQ5dlRfx4SLK5JlEr0hQVeHpDnTuueXS/PIJRCIvMyfYuPe5y68jN4yhk92Dk76i0wfSDZeS
G6qhnCHEgwBVIqFKRy+9KZODpjiBRbelGvl8USXbd1hOK16K1YXEMUZpBDyPz+ETlntbPctfPF/x
jprLfMM9IqNDhXAmHUGoFLiCyY09NZtrID4hlv0UvxvYGLwKyd0ewD3b4h6PFWmCwGJRBjY0QWeE
l061NS1MSuXPlIcwXsniEjAECu3n6pyk62s+fbP+5K/q0B+RlzR76/m+N57H2j7cvyKUPaRTcLru
bEjxSK/79x4XWmGn3FZI2vQT7RvQG55ScKD8XU4qWi7K52cGXgainGeGXy4gPlAXbpPgxbL5Rv88
+iWhY2SDFtt0z/PK1G6fLfLljeKTnbfs3I7cjfnd/OqqF4LIhk/5hGilkjdZcKNupP2lURFKk0wa
ykdO7ZXNmDnxDbk4GeNZdcg9E77gaXeTMvrm9geUto+X5GJ5MtAj3Hpeb64R0UCQwGJHslcwbGrp
h6SpslHckPFBu+SUXHgy2nKtACSgvglwHvkoqd7aLconJjdckk7ksJlexJSGsO5QVgIFx8LyhSFD
IgpadgfEBVXnp6Qbp0TEscnb986/m65aDXypBl3i1H2FtZ25VummN2/QJdJaYIvP7+B9qs7kvgcW
j3bVLfL4q/dLGjD2afvOPTQQmw+fCHgImjuL+WqcwzgW5jJ5ZvknKWs8LiTAEbqWIMpB+kufYBIY
vZGXTE5V4amkXl3dAr8uLW9iZW+LesnLlqEyWzKZaGbAkYUAM+LMqHebVa8GerzSIHbMp5CK9OOx
HBQXBTb6ZmQT6UWIF2Gg9VNI2nCMENtcpu8jmfwgek0NyF3jYoiKhkVMFt6+3pv+Q8dai0R2Yfqo
UPmaMaP7223veP0R5JtftJzsSVYD6XAeeRb8yVIluf5To8bSXijSmIghvu2YagZj446vER1kniGZ
3OBZ+TKc6o3kPux4k+9kT/WopBMkvRSaVGASTskQfXzjKPTFEic8QGZm7Cq+U1aJRwMpf7fjvCYe
a15LUAiKE482oXt8WG9oxPgeTEBWWAbAdwdNK25JOhaqx82/B5WfzLsAdEl40Df7e0A+ZnHOgyk8
jEsN+24Pmo/WOxljsA+RJDOD5TnTig8siWj0DbBKycPGFmULJkRCGlFE5kZktitrbd0SHTtlFF5X
0jxd6SjUug/6bzStIekBm8OVeCT0+Ky/Vfpp2PSf0kn+JFzgk/eDvuJ+QCKs5S1/94fQi1bcHTUW
bZ4FNN54dWW0wShhRoyYiiczJ+b95GqJ81gbDLmfzWTm8yhl87JFRo+4/5V61CwRGL5jj1VooFTB
j5J1Hj2eFeWYP3oecu5g+9IMH+p9Tvsco97oqJLLQ8/DrqlO8pWD7nzmT3DN9mK2Jibagpp3c3mO
qJwrGPRUqKria1Sy2nyald4Mi72U9wpsncc8OxMOnvB/jHAZyc6zOTdZivxhPNx9wsrLksls3Yie
lL2XwtXt2Tasfsnt4AvcCN0dk6B6Tlim7rwk5gZI0Rd+4w3JWj67mvu02ZTcFUphLi0rfklsq8sv
kPCpCX54SIfV2OLkK2dN+y1xMOAnJ4HVLpA5JfqMi5vdZ6KCVcB2S5W04P7w2xio8uo7h4eGbFlX
aV3ugAb/tVxxC/gZ1o473QsHdsF5eDDm1pwUqMdgLBO8ErkQaC/ZnAerEWmozHTJJX3W47f8g4t1
uCmcnVXOspYJIeN/jVilX7kNf73+z1P0pAjmJ+LoEnU+6Zxif56iQapQkjNdJcwHn9h0dv9ZrE8C
IpHzsyFr//+9f5+igfTj/4L0oAEvnhD+f4tdTGAdg9w/kxv+fNsthg1/rNbhQ43Xninasod/eaGh
TDgGzuIaW7udglCgAYy27jt6T77QacZ28wketHSGU2Vimp7dLhhC02LedaRBY6un+zz1r0mEQg9Q
T4INJxVtcV57GRCEhLGj8wqbnovqNkkYb+Oi3iWcCRW3oF8WY4qcibcZfssWKaY1KRivGxN4kjMF
wZDpglXUzid7R5jaAVrD7ESrbCztdMNhJ+sQ8aHXBy2hfYSvlo+LgxuyRRk56ThKD/uDRh4TFT/+
J8PNGt4rvG2k1o8A52Kn5HBA0gC0VWxrJ1zu9pQCnnPMo6/LKcfchXQIkhnnGwHO6XtCVPOSdtlR
ClKXBeFwfR72iqdxDrwF+TrBdfVV7dU38BH3PdZ4zKWViS56jnUF4iLEY7wOOaEF+aaaEmFpId/f
GwCjpO88RW/C3dfa50Z8IeNSspW7c5McSVpMhCuC0uOAh4K+ieBUSGhe8nwxbpOVvC+Tb6U+Cvel
js6w3qfc7vxxkNehusxmx9sspiYpndxD+0JR/wCO+5q801Nct4EUYLSlRiJ+vj7rT/hU3NHT50ij
WjIs2QOaRYNY9rbGn1swhJ73a0wUZcjyfHnQxJWiJ2xL3Hhk1l6G5PuxQZvVMm6YTk6MppXHEqMG
xUjWb7BSVMtuj+vhcXf4u8UaqOyweLAzymvxlU9CYGkIbqNv/BFkQPRb7mxj8GUsEzxT8qZZIp/s
tz0dc6K8ZtGeUxOR6ao/Pl+jY0xjm4SXSQazjTr3ms57xq+MSGJvRMZ+TBz7FEXH6ZgUQUJzEn2d
eKQXjqzTN515zoxCAG80mfdyUKYuHuFr6nDm7UfnNCXAX707F+OaXGP8P+7Oq7dxs92iv4gBe7mV
RFJdlmTZlm8IV/be+evP4uQMMkk+BMhtkGASjJski3yfsvfalBevpbnnxyXpISltSrOh/vFNgAHD
5F1Fsj3/D2IbwlNQJzuUcv4W6LC6DgN85WseMh8oZWeKH/kYPQh1oU8gMdQxZmeuJC6mNVp1c09V
TN2N5dB74NNDyj7UyfWMXJ6fzFmod5Hl5IhqhV1+S/1rUc/fOf/Kv6jBU6ZNPZ9FIccl+cDTo72q
QidTN6nrm3aiuYpkd+1Daz0VEhXTLsnX0bhXOcSGLWjfS8VQmZkc/5I3kYEIpVMSLsIx/uJzKNXv
zfOwy4hp2CFf+6Fjs82VdQxvGY8RdRXFbEGTwzbKVaWdHLn8sH5Wutvde9QeC3mWNgPHHUFUskp8
iWq6FXEitoBOQ1gYppMePE7JBb0Ehk34DupzrC7M+1Bd6Zr0zqa54nlVmstn+Gees7qApTd+N6wR
X4RT8pg8yt9UhgBm7sEdDsSnv4OhxL9NsBspr4jJA6EunpN9v6y/OZtJ7/kun8on64S2g7jopXou
h42JsL7cglw6T2fxWt/rdh3u6BQrlkCz+GDlIm6jvVDYf7VoqsRFypNkuL6EFKKnF4K0LGvVd48m
RiR3QlNQLKrCtkZSAtc9PxrsdXRMaRjZ3RHEzF4LH+EtdtNlfDA33S4+pIfUpaEKTlWwEke4zbZU
Hvq5al5J9OLtUiSohwt9E5sW3a2v1Su5Tx2/qO38BmGC/lyBP2FDI3m5xDtp0Tt017DVM2jT/a76
9q707/wVnrHwilzeWarv3a05xNfw6l/Hdwxm/TottsktpYwQpcgxsL0zqM2XuElNh+UpvxGivbjs
dsAHdlxpqyhYlC5v8g2N36F7x+XLbcy9v7GIRtm+xfnEPHLtO9Q2swTtSH3Y7pJl8BV9kTV1a5+N
nlq5fU5uRr+0NnPNp2/bd/6W2w615g3t2d3aWPSld7N0C9SA4Fq4hkkYw/5GaedGN8tYoW8srNU4
viAJJSlMNb+b8srD9eKV+cVdf3iuuaXQMj+bdCqvvYuiDsKREzxHu4alKTJcrBDRWt5Xx4rGAe3F
Q/dkgJinDv6MhhXrJdFy2Q227IxE1k3WexJCyEF8iliQzPCJ6m/eKRlbYzs91Rtr2248koA3iGIU
C3OuDG9/Ul5iUst59Q7QbK9JspIOg9srtscxVmxFYc0bR+RwmhbkPSqgamjQM3E99OOJOXOEcSDF
A9HvxY2G0JJOksAudtqL4UzbEETrEcY7PRf9oPXQbPy1aM+21WCZrGZDzogy4LN49u71oXfbS7cp
j1BBGKu07ni0driU20V9jncTBe0iP84jpuiu7FMW9ZLTXupDzI6/YUjXHmfhb3nID96Djx+6v4k3
+U14Kd+sj+AzQpnIC7EWD+OtvdHJG28YEhaonW3yEewyOG5cl6tr/BzTo7HGMMmxan41LAt/OHQq
eaFLz7iafUZdOEn36hWqBIzDs+ICDwTG6Hi8BekQyxVPycDAA5SeZddQqo6Xi1tyJNZ0edygcrau
2Tw06JuDNfdl/rIhCyS289cI37bsZicGPzaKG/RNR3Ph1k69V18I3OIvBnMJoN0sD3KPr+BDj1/N
2i7Kp+IprM0l/TKJ6xCvGMW4nbxNrRsBB9uGqBbe+8pb690z/6qwwcjiB7nmmRkx21AIQv5qjB+T
+DtOTypOGEsMAUvBdrNN44Cxtjrm9/6k7q0nn8slwgnVLaEXcStIGPsx4yfldyT9B4XYcgDGRbnl
yCot1XOmXCSFzBRi6xbZy3TifXHC3Gh7qKnljTwEZzkmoncRbYNtwDl7Cl4btzsg5HSUp2JbnDku
AXchA+3fJegTD+Iz+OSv6tBeh3jhmZByFtyir8adMN9Rsr1jsG0OPQG0OYWmXaDLQ0abO8pNxVgb
E5uT2dqT9CU/B1/BIbfHLcbvEEKTxz7joFa7OondpnBynGfaaqABltndKvHDoC9Thi4NDZm5l6cP
Vu2njhFXI76I+mvGPS815qWu3SCqgiQDFXoRnlJecTLOlpx0L5wc5S1jlsK3eJ9RGV/0jdfo450C
taMmDpf5m8ZvVVuEOoFui9duNX6jW2HDclZBRuEG456A3JZ4m1fxlWIY4w8V6cgRJpFAOBfJfFL8
nVKHzKDWJWwOUwNltDSpBJnbkhCObZb692O4G5/WY/zcvPA9228DMsK9fAfRwCKWP5lEJAdxlx28
4/QQ7FHu77UH86heRn5/7Nc/pQfrkfomclgWEfsHPcp4fS5sUmd5ThMBxOyaFyK63mieDeZPpMBT
Pb+QF2QyEiVX5MBk8Ii1xeSJI255Dkg7qoFKrZqvPlsMjHD5vZJxcKfgp3meTTUOhim0PMWq+OA/
4rf20s+MKmIxDLZkuFyWUGVLc7kTX8mhHKWlvvbZ9hDOQKar3RItUK18oLJv/TxCXnZEtIOKWJjv
sbnInyU80s2y5UcCxeEHXRVGzMQo4OniTcT0D7H+j9c+NDEdzLYamhQ216a+XQP17tfZDYRp4hJN
gg/6hvFYQu4dxcR5PHJ+ZGvVWvmtfiqilYGXR1t+FqRalQuN0RXrO/QWisiLe2y+POO/3jFbMxtf
k+eV8z+vt1mD03b+uncCN0Lz+6ev/6VjFumZ/zd7X8KpQ2KPJP406vzRMcsAU0TzRyP9KzWFfplG
me7asCxFgvTyb7ZOcA3/V7v8xwPX/0JNif0gA62WipDjX5ugdjP5rKWJLcbmShkYFKP4RIQ01NlN
K1CgtSyC0AHeBiVxhl7jkB7URWuB2Ignhi+lTCBqF+UbfegIedMAIUei8JLV1Ukkk50akYHvJFZv
cT4uqry8dsSVliPGwcY71yoJO8mjofeOHpAo3I1nqUB8owBvHnCeBaWw12PpVSyTh4TqQ1amF0vr
wVJrHeuk0Xsix3WwNfFWQ/JvZVKBWi1eJa1YAlvbFpKwYog51k9q+Fo155CcDK84kNhoVxRoiZFk
j11do2fqFPiOYXaaRF/CSuqBtBf2YQnFdz4+cKTWX32XrD3qwiF3yoxbdBC/ZZU3L63gcOSRxPSb
Wle+xF2JHqfBntukruFXm1qo6KLCndybPngsH/KXtvWG8pC0LNeGiMZQHqJLnRsyU0TyXwd9kbRs
ULzK7vty1clDvh5LodoW0w8VUk6f8N+edJFewQZ+hh5xFf3jvlhXtf9x3f7l6/+4bi0QoyIV0u+k
0Z9jLpM98qwsIQX5h7mdAdMfF62qAzQSdaI2yPDQ/2ShEyGd8kE+wiZZ/ncJyDJr7r9NuQy8DvOz
ljDBzx//RZOiWalqWhVvnUGzWu7ixSeP8S2oiR3odMrHWJnElSqbd4IQdCfzBVuSOmEnVD6rkzF3
q2xyh1y5+33wFPnJuByrhgyEEOBKX6j+YRCk4CEKKxYjWRi5SlLXR0VNH5WREqP2mHx0MapV0aDY
moM1+gTysJ5bV31o2M9Zofo6mQIddhadkFBs1Cp9TEThrOXMXhqfdWuK8KpCUUm1I8l2nTcfgm5c
0kg6q2K10yrtMZ4zo8pU8XdFNjzWRZxR4OQHKWkeuti3LR+4Gji6K2DuO1hBdocB7lwMFky1+yZH
NErAa2jp8mm09ME2BEbEBXpV0cttTxdgNubAREa6yaxsXvKme1bSVNklprpRJNY4eV+QYiS1zPOI
scwUu5vDXfVJwxdnZT1mLUG0TYWpRsQmZUnUdLUxMqzFtUxF7EctRY8vDulCHfPvpmAuLzfxqk2K
J4I8n8O0gqcy5es6j8ZVP3j1AYZyiKfbcyuCMcKRbkCr0WpGY7otI0wXWUv1kkhvVmk86Yn6YtEC
eNrggrKNFkGR8bonuiN4EjQcvLtNPVGhjPXotNH4LJAx2oL1XMYEVy58yezuRSVNbt+Ku0ona2qK
QtRwJX6OoT7lohY6RWKQg6ghYQq1dluaXrjlTX8R6mAj5BAPxqCwFlA712Zc3/VCg2sTsYQRovwj
RHi7LBRmrm0/e5krvgF8eXrbBmRTAl8FyfhX3Bm3yBpBviX7rLTg4GW23rIVhbgI5ZkKuABJ1zXS
RyROM2AOqbJllqhxBYuOu9bFVR/kcy8f7SbLM9njd8m3mJhwcKyGKZfAN9WjIVknCr6CISyeUp9A
KHUaWWBKB78gp6DR9C/ePSet90HUC2R7G9FBRUzEqtfHGIo3wuqYUjQSoU0C4IXgIyM19GCFprgr
Cp/Q6mJipwFWV0mwroZ1t6n6AsYfw7FQI1hU0vK7gWCLUUmPRzP3S9nWBXgMHgW5oh1GdXKDrCPT
2UBqXBknuGn1KpYIs8Nt3TZUmUScE9ao4XWMxbCCIwoKJ8i1r0pKp4cmoUUO4XqzLGprXOeqY/Xe
s67nJzhhu6nm9YALyEQx1j9k1FE7scOt2fRX9FPGIkkr3mQlapxl5KHWyrtCPVWyMWdTE6e9Syqa
LyCla73PZLf0WScbQrHSUh6SXGHarflBZVauA5EJiUjMBDVtK+rLzvf2Q0cPrPfmTY8L8zPn51Zy
SNK5AahWh3mack9pUaAkCqpppm+jUL7Hhuokyvg+wjjUZMpnM6/f1XT4MqqQeanIqtmy4mcCNJn/
dLGCZDNh91rKOzMZXBNJ2qSFhk2KJjQFixW25pfMzgrjmgBABlyeY5zPBjoQA52MJLmpzMQdnil8
VyD95OEU/SpXughRDEA1WU3WvBe/p8qk5cx4CDIEw0GHKNAoJKhlyPLCiFYrQKNuqUKw7BQq7MLo
joWHTM9v6jdNGLajN3xbbQ3rKPOVePVfPrTx4ckIsaDGyLI6O9v/QeSF5fxvh/bfvv7noQ2k0FAo
iy1N03TsJpzAP8/t3yGFIqEukoQHZf7Qz3Nb/m2Oq7bIxhINDveZZfNTSyr/Bk2ceG9Fw1r4A0b+
L0ReuvH3cvvXh66Jf9lORVkaFbD3h60lQZ5zG8Ip0Cq9QB3s1Es5ntqUbS9iEZ+I5wThD6uabfo6
VguUVQrlZYrPYs97cJZhGchdqIKh6FdoHymnF6XkitPGYKCcwC8M34yFh+lC3KZPHXOCp+mDZROt
eLavv4t9tucrwrdBgRvDvHBBr0x7S4vJdGWzSs2lcSpM7CvKkoAr78B8gNGSdZ1HAlf1rJ2CzTxK
1khyCzbRHurvvCrb8Vn5TKx4DfaVM7rtFrRTgzrnwJ1RfGWXBRHK+xJfWYuIr94XRw7QrCl4zdIT
q35rPXNziUuqj/MnlM7Q2j9IVNNV5mZzGE4KBpXaHV1J38Q8XOOYW0Q1PrNHkbUzWxTIWjG63HFT
hIyijq0PYqVZ8uGy+5h1Hd3ZU5xA/CZlhb9kbTWb6+VD8sIamdafGZTDuOsUzxgfbPDwZruHdK2E
K0qeuibXxfWfFTgfZxlyGQAfGR3NRj6OFz5QH8mZGY4YyqUD2zA4WlC2SBtjERSmOCmewmxYVBzr
OUBZfyXGeBu6RX8B0OH1+wxc452FRwoi4xDlW4af3uOH/tlhPUc519k6U/fAUVIULMiOnAoZwbQy
LmwU8CbjoSa8lz/BvuoI5Da0BZp2SIH+LOBKgoQMrqwOCB9Db8UOa3yFpjMPXV6YAs6DQEbM2Yz+
wSeDyuI1pg95VFiedVQhwWI6hd/CmjwG9pHrAWBjf+keYC3zwphvwBDEg2xDYfis7nwXXje+nUq1
glYITZdfXPvLR6PFts+i06LqGhVxbRjfYQZNGQD5BhjSnSWCciDdMmBxiBLEc8YjIqU4e6qDx9BY
DNdpMx4M9pK4kVDGaWvLSYk2FdSlvuSXw4Nsl7yRANMJ71UJ+x5588AN3hwQYumPUQnkz4K3lqqk
fbuKx8zkdQKvUpW8ZTKct6WKHogd1Lb0tn60Hzx7YCK6V1xmrRANURQWW/9Mc4s1cs1EtcLjit3x
YLIASg4TewEG3DPn4J5c+v305C3qR2HbHfnAc3udbuVVfQb6m57k59TheltEtoi8B0+CTSQka8xp
a2zIh5mjbZkE4s3A64NlifrSXJQ3aIwA2nBBHcf37GvcMakan79nOfb7Mjpn5+GWrsBDoFsqSK/9
rOEcdpiHGO2jCkMy1hnL2DVX6BphFY9OiAXDFb23iYjYp1z9mtDXwYhEWm6iDkPIiCywPNTBJTXW
gvZCAN1Eas7ojPVaDIE6xQ/G9/QUfwrbcS/uqwvYmge0TbuEzcHgNmd93bnTrb2Wp/I0gN8zYtcK
v7IzMIOYgRfX2i4/ZdvGVXfqeiYlhQilZr2VDoeJWtuVV+ZasaEOboqL7iA3rz03vhu09vH9bXsU
0gcv2IebkJk5L2z3pUtLcR3ZqdO40TaeaQbpKb8Wr81rd9Bu0Q4s6F15A7bEb6SbmYhZhWJwEd75
AySVyc79IXwgx+4JdvMSPjvUq3zf2elGf+GOxL0jXoWOZ+NbWsWrG0ir42D7s4jJYRzn4O+zDbd3
UNzupfPztJyWxVHY4idZzxYpcV24jFUWb9Iy3viUHj+4iinkKYpIFycTlpjARTVqZ264mr6ieU+y
QtDm2MmFH39HJWWhI3B4t6qp03Nf8p6mkKxdDQ2MAuFQAIRZLkJC0tc6A4/xMWYcmWIdf9/yanfD
gj+lr4GNy61HbvCs73jvBf/p2QEHOqQbSdF0mQDvf1bJUIb8TSXzt6//owxBKi6SOWeKfy9DGOuh
nfl/ucssoPmlDJknBKSC84hUVfvF0kIZAt5YYcz4k2zwL8oQzfqr1hx1zq9PfZ6K/Do+8AmQHXD5
DFsPyGpaPyDl/EhtKXtEvoF4ATQYmMdgDwyH/3KOMZUKlAt3WU5biJIjokc+MMMnt8KO470/s2rh
q/xwA5xydGdeCON/W7dL1R3ukMOW0TJfg8LcVs58lCrmQWHNPUFcReSnggg9jH4M6ZKzRD4oiFDB
nb6aN3Ca3CkOxQogJNqUb+kqvjLZ12/BfnRRW5DA4N+C8qWf7tmH+Iq0sHJQY+g3w3PCEantB1WC
fIj0dcPyy5rplXAtK65gRh7uhEoHEpD4qt+Sl/7Mqm7a6E8ckESIMaZ3us20l23NMZxwp+zLLbUV
7jyOzYqldrsgNs30HUjLU7BTkKMqbkOtYDiWI/qObE+PibICCd0tw7XmxGvZxqtZoUs2h9UE4pXY
3KcAxNZ68lwDantH97rseUBvDFHTtQ/mlKPNfAKSy781uWiZw4nIDxOaMwgV8w3OYHXXuLU/hBZ1
yrT5QfIZPlXLlsPzqbpXDFo0OFuP2n7UzuwSRBc9S8Pvm9cZKLtgrSEf8G2odqbHaVPdUcsQ+Jyt
UVcywJ1FyICR5/8HiDNcJv4xAedJl/4u4nU1H/XQ9YinRgZ4wYwoXZDW5tkMaw6B3y+smNQnTtYv
ad6m2qXbeavwFpxIarHLV+EZdpOBk/ipevSHVfuEq7JEAs/RZ7wLz81D9qDAn/2G49jIq5ip1QOa
92t9Q+2B8Bz8v2UXLODZ0+zSS/nUrVTI2cZz/eWDF+WcW9QKmG86eQNpyAkDz8pwZKpDtM49U9VF
t1G3T6Kxgtvkud10rVARVEtpb+y6a31Ib/reYlGp2mO453k/Ghd2aNraMBekz6ya9wb7DpKkd/X+
xfhnBxcOGe2mey8PsM62vRvincUtkLnzssvtXR7H+qTsyiUimRuUNLeeN72VTIrsIqxPkgjCcLYv
1/hI5c2cWHU09wE8ctRGFD8Tsm0QTc2D5czWgP5i2Xi6faKYIRL7S52Z3IUKxPpKV/FLvirv6QrX
7lAQaQHacolBuieBIH81+xf2xNbbcBnOQoMBQEnXBNpo4Rl4MZWXmB80m183Yg8+T/gi46BKd+mL
8DT/g/xDeGvvwtv84MQH81Huty3R4vzy0w1/koUkPuBsZvQ/3uUNDTIh5jwv+l7eIqxSSYhmX8d7
pIfBh/mg2BG5gh197e/F6lRaWwCNgn9qsBWj8kZ30ugr1tb+niUD0mxFcXmkiJCTfh9zpa7BR6QW
yGf12gAFJFEPoYe5FJUl4Il4o7njB/QPJmV7jU+xboUtxTshftLfM59vSMDBAqhSwf8H4RY+04QJ
+kvER4CKleDYKeawB1839HaSEVkxqY9SD11qUZ+0gMfGG5ihh0bJbcGRbq7XLEW8qqPJ0I8eo1Lp
krZoD9fNnXsoEF5ulvMNqKXIkcEnrqzpTalBTelYn59jmKRfSvuaGyeSaT3qzMGGO11jhZjmlSVk
vnjkZVuzNdSbNfe5PfBf8xIxqUyouD134DfQgFyuABGiDKfBCpw2fPf+25EIiqmQT8D0X5nHDv88
bVDZqP1ltQfN9s9f//OY137jmGZfqLKLQ7r6qxiWD+n8NfC737cHP8945TcsYxJ2Mwu32e8i2Z+j
Bj7EjsAgKgGjLe7Vf+Unk36c4X+KMCP2lkQ21oh8W/JqqSZ+PeMLLTQJmRdaVgQXs/zwiuQwtiEH
zHchxsuh2fJvjDCz8t4KruOUTVwK8r3YW+V5NFYBapd81/Gp4Tp3y6W25v59GFCBpjdT2hlBcx0x
3QdTr6Dquwg3fz+csVTE/XYAgQD9gT5NcfFT+N4aaB5/w6nA2TBc8AxwjXMtC9yDsvXsc5Efp4u/
h3979h9pB91yU26sb4tb9tFyy33v+PgzjOWHsdRwKo33Yp1m+yJwPGQUCbZ9hPw+t5APQobWAywZ
CO9IyaGnwUIzbLKctvWeOvohTC6KUDn9JwZOZ3JhtMVes6RP3qf8xGAXg7ymqy+I1K59JC74zlEX
qe8yVUaRvA3HAsEInROCxefizLyYsDMeJBi1pnRUkbAvJoSo+MDCi49la4/XaFwOLst2+qJFCTMB
2tIyXiGVsP/LA0BDJlQZ8gvWSZZY/3xJsiCnNP/Ltv2vX//zkjR+m9OeTWnWpv8ICPw5/jN+syyu
BfIBsYH+/qE/rknINHOkpwUbWybK5E/jP1btMmU8eO35//7Nth0Uzt/Xdr8+8Bn6+es1WQdZGLaA
kbZZQrqvRNYOFKVDgMl0a4ojc4w56t5D3zxh7OiFiO1LAQhEBoaoZkpt4/Vgcq1tyeRaRMIbhnMM
Ks2mhBsro0ISpP5l1BRpJ3Hwi1rmluU8PGoX5oC+q0LZGkWNbfbdMRxbYCu4/uTurR2UB8PvLp5Y
QGx4ldD0kTVPtA9Kklp9TP0CzKPK7t76zIeXtsse5fwSEEI2qOqxlkDtAtTLUSjJVXwyO2oodPYG
oIypi1fyfHZ60j7I8slJm2ij9INGhYPnxpAgy1B+xkNzlrvilrT05j37keC7D4DmoNi0gruS+U6J
NrpCM1oxaJChvQhrbcRDGfbrQdZtln1LsTVdAUG9l0e3+bnotbgfgmAXaHM6n+woSnRIRXPn6ej/
hBFV2mGY0OWHbsr63aoWJSVIyOXuBxWuG2SUdeVoFhigHHEcw9oQ91/EiKFn5SdNTgBuaxRRSXbV
JWMkEUXPhvc0IGDW5HBXpmw8C/2R3eOjkqCTBavZJnYxcZ/oUITgrZuWYkilEcVuok04kgTXHBM3
ox6p8tiVW3PjhS1DS6aqKW5/7i5+3hNWOD2YFqawgZeO5r03gdUUIhrPPHxVy8+yMlckN+3NKH4I
WukUSD3cjSA6x5p4GHoIvmqIRbO1rpGeXRTmb60fP0hh8WCq9XNiFgC3g6vckLLVyC/h5L9ZNQnP
AibcQXqoarLlVAu114iySOAZtHbRFK8RkxRfPwc5SRJkJMP0gtnVpbaK8FRgbtiOTizQy4VUpwbD
H5n3wULWg5uRrPHaM4BWUVM3/lNaWFtp9ob6qmOS+ybznhlG/9FrjrmJ9xEqijjPp5RVn2BvnuhK
+CWaak5mOHfg8Mx9H67Nh2wFbgqCbMKQ21sywWz9PlKaZJ8OQeGyX8bpJdmRQtK5QfLBULM4LAiH
7EMaMFn37khYCETs5AdvnJinhjepznceHL6wiVyz0k5zuonfdcvGrNclTQJxcG9hrZYMnI9iGdhC
cs2YyXbyOQv7RePlu0ZmN2a8pyTfUqRmwz1EgehNqet1XCFTe26nPtrlBsidOd+qZ0NOghtI2GYj
mdNBFEBF/bdPDO7qCvmuCpHQ5j+vjKjKOFL+emL85et/nhjmb6QYUBeyh2LV86ciDjKJoWGh+slR
RmXxy5nBKonCEPKiaLGs/vXMQJDBF4EmkTQOm3/laAIH/T/OjF8f+l+kHtzNILJ0ibYtm+ClLtqT
lOIhKHvE6eFB6RpGNM1H77MsHyzc+ty+fNYsnDOPSTGApegPRhO8qZKxnEaPkyV2FCwLEB+vYiy5
fYMVOmwS4jtne8JgGhZe9OxhInkGEdLGsICkkdY6eckpDD3XK1AkFHRAmhCxSqncuiw+QmE41QY9
XaO3LnqydyUqD4WcPJEaKDsd8pKggwSoeuySfL/ZZ9nECdHJrm4ikpATNLg6aDJB6u5crk9yhtgr
sfDwDi8CniZ/9HFK+k95yB2G2yMa+uFl0pFLmgl3Ej3Nv2UG/YVcoPQoHKMXXVoBJwSZNEraS2gp
xy5lvE0c9bojrLSSiH3KSSeskLFOXbCPy2laaoVsZ0KCMzh+Zqn8nljBurEKelWFGL1iQoKlyquy
zx7aURvQ1jMqZtpvxQUDLbTCnvmcKPlr33yqE8EPHGQJ81i29ScifheBeYr0T01j5lxGqzDqXqT0
VSaiUoR8H3JcW/mXjFChUgM78MOnBo+RzlBJxZoRIKv1m2PWbEylXondawB+vQugkGEbDZv+YOEW
aMycuAAd/yeIfnJrgxLJxnQbRxKR0q/Ye+S2t+TXbKJ6HvRDIcRoa0qmIOfW7zaNEK9qgLncuzCz
51fBm+9/2M6yHjhEdtCCY9Albq81WzmI9qGYMmFinCS2bAkkp2rzq9Zp1AylazYDdYxB0Ni1lgO3
zSpySTWnj5tNXMVAfctbM+LWwknnZ/0uj6aVbCKEIIJSLEUSBHsMd5vA6tc57O0szy/JmIKUkS4C
8ILUss51mDwOna4vQOyg3NUGy/Vh58SN5oiddqV2WvEyCgS4Tk8SHNHOIiy1a48B518egukevw32
dpgZF2nxUTNLINwdmi+TwOKBBOFlEvCdzGGjjKBPK3NpkvhqpaSzET7M7oq0JI+m3YdhvhwyTViq
wxQvE2UwlrWmhG5GzqIymQyYKGsMyS6MFmNDKHvFUVTUOdGzZD+WJz7BpKrFVK0r3rvARPujtOXH
qFFOMDSTBWXX9PBtFPINpHARoZGuUu8oFYPbpdJFi0m5axHaC8KmwnxVdaMtsAHOsUyg3lgGJqr7
VYCGOKuPmnrGSBAgHA+Sq1K8jclrAB2tjO7dYG471E7FbEmSd0KNyUV4Cjh6JIhCRco8li2SOHEs
PTaIv3w0icxIcqHZGy16B1aGJjqL3htsiwy5cvyuc4xiKJ3VgNg10+A0f7dGDIYsKtvokisXnfUx
MbAq7nUjDTYyWaiiL2NUozShgurg+QzesLLK4mrJDQrMjzjf9tGRa7mx1mqpH0IGtB0KS5kSoBwI
yjuOWbFMJ7TY0EIQUdomriVg62VZ3TwVsbbFeRq81R0rxDa0AxilVvDVz7hH5sqUBag0rob60gSf
aO+13oCa+Kzl4OYMEEY6oVIeYjSBbtJTYahwprc4UHz/rCeXNvngshBTihsh3AQqsypiPoO8/KrA
UDbKfVAN3iekSJMyXYJmGdN2q0SPdUMQzFR/txXhXmza84k5NZloPfHKKXewY6AVmzRD3S8O7PAg
npoiqXD+qjbqlWdtB2ZEUerbBbBv6t6lpr2XlWv0KmttSkXjcxQESg+MaWqy7FN/1bLG1OtrwWDJ
JDwmUBrXz41dJpevfgMARRsxEzI0yl5KoT1POlhAc8s9TwhPSv+ukBHd1t12LD9FtPNWJi70dtoq
pu7UVk1A3VHtH8XiU+c3YHXlqqquinkzzdOEyNzzNyFxIu1FVuyAELe0X0vJh+c9GckuwM2kXX3t
WWJi3grI6dEvspjUJQwQraP7DODFo689yGa6gtu0aoiMBUFOKSyFtowAPx5VEjcKRxl3mcAkTYMz
Qd06QQEG9hDvh/jMa9RHrmSSLOvmFSUn1lSDq9CqBbdElJzJOJDajWqdzQpqHDSFpLsDx/KszyCt
14Sp837sbIC5sb9L+qOinPUidYTp01K2hXqIopcMZHM4rizxPIpscb1NMj5o/QFl33LC2VWcupAQ
GoLN1U+z24DjXbH+R8WlflqS+KQSO6YU8jUeCPLDfezX0aociy0p6JT74aZpPyZTXELOccbIYALI
e6Inuwb3RwBeUfKxe5WnRvkSiZKWSpkLRsYDnax6RpAoCAWdtiIoH4WuPBZdD0Evdlofc/5rz3xd
1bOl2Yr2kJtO6I0LReUd3H2LZrxSrGviP/ObR19pMcpm0QjKvuWKMzcjEpIsSm36602KWUY2N3rD
pGTf6f62K3SXK8VtBG+l0lSKqKcj7HsZqP5xLE5JRIOnQeKLuD51AkEmaIx94aToExPsPMQyLHin
0b9JqwIbDQj3IkVsEV16pdvkbb41OMiLgth79N8ZRpagY3fUTnutpf3FjtknmWso18GDu0pWbg0Z
3ryKTKgj8sOrQWVodJmzneXire/Q0hJl0uGioJeQVYy0JNSIQGZY3I4lm4jwnE1PE2IOSbplJHJq
7UvtV69lJS0T2GdDDRxpzokyHzuFgBWRNXmtrmvTX2o5YXFj9GhZX76Z3Br4b4pZXaPScyam1C1F
W5iwB2tvY3+QKEqyvtx4rNvDI0rQlGhg00Lw2u5aYpo7D+kEkJXucUjPqgVKWRw3Ke2RjCO20+Ei
tRJrARUbFSq1Cldt5CSFidurYiv2VMWDnYlMxbin1XFMUkC9VOTJ7jT0FMkVwb2PgEannFS1zm2M
9276P+7Oa7dxNN3at/Jjn7PBHH5gn0gUlZMVLPuEcGTOmVe/H9ZMobt6BjPo00ZXF8rlkizZEr83
rPUsukHyjZtGAdaAXNBT7aEn7wWdrQ55SkD37xvftXyvQ1wozdlD8FkPGrEUWHAQhNYuPyXeugVQ
pCZjIT1eJX+Y641K0AQ9uEx3jQqqHCe40gC5n2upzqq74VUC8yqYrs/lJpuiIzEMx1xeBuPJVJkv
NMHKi18GqVn1sFM8A/qUq/K/NqM3XxRAnvTgWx1zu0ADYqafXWI5DImOkRW/GVnwlXBwZQJzeAFL
f5ESpfcRSg9TSZcxATUarrD6HX0p8CPml2a+kVBHgrIQO4m4VsTBvK30KF3IsW7X6G1i+ulc7LaF
rD5rqApQoThWbS6DEdYkuL7yLdW/xrh1TLYrkWnOIvDVbiPf1X64jk137cryXApgO5C/qlRe0jSY
4EVZrsNyl9AYm3Fui+Vp6DkJE4ojCkPT3cXaiyBXjupGTIPcW6vmT0k/ntUkZ6kTfVFtzVPXxH0r
z+q25+nkwsUz2bvk+VIaz/EoHXOcpL7bkoWUL+u6OWaluE8TeSMF1aZjpVtazFqlHuecddFiCgOr
PjaqGH+oaQJHS+SyR1kk4g6J+ltdQGTh+iRDUMi4nEU1a4yWkjWHqEW6uMR6KOjYO42UrG4tOwYX
lz66ke8spljoZHP+t+50FYklhKVCrjR+pBH8B3GkLpr0g3/qdP98+5+drvGbZsoa/ervWcy/T0cB
cKi6AXgP+84PBeQfOl1DZ8uhaigndeSTf+x0yU0H2WEZCoLOvzgdJRjwXzvdXx76pFr4g6mBwaYW
1zVHF3WNjM04xjc1KxOJGtWHA5lH7PdKA7jSdAngtGXXoGIMVpAIVDDJ6c24ihjlRq98gDCpsR/A
dq6SAjYksosX1jFg8rpdFwYnUagRTkXqmsuKg0ELFIGw0tPkUOdfegKBQ2FBnSuHlMlsk5rgZHwY
Vnj3ekB0xPgBwalUIlaFHv4O5A/vlEbJoo9lp8MBT+RCpZAIjLNu6OLVyGWmMrlGuP1FtVgEYgFi
LwKqf+umOigP2nCd+eCYlWemwHuG1OfIomn0gnHVkk4aVt1X77vLsYxRgiEDSAlu17xyw2Xl4nF9
br1xHWFyIKat3nZFuxpkGFJWeVMT6U4PrC50U/40Ip/TohXw3r4AGmW/X8BjI1qm9DApN8+t2VAT
oRI0CW93ChH1tR9u+67dyKobYuYVN2yRFmjsOa9xikrNeIZCP1OSgHJm3BSyYEtGtGo0gpekJl8h
4f/OS+GhpOlcz9mkGCHgQaMekECz/jU8Y9lYLL+1vicN8ciC9dg26TnvvXg2Rv27W9Y3WPUsUzFq
0BVkTUQTSNmfpXYXQgImWTh2c1QVfuhovrYuqDDNAWsAoWaj+8pg9zTU8qGikA+lkSszNR2xZya1
QQy5LdYPxAkpFVYrmbVqz3fYuOZwvHOp3LgyptreowdznSzch1J3zqUBn6zw6ofRU0NkI8dgyeix
s81kPOg0KZqXHwga+RY0aabL8Ah8aq2XRH4ZvYsmW5QWpO2A0lPie0IhQdEYkUNI55/uJXmV1Ks6
JF8pRs3Ydxe/z5ZSeZ/0kg1uUULxFOHsIY9TvyJgpXSwTDxmqTQx3Qe7ZGDNNNwWUDAE2vdgUIVz
fLAsyMlqZkyqEH5ZYusFBNAI+jb0mB7RuseBP7ca1HvysNOZnFtM0CcnyMhE3WSyXo/aImItYbnt
1oDzpE+vjJ3io1FkKj+WPvD1FwHprzAg/EMsKpBclOJK7cpzATB1UcGrL7WK+gTSWTCtAWgddm5O
Hh77AZ09gUAspMHewEUErNKKsr2Ym3Ew69gveLy+2uJWDOZFRr9i5MG7iUgat8NSTptdwJKCwInF
wKi+UcnexWzAk6hZaZisNmpWHD6rDmNaebD6gGOFjNdAqEN1kbMcGVmSiJNKYtqauKxPEgb8hcpE
Nq/WAeuVFtI1oRh13C0NTmyjzG4BMfGkpjxMwkKDMMh55soyjNybzIhAmnrjTJmXFQ2DWDp6W558
vvs53a+IZ8YVTNtwUS6DOCRtZGYKJYlR1qchUCxNPPaoWRSAHnLyxX2yx0PGFyY8kX6wG5PT1X/T
kg9FHRjl0B7Fw8aNSxHi1d/3wJxWfaz1JnIrE1n++OOpfvT/3/vK7Lf67Z+n4+Et+frf/zEI3PuT
jO/f3P7ngQky9o9rwcmH8PPA1H5jTc/QFCHdD6keA+l/HpgTMlbhELUkFo7/WP7/QoxlF4/G74eO
7y+ZABkl/+m8/PWRA8799bxMzNGCLKdYa2EbKk/pRxw5wiq3gbfOsJzfH3jwH+2HFz5nEO9EjUve
7AFPlcENjbWjedAd5yPZPQ4xFrBF6cLIuEVOy9trWI28B5g6BWBXSMy0NpMmb617ta1EX3QozIey
b96j1sVcem+8Hoc5jID2YRxZlhF8I81kzP/7alElC/iu3O3ADYwLf1DP8rK275otHTuiLTH+kcR2
T77LR4lTfzuEAEbEF1zxHU/gA6mL5NmlhPIF9vJMOkpH777lql3YwqrcYTgQl5k/l88KTRbPk+kX
79U23sWeTGjOhj5BRX7or7t573Bp4pSWOC8nIQ69+zVLTwbQk1fpwhxIWPEJiKL8cVtwx6/EU0/2
A+cOIpEoMYTT4kK/EV2NzQA4V7OBqcPAHS4X//E7UdsO9lyUiffHNpqdiblGPA6+A5vDJ5I71HW0
CC1d9yYki1YlcGKDzg8up0xJbMygaobSZcKUIPfrDu0JvR9cLD6gHkFMjwYMNVih2+4d5T2AMXSG
DCK1WXvsnvqrfjecfu1tR3WePblsmU6wHw4451S03QSe6BsnO0Ts/ZC7haeJ/Vu9BZBG7toDBsSD
C/6S/pyeeEIrzJmcMhcj9wOpdLXWICsATxPNOeU5v4OfehLcN7G4S+4xvPbYxPeCBbes3tEZqZB2
5ipoQ/iTo53s0clpqP+Gj6Z9USEhpmAEVeXil8/AkiyeJABLXj+mXb9bXNJxMYjlK2YIPYYaCMCn
AvCxQVwN1edRTjJ9hkMeCSc4U1YTDHKgI/tCK8aq4Qc0VbhPqbx5vrTAToWXUFwa1txHnRpA49qZ
O6Aw6OHH1tYo69BrbP4hkEfn2Nc3y6MfsoVu+h1EJJ/Vogktwy3IFZ7BhCWluZ3Dap0+mKoDCD+0
4Qv+PXc8HN3KHg8+8ZCBjY2BtI94y2dRU3IrcgA7IK0RQuwOKuNUD7zH4pWvYyB4Sx5RsWZYwlrh
y1TfE+CkLjmLH5A2YWD+eLzg0W16Tu+mBat0gbZMcZT2NRxwAM6h7v4QoACytIKLiQdnAwCHHTKZ
mC0rC7il7Vm7oVKZko7LDbxS7KPxovscJgTP+BoPK4O05d6xvhCqbNrzcOEfFyQk862y5jgLjGDV
HIfLPzCjfMkff+TvuXNopzjdae0h7DJh3HEzUBeAPYcLnx1f02HdSNBR+dcwNrkHHmx35LHy4JMP
hDKc/eOev//xTMytP6wyrj3n5hIBJtikm+ARogp88GmObDQ1UnKifx0u9LZH5psM2bmTSYKDY/XH
v0GnPFxqdRvRp/KYAKNyQ+3WHcsNixiwnqTPowqOHziCFYhwAmR56v459WoyrHxclRig7bv85FKh
XMfT3/eUnU4sWcdhj26dled/OWVpS2nu/tyW/un2P09Z2lJj6itVU1Ow8usccz9PWeM3U9Q105Cl
f5jmfz9lFTx79MjcTtax/StTlt5PIZ3827S1pWNFgv+X42rhvP/pmP31qf8DofGHtjQP3SwbDU3a
yIn0PaRkQbq4dIaEwPCS65ph4Y9LJKpvkR2jKEbfRgVMEe0CZiIDyLLRMi+p2no55EwWfd23OD4S
gQWPpN0st5wbjXa3dGCso1Ksa9/aCQaZsjHtrsF+rZeMi5wQKlcwwYGso9LqEH/Ui5Vd6QxlRw4L
DB0GYK+WlVjyUgmKY8SfHTsXheGV3LqLTgMm13zpLcBeV902lrK0iniNRwjcnR5RkdK0TmiPunll
4SWtZV/+zj2aTb9e5Kb7IuFZXdCTx/Oc6W2sGSsdWGUv2LGofZKHcRqEfDGC08rKW02rq4g8G1rf
LkDgTCscNLeWxrgWRIxNyUIvTz20IZH2uZ766GjqqJkJM8OkxxYUvpZn8CTMTdBIB0EhmIWm3Ne+
DFp0mVaddMllSuveSPJamnr5nqbeE5odkjO0PMpLEkTIZ1hnIvw39saPiQCjgZIRQT3NCnJy/Gam
iS5aT3tyPKeZQsRwIUEANBtRkM0EeXiJpgmEoATurNSKAiRzDQpoAnCDgB4w2SkIr6Q0PvUDZxcJ
EylHWT2ty6VIQHKfmTlDhQzAkNdsEkof0YKB4gq4cQbm6sEply1G9kBG/HTdytPrhfxaZsg1uy1d
fMQ4rHvJwmh/p21lmCksNdeDxhAtDQwMSmc2s6bLGXZnZsHGKXHkTsYRVDvkWwATSidms/CmV/q6
4qmRnNgnmMzkh+ovK/h6fb+uVZTlEEV5djgDkEvRwZNVZhSocJLrNLKvlXOf9/O46Y9mZeJ/r74H
+l9FBB0aqh/eiE1kIo7DGQa/qRrsqjW0lQawX0M5lHF/dTO6aytH1q8JHnposL8eL0ds/GF/hGLy
IaB6csmSlflpCLiuAcL42qmtacKtjsHwJkTL76nhonEllGCMHmjq/+7XYgPPMtpjRTW4YP3nESGS
kn+9Fv9y+9+vxYwcLeSTEhfeX/3TXIsVcCOiJqI3QUFJM/RzRMgFF9EVWk4unj8Ggb9ci2WdYB/6
KBgt0l/DFVn6vxFQcgz9fOia9CfjUm5GaRxLprQZg12YYXizDXbcLJwtz2457DdWxOb+Egc3Q1+l
BHL1wLhJfltM3RA1xww1xA3mBuPELUbeo3pODLtbqBuSIzejQ77zdaKG0dgE9zCY0ROVDwi02jYk
D5wdg6E8qeKSy6gpnr3StdMU48W+s57DcjWoTpcsi+ZNy4mx6D/GD65jANoCDyNCdgDgNc00MFhv
gIXHdmAdOukc3QUskGfvbZgH0pIbBOFaH/dyAolpl+GF6WyaKrqpJQ8H3kGWLJRL67DfL4mB3cvL
bg4fYW9cxg9s3Qtxg2ubr/KtD4t85x14MpwigsMXUXC1YtNlJFTa7t7M5+6r8hwsrkN0idxnvo7n
7WuXxyaxLS6ZC6HvHJ0cNLBFw1B8s0CfPfaErH/wXW8JJIF2IFP6jukx2PPkPGnps8En8IMfCR1i
9i3gPaeoS+VFkODalM5ihkSSOdCOtJtZgUehXspnObursuaU+ntQ8NN5zXAqfiWvDXlEq/QIwfeS
HnMo+CaSQapnVpXz/iO/JJtuX19GBJVHQ1vVBXQKBojzLN2gGsHJpXin9tSiiJxjlSpP2s510Mxy
OOg3SnmE6jiVhs/xUL1QevNLW8zC6ts0yFbrNjQLpAdQrcfbH3RJCnqOC26kIR2YozmFRo8RBU07
aUPU2BydevegxqcPIFyjH18a+YA9zL1PGfGThay+xp8j18dUhnl78AkqoyuAXonIvAwfYvIEL4PL
s61hOtNrpxr2srTu3sD52OFa3VvixEX27r1Dtb9755W5i22SAu16pV9xj+C4/kge/t29NPaU5ZYf
3tz8aH2bD2EJfZAp86g5ceXE6Jw81BWkVsHPPGrJLVp1/QOXjnhiKcX3p4qfKNqHywDaFfJcr2u2
S0NXNXYceysvOPjPVSjvfZs5H0DV8rtzkl1nHfG00peqiy7c477XqiV6mANWPUppAS2Toe2ytlqr
LRb8lDGhGK2xAcnNKsQC0D/FeOdZc2YqWzygfuy/6hG48IRLbhj70XZjMByaZ1QeQF/kdEIw0rc0
n9JbtR7vcW+rxMcc83vDMeYg4Whe8i07bdTTmkFUMgMIR8SHpBwnV/onlgQ5OxPUNceJttGeydet
hV31aD6EvXe1hoXeX0KEGqUtiicJFEK0CppNcCrj5/bOiiAcF37luMexswVaeeaXEUpbxpcWluQp
b6Q7uuNbn+0L48KggXkCumPel5RxSEX0aIWYs/L3BXmdOYjckddE/20kE0M5MXemvCWRkrfEbnzA
qbbN+TcI7QNUzxNDjIf56pFldZc+YmiLy3QN7mejOZLNm3TO/h2TxfxKI/UQiTx9T50pB4blZLuq
V6m0wAkHavk5rI3ViMC6bBg5uihbDPFNv8K2scNwQwIDQwEHgCxvBt5Rc4nQm+7hznQnI4kM0lMF
xsGE44TZ2HallXqjaDNnx3cgMJZTkeLAlhhTnskgVOXyAPfVHtdh46Tbzn3Qtxdl77hbecval7GC
W2D8HselRAxEpsywUZgrHobqOi+nAAfkCRQs9g5jZBlMJhC7fCKBGTLP43Qt12ww5gKt88czsV7P
vkN0zZ5l5Ukm+S9z2hWIZ2bNCGo6tqCMvlfwn/t0LRyo1YQ5OS98DBWavEVtzi+xPj7p/ZJriDZv
0zWbAtVYqCjJ2XH6qiOK8kz0KAMpeVA7GPJ64HG8Dy9tso59R7/isdOsbcrA4aYoDz/5NL5QCxW+
sdQr7pwWHcBnQJiHYYODJU9Gw80aktXg0WeT+AC+04mX3LTXr4lwHb9KatSxz+65IC4TIAY/oI/q
bID7SwOrzzta2vLGf1/hmXjmZA+/qtYO5R4dTxmf6q98juzcrbbdu+GtTFIb4rOPiVP4DpFvgYV8
GcO1seGMuqo+UpmFuBKfK0jv7FmmRE2Wx+8x+/joWacUzWEyTwOF7jvm1huXSCDa8OcsWEhvkj4L
oNrhF05s73u8YIr7AorOek6zFhU/1HTJRUI458W5NBeJOUv3BXnOl07lLX9OYifbgXti3hPq28i3
dy6TSajLfINFcxkmtppfTbQhnvppEEpXzrpqURRnS9qY3dY4153dNHP9iAwu2wXmuv72zLUo7/hX
uQRQeok+AyU3v3Mf5GmI5Ay5ylGAfZqT49Ya/kIPQqd5l6tLJcxLomuedYUzQ99NuXpGuBVsdJXh
tfQXGihPZRevSbTtJm8e+Hk7PyeEodaQDHR3rbCg8g/NqTtOEAOCYESgI0shmDeQXe0SAjBvH74n
1g3QhtpiYqjgWMA/Mo2FFYxLE8NFnH2Bslr6vKoC+6bIr542LxxzVTiCv8NEKIPw1pNDEX1P9BM+
wPOsrDNCqhbgSJh5kgo+4zuyoE6fN5QuNkMTln78WV9o12xrzgXHIJM4JKNloayt3XhiyjlHi4pT
W9g2G38nnrnsNbdBZ9PBdLVe9M0Z0nMYHCjmrwzl8F8l03AnfhrZEZXH3F0l29LAyvs+3MkgHu6K
U/R2KKC0GhbJls+bhP09xQa+5lXUH/WbeeM86El8cuDGABwjgmvjl6uSjBxEvRtmOH9v+yLLdSIy
pu37lJH534p9/V+9Un++/c9iH+W7pCj/JBRM6MSfYxfzN1xQMrp25JkYFZVfxy6yPC392WyIoAcZ
1vw+dgFGSMiHpVjIqyXu8C8wCri/fzN2+eMTn9QCfxi7VJE8GhWtyCaw1M8ibtdm4AsrSeyOYyE7
SQDGx/B3xkh5l6uuhkDXXPmD/KFYx0KN3nz1q4iLDY3wJmuwy5rqESE4AUtkFWUC8djRKiYwrOkQ
cBJ1JaMWXXiS7Nm6MmRbKwJSP8YrAxApUD2adeUtq5QDXx3B+1HIVCdR0YEi4WbTC2nG6LJdjPbQ
aAhUIJg+b9AOaEC5if9tCWVjV+ol/bnj0z6zADF7m1rZIEEdk1+H9kE2WVw/ZzkhxBmMgo6zKXqN
zf2IICaYDik13cqj8qyXwaHSqkWjCUuPJb/ukeMjWUxDh4WW+8xDkXWV0GksM3AMrz9ZTD4ZH4E8
DloocAXJVBpUkFRm0OIV1WteEgMSPPWYUrIq3QmmeLPM3klF4AUlkaWCgui/2onalDuU2uxsr0Jo
2RJ6u9mg18ucAlFpwPUpL5qq7hqM15ZQHyarU1pbqOcOAgWR1oB3DlJGKwj1e8K4DC29pugXIah+
1waIf66BkkxYni5ACmJ+28J09NECUX2Y/Ii1LuocIPNorV/TjiALsTirqXCXWxQB6UYDS61OnrN6
msxUxIyW4qqM0q3XJseo65xs4mkLgYFOry/Jr+ASl2vs2o1442f1+CQ2QQrPiSeGgjxESd5Z5aKa
pOWl0XB5H1B5VGZwbQzjPI7FIkSPnqe8QOLkqUup3NCr1966Qb0+omJX+3gjoWrPUbf7qNwL1O4N
qncF9XuMCr5HDY/m1mlRx9eo5GX9SUczb6Cdj9DQS4h4CzT1QSQ6ldUupcBDCEa9W3FCU0EGaPF1
/6Bk8X7SiSko9Us0uAixLzrqAbNsNqUKDKiv1wkX7GTS+ZPWou8bzj4J6fGEo0tullptNM60qCDL
Hu9Ag4fAADDjKenBiwbeCnCAyIOMxC+ZMyiM13598BCdTaHSGu4Ev4IpIwu3CnmMgnuhV79CyhGR
6txNZHLPXnycDiiubRXng1J8xqC1BioGXBGJUcyUH3Y/d5O5H1pCz9c+q+DVQ6rMTE/RNxA7oBTo
mZnsV3JSopn3nRZMlGwMLCLgXEM7j3PptRoJhAh040tGVxPG9NoVr+4GhkepHIEo4glMaIskrbF1
ql41j0mfgl8qIGtE22lktT7rxTydiQNCy6KTcyfuRHHL3BnEZoOgUc+MS+MRTJlwk1IgzoA7z7iu
hLvUYnTFPcaookPI9i6ybcQmaOkq2vVoqSfgDIEf+65/0kMCRiSXs/u5Ksdjn6krN+5IAIOO3lzK
liDAq8jCqdU3Hmrx3MB+AtuNB2gPGWoZ8x5W5AJp5bqMum0bdo6YuzehDvZDre7drv7WlI7A9IbO
NCBWZggOAkPbUC2IfiOkkhFoCrAQbBkOg5IHlWl0yFqoPcWqvyb5eWmiRCLeULAWBlJpBDzkKRFv
w3hu6LyV0sXHNocA02RLPd1mMQqUVt/F0qSD4jKoauI6bIu1MBLZnhNuF5MK11t73//Kc3eBY7NO
3Zk1+YUsdluNpGz63oV90FGtGXtxajV7MmEkEdl/i0TIgF85RbMVAyiNTG1XukJsJUYmlVFqWKSf
QlGtpKG6tWiCEjoZ+Jj5LM9yhFPdSxfqX7qrPLv89LOajY4gXNxJoJ7kXFOCPFxl8EAMpl127m8k
CJ6KdNPcCqFk7O87QTzoRnzv+nRX0JT9jSeOGKARO6gqvxTYBP9ZY6FrKlXKLxPHf739zyLE+A2a
Oijjf1OG4OWWqTTQVwBFIHXsD8RGiawxpkImHh1KI/ZRv5ch0m8QlKa/V0Tk1myA/koZoisTkfEX
jMKvD31iPPyxDImDzGrjeKg3zNsE3okuWZxzj6EImTwsZIgaWBTBFzmxmrFRVuTPw1h5sq68dlPV
JlYD5EKVbAas3t0bHjciwaI3S7Iz+eodlG6rHUMCIdfdJtxF3/qeSYG6r6CaBcAfxU3+GBA1DIiF
5xr4XsNmCV3arc3j+IBbDKVkKOb5VYff6r6L46LLt0bz4GVrlne8J+QB41EtTxnqr2lQ1rzmR1lj
NU/7iM49e+RHqEg/YlHeh4Nn2d0TgJyFPPdf1LkF2WRWTVEpB6t59NW5RGjUqC98sax9Sp58Lury
UmWg5PQYIbQplUCTtjCz5716IBkRT5zpbsPwJOJNyW4SasoWrTmXM3F4Kt2vsG6XHcp9D024D/rI
HGrgrvrDm/LUo7MZzwgsHnee9KrArSy9Q/eW0ICq/cz9HjjOWr1mBaLNGta6PunBVl/MeERxtSc6
vXsrr/5Layzwyc2y5yBdx/2mLUUH+WPEFxSbL0U56IdKxTQ+b9i3RP1HqDxHpEmwe2lxWNgpMZQq
TEFChbcauBXy3PXqM/YP4khBEbULxoqosMd6occ6dt2N4CfYd3InPfmRebCq/EMr+7NmxtjlAw7y
5DO0ViNWCLkY9pV5DxThFNUM497qk3jDiXMkc5dRxLAzoNZ4X7JLT6ra/TtRqeRf+eUS3wyRXD1W
NIKiSEOjnppNekXfASwsvUosTr7HpbyGSZMs5ZfSmBmHHmbisE8d74wGTQ3uMhyip6jfGDD1eBKa
8aI9FRz8kLoI0ELnqa76rfDEdTZI3zjBSRNhhtwHrJqQoh6Z/C2MQ+huMVl9GgfvRsIWQj2pu6vw
m2pe+u9TwJxXsz2UHEZOanDQlOYJ8L0SkCWcRHNfunnG7gfaMtgL8xRiDoMsaSE1Ti3nW6pJC67P
I+93o7p84hOmC90xuynRI/ZeEuStLg8vmodUfUazkyUQmKU+LzGCa/FNcrpF/+I5UBCvQP+QzDjJ
Mn4HfADkV55pb+ZUdAvYsHBeqjs83xJKDUBJ28JCP5SVS+tbulNXS/f0Cd/LXB2fNRQXsJc5jflw
UiZj6LK9uemwhVUhYfMyYbP3kj6FnsOZJlR4a8gjcZeZd9DBWGfLWne04gT4OtK/SlBWB2nhr9xj
de0mTiSkE5KwjTfkMk/+NmeriyzYDl5YlBn69HVRI3LvrnsjxDW7yjKwwurKzMCCJjivjCfFhMq8
DbTpIe+kOXLm2eBRDt8XIX5GJDzZWqYjetdOns23y8BGgxR4rTGtaJYG5jMU+FPST9LOEveYiCfK
jB4MAoPtD2UTiquXRFswYwXaWcMMQ7sPN86urhmaVdMW7ehlfNskL3G2eJN3MeNachav3S449VAo
1u6sv4f+uUUlVK+pE6fneve1mdCvEY00n/KOv0HeaExZWQsO8BDboU09ucRyTzHoMCVkzUkk6NzE
bXPGCKfg1qSOZp0LV9FiYDDJT5KPnJSnWeSUm+jhCfAUG4okJlZz7YSzDdBcVM2FT00j2tA8jISN
vhCoyJZ47o04MRzlRfjsseeOdiDH0BUICCNkS7k0q+L5M/c2ZQjtjPX7YkSzNjBDyuw2YUfLR2q2
0aeUGnswceNtFP66ih98l5utXOloWp2mWAogXMPpl8fl8RNh79DvmpV2Kt79Gx+1vBtrW2Se+Qkf
h6V6feBr+fmtMJkrLnjs7iLRN36774Kjtu6IKPZWEc0WYVIvXEYIgZUcBAUaoe+fMqzYk45sdCYm
M+JfvPHdYuwd7aUX61q58+l4evrDZpGkQmL50v+XNgm5yWld/e//kGLwbw5LzWRBR0iJIWqTYvEP
PTuc7zJyvbLecPhAfAc+5Ekrt9lVZBCc8srmRakz7p7T+IGUIHuMbYC+eJeB3u2IA1PbpdcshHSR
1o4MR6Tne/o33/OiFhcJj9GwXvxXTM4EjPyl6kKz86fb/6y6mPBoOhGuMmvZaZtLVfP78EeVdUZG
pLhCx4SK88ueVyGq9R/hFgh1+NTvwx9uhU8R1tRUqf3F4Y8yvVB+qbp+fegaE6g/vpAqU3Mx1jP8
acR1g7RL1dCnvZfis9t+aOO2tBS8d/pME3nPp/lnYWqOb47LOgnNjaxor71fO2kZ47UY6GqkXQCV
zZUPJYNdSf8oqVr0kdc/KclFhm/r4CXPDe1LOuAiMbqFzDAoRE0CEQR083PDgFKiya9SC4/mMB+Z
HESsc4ThkconKX/uyg8L6kBOJpWCJKhuGjtsD4r21MYvaT6ufE7qsP9qjEfVfEfWxSfLrK8gEY6P
OOT86cLX0vrus0cWrMcwJXi9ioiMLElsquWF0mq7QPDOolyeKtFcR26+UlH2tO7wJBe424b2K5X7
VYj+3BIC24jKqzlqhs2K/zsWxXud7L20KGifS8cjbi3Ok/lQNYvAl7dVQ7Rowuqx1uwsU09qNKzr
NqG+tZiHwy60TK6AzbwUXiIBWHjpR0epF5xYwJbgv3jy2cqM0yhJ9iBgvy5zFiLpihcPcife3R1C
msLblh71ik+WHNXbUOorURvsqOleBZ3xd5I8sH0guw1hS4zyt8wmUBxYfJC6jQ7eV/ovS5142gTD
m6dSYoVSLgeUpHg6NnloEUnJS8KL950unILko0MpKyIhHaJ7qT4prcqcADFQkq4YqbcVF0GDqll+
0jkHQtHCU40YtUSHld5AcxpchX2JoFPU0SqTJs/EWtf714JD1MukbSiTvlkdvB78c/E5sLM2KER1
Ge4yHMJM2IQoNf0hXJeE5oZPmn8sg43AVMQvnbahth3Ks268qoCT4JPxKmDSF8w9uIqy8lRrlV13
gS1kxUpRyEofngL5KAb3nB2Wln9rXDRHsmFb8jw1CwIi56avqU4WP4rymJbD0ejre9dxkPbYlli1
QmUCLCp410hnKKhA9xA3ip7jJPhUmJ5IGQdZd/BcAAX12RXFVatfmVKsoIE4mQlsSfTMs1Eo6iY1
GlCS6I+TJjsLUbzIMNaLxbWs2AQZMdz1amHIxqI0Xxu0QaMpgbgPZpK4Gi3BdnV5VbJ+cI0jxAW6
+21QvxjBJWMTXfuvXY8nliiGmrldmK0S5qFBhTBVwopvUk+ohrfvejJA4nfDOlUSuc5QptIe4nb0
ZrDK01s2IoN1UAbxEXkRzCgiEdnmWx3bR7zVYvChcxFQaKj8prVjj40g7mhDzfZRGM5raFRgsoYX
XcYUO4gCGHfluRvledQS/0KSCMFsDcggdS7UsXGs3SFZS2RGl5T0siA/1QEtAzSSHoq+VCbzsMdg
FY3aJWouEyRBwjUVUEd1wWtoNuymqzlzybmJIAMPOms0F1N1s8yb6M406y5r0VGZtvX5VyqRZNqD
k+7Y/zAwE+DZ1sJGsHYJ5UOIbLxi5GVhAYtRfVQ68N6YcEfVO/sePaAxnDNddnIxtnUhehfZtGjx
SaxPQM/5cgRYiLSy6a0zpHmjvoXlZy16pAoC9PSNeybV0SmKhXw+UIsbJhTamnjUZh9JBShgfF5E
f+l86+F6Vhl0ElpVrkXzEgdA0nybarkMGA7pJfbPWl+mxlka8nvYDOU+Eool+Vj9ymRmneqEb1GS
etvA+uzcbJklAqtmdMRDBMZXNm5m3h01Bot1TiRwNdQwchFWLsa01t9qEY06pBzGcR4PVHmySAxs
kGpkZk+SStaJdhHQ2UTJZcgo25p6W4/EtbqvucSmEIhXX7QXQo6Iq6UWbOtFban16u878GGzYzLx
QXer42/5P+7OazlyI9uiXwQFkPCv5T2r6IrkC4IWNuH919+FnumrbmpiJvSqGI3UEsliGSDz5Dl7
r/0DHvlfJGaObrNB/1p6/Ief/7P0IJxD4Dnk8dXf5b7OH5M1hvrRsn54Zygvf5pq7D8Me6oreTqu
IxCa/X/pIfgSvXFUyUL84G26f6fhM7mBfqs8pmduq9A5KY3oVooJx/RLCTsEspbqKMJdhlFQpSjn
zbll0es/YqTzgiShLWMSeuX9rgJ48wQUgbDualWaCGHyAmjz1oyPGfha5tYtWy0sIEZO56Ik6vNh
DHdMCIS7SUCfYSYgyIJ0c3nW0/fKm4U+GZQYAQhsH5a+vmR0QR8zXyFuC+0FAjBxYd5qHf3HSftG
Ti9eAf2J3Ento7uEsEesjVugsAeGTXk0Q40VUtbMLPW1KPcFB3rVzhfBgLWdI3EQryuDyIRp/UU9
+s+91pnq8JdN3epYILt0Bqj/5VpniPXNQPYffv7ntT4BYnHWqiTC6YTHTLX0zzLb/GNKgoEGSR9z
yoP7fcbqgIB3tH9X5785rm0DOLxjCCaw093zd651ZrLfLvZvT934FkfTjlLR8zCpdsK5Ft5obNX6
ofLtUz3RlTJM10oEYqEBcJdLA8y7oBEXJ8BVm3qCLajHTMOhUSd0MybpsO5nX6XRtbe4gJ+svv9q
quJgR2SpluxIahW8KkbZwFQ2XiLbPjslTSuWc/bnOFqGKSE0RuQvbHmfUuVqKj1U3U/Foipqd+3p
EljGp+Ofpw1ap0qkBdiEN7nrzXIIRa1nzRvT2g74ScTUdjChb7gbp/ORjl16fiN9VMj7c60l2tIT
jAspTCJ5aitQJaWQl4688bqvniJDbhtjfHfQkhq2dWQH3EdOd2+2TUUvKN1oWRcuWa38a8Cw4k02
wl4bAxoU4YHMbKfZYX/M2mTHUHWVwB+0a+qeuN8LdCNa1O0q2cWwNT8kJjdPHHT/xuruaqJQcqYy
rfmcJi4K0H3cnQz9mOuXyP+o/DenfjQpDbUpTw15TJ+160YHr+TB+caebevy4HVs7MEyb8OFxG6s
j/YcyNkshJrEKQAL70yz1PNI2pkNeaNlZ/e6GJpVcDBAgxETeiF27uB7zcao1VtJ8W1JzupN5Rzr
QehnXwT7QZ9ktZm/ipuC8RGDKY9u6Pgl8n6jOpiJg5zieC9Smi70njq0Z2EM6Kh5U1BSVbDpLGet
GyCpKO/tx3j8Kj17keUtHYNLPlzE5IRnBmW07bl3AShFNUJLfNZYxuyh3Y+lN+uCW9eBmvniiqdM
3tsxjvSUojYY1DMjWHXR0EPVM3sT69lNrqSbIsMu1JTkdLfhOnfIMCK+DcVrrcz11NuHRX0wcP96
gFtEXG/8aJdbSynkXAJ91DQK+EDZeW22ijW593Avlb63MhElSNEvc7qTun0OKqgD5rjM9WYdo1Mm
UU/ZZHTHTIaBlsdBwQ2Hld2QBF0SvcLxtQzSTZ27y1i7jjr8Kuzlnq3tdfdD6nI9wmLTpjMQ/aKy
RfgqGZgVKKgoG5voYuT7wVCW+AA7xv2a4Z8MXEo1dLlqIFqA84QFzrzFaGIQyIZeD8XVdBNezRzL
8ki/L3u1BmWt0B1rakxQUY2660tz61Xr3xdkNijFpgmfc22r1KQn83EpzAotNTw7yVNOZD2zv74L
lrCRtg08ToE8jjp5pgcMqsU2MsTGjacEY4a4aH+qhLC1XGEOF21lTIMYHbIx6rMw+0ic7N6L1WPg
XFtbXelDfGyVbCU87HLyLuG0rimveZgtIcuuNWaZVcTyNKkYnP4tqDDMmMrin7yB2bRdsAOw5ghW
pP8xnTMm0c6vxRoGp+8//3MDQyJkAepgnvZvK/PP7YsGEgBn6j4KJfWH2OdnqYYzC2WQqbmqJiCZ
f5MImZqAfW6rQgP8jKH6b0iEMFX/Zfv67YlPReivtZrWCdX0IUfuGg+fciJdsoidGjmkRMfpxP2z
zKZU0yS/UX3Gx7niEtiovVW2dRgBYxjO8FiacmXr5lbT3ztsRHl375UseOVDM4Zks6EBds6mZ/Bw
KQxCjnqBmp+iBiNWBJUroatAToBbuTAPvRilsVQaAgbAqAMXnNJbZ9KYTvf+I8kBRBpz/O8btPhh
tQoDMgplEbQ0sdODzZy5bduPwVWGOQzUh3zc9ghZ6Q0ujMkWPM2qY7mrQ8TUVekQzxIi+x3q9ehq
N0ahf5ZG/ZwwN1FrxpQpk/COibhgMu6X1SZmUm4yMe+ZnLNRIJ1sNtbIZCJNWDTS1Nw3CT0qK3gv
aIg4bbcYOyzYHT4eYKOjdXQ691GE4iRA23Xq3STZttWt406uUhvRdzT3dETH5UdmlmsjYOMVRLag
H0nYk9FuLHyknb6VnsuUJNQRT1pZdYeGtkIw7RBuKFdRkG/M+LaS8abk1JZYuxjvbHwDFgYahTE3
ynereqksCPDJiEwQLlcloQ2TuI47wzQfByGBoxbYxIsF2y7zAfUQg7lKxzvPIE7OlyfLnIp6Mi3D
cDiUatrO1FR9gsO511MmXKrZP5l1AOQOtZAXy2PuVQ+u4r8Fbf8alDYxLLq31L3qlMY6TRceW0OI
Xpc0s9KloSLTiQuXQXEdHjrdWgVKdYo6KKoebpW7ARZeQT6cb7MgEt7QoYoNVcidcs5dNo+rYCkR
z6pgkqZ/BtYlUcExegPLYA8LTVOW3qhYnL67fdLCbh7wmNnpFiJqWB/7FrQeE7pysLZK/JnRc4mM
mAQ7fxbRqySdEiYa5VtJy6SBDEV3yfHS27KA42WY0ZMPcrxy65fKphlIiy5AnN3Rsito3Xm08Bpa
eRZzsrrX1j0tvsZNtz0tP0Woizw3z11xaYNnOZILJAkMoE0YTf3Cgr4h7cOQNqJVZGuiVJcV7UVf
dNuUdmMNBSzEfFKF/RVo976nLdljElHi+Cud2pUKH2glj2Y+PI60M+2pr2lNDU4anbrfIOxCwm9V
nxqN0IaG6GR5jGiQlpSQeWpa3kw37UvuYMVhRFiowUYk5hv6HByc/B9WWoBPuRDdWjPfYGdjTQ+3
wg7ZXIcF1kAU2RAUq89qnMK3O6Yx2dULiAFzCDJR4tts9FZWlx9dEx+IRaAytP8sWcINBnkjjyVQ
KxFPL8GiJdVtmsr4CPLiGSbjlx3rt0oer8emPWQOKSgV4BGp56deEdsYeZNvDPeJo1arqjiKYTgX
FoV4AhfOfVZy/9I61dJrTxY5TJQmG5VWomlBZQRCaKXPRYsJxh0WHPHvpfnVS2fhGNrKRNcu0XYH
dEiiNqXlTW8KjN8/efuk4aDTViBngJnVBOX/b+c/Rhzft8+//PzP7dOCuMUkxdTJBZ9URDQ0fm6g
JJVOnRUscT+mJb/sniSHY3k26b9Muy6b+Z8zFrZcSFUm3/Av5vTf2D1hVf9l9/z1eTMK+n33tMmj
DZIi6ncg0GN3YSAxh+dzQ4YX2ZuU6bI7kI+JOepuisxUZsnTeGdXa5IzK4sLbIE3nqwwomx0a5n7
7w2WtHbPIcX7BI0RWEwhJ9E4f2ZRqhsyM6qdgVGGSKF2MthH5pzWCQ8VaQfHZU8wkafvhguPg2zd
pplLfA3oOR7DV3W8L7hKwF4ECC1m2n1zq0KofB9OzcXd4zQhnw+howZodF7sxEN7jvfV7ST9gAnx
Lh4sdz5q18wBA8SEZzeldBH9sUxW+j7mz+02XQA0uiOyqljLF3vPyWE/POhXQhezufgct84u3wYf
BnjCDaLiO+XN3ivX9i5vZiRwoff3VmzSNthPFRbRvOZQTOHezlHMHdqz9YkzTaAMfHzhu4J58k6F
zpCihIoyTq+nu50qYade1Yw/nRnv87TJ3+4jDmz6vG3WZsndvrEk8UJzfsNSX3keLd91NS5LRCdm
BUAL1GJ+FnMZclJYVOM8vM1ea4VT5CZlrYqHdWzN2Wo5LJTqDHorgS/8BUKTJjpt5e65v6VY4l3O
PRbG9OAd2pm777fGq79Xl9Wt+oqeaEqf6rfNKf+oz7yo/j7cM9nF3Fae63N/bzzW9+m5OBm78ORc
grMKOQXV0Kk7NSd7U96Vd8Nne1ffwCs5OY/pBx1XeNmvsEryDyo08Wq2s/TZeDVe64/yub0Jntyr
uS8u3Uv0FDw5n85rtyYfY3gZXng/lau9Vx+UK7FRl+6IFeSNPYhHH15cArNsQrKcS/aov4+4eDA8
UbRNmblPCo5Cf3bP+I18NbnskmWhP/FZBMjBX8qzfiBWemOKWXuQp+TefOqSGTKl7FW58YH9Ir2y
372L/mS+p9vB2vcgTLhKH5znYJEPBwLLCGT8lJ94kJ6VW+4IRJ8z57m9eltEOZ9kl9XhSif81coO
/aaHRBxNcsbuPoxPQb6ASkYIFWoErF4Yx9ulbZLiOuCUV6CYelBo17r6Vg/MJjdmecd/MbqLdl8W
G5DJGgMPh1Y4cfDt3TRVh3vpiRfcePHeWOoLppESUu7GXHvM61aJuATiYhmcdGcEZbjZ2b409S56
Fe9EgvNXs8iCxaDP+SLfMv0HXhtEyPGUwxC3/GZfOJtMPU0aTkOPVmiXHj1vmHWSeJGsOSresBAI
YdDOvCd77xBrzBsd9p2VSrAp6RrOiiT4kzERct51ZLHeI2fny/Bu2vMAV9ga+QvjDePqmWdePoHq
kEH9SWu6rd/UaF1flWyHnglhE6qwM1p5hFLhKozeNWdVasjCdgof2duQP7TXlLfdWTl8GFwNKkq+
uVms+31UXuXRIs/N2DqYIjMsgXx8gEeJXbPmNbROPG7nGI59PcuOpXtv8KmGKwUdBsMINPV3fFt7
vechS/JBt/LY7nHVUVvH56iaQbx2tzGTz3W2daPtczTO2bZ941MMKzW7qeVimMTIr4yHYrEI7+kB
RN5d+dhRU6KSWefFXCKuHmZ8oeoBiT7zZXuA475VyfKoAj4i4CUBWjtk0cjYwlseh8kRLkb0a+vm
mnDZ8azNY4VvWDy4Z9tYmBlKfQ4oN6i/bZb2TyU68R8cZzVGYs7DRM1ClldHWw5vwxsry7CPLtFF
XJOXihxGbYbGXSf77lLcDDQ/HrSjP0+X5JAWz/AOXwCwcEApsdLyouhLbGklei3ZHutB53JfYOzf
M25vsyX/TtZ9RmIdLqIfYXbaEXYLXfD6QpsFwxy08wtfIFOJT27D1wL3LHmQubePn37AZhDGT7lK
NP5g2GAXQodIq+hRTLmoGQeQmaNyU04Im/ZSkPrXLrQjYqHcWvQv7mf8zmy2RG7NVb7NFko/oWza
i3aEVeMRZzsZuARar3JG+Bw5e4zAZ5Pya3rBYkY2G983AWiwH0PNeuEZ88COu6HhBKEHL60Np2wi
7iDEIQHK2sTv5U7MUiJu8x2AuTUC0hvMErvdAyDD+fTWTNlw2WI3RUY5e3g4HBYRuc0OnAOQmc7d
T7osKRvF2RsvzTl3rjmvyAas+yWbzYT86deTFn0vFtFm+p845LeIqqaz3zgv2rmyQ3qGuPMD0WY7
j5/U+/rCW5bvykv41N1BFOKDcz95fSHPBMgQMn9oOXwolMq8mXx0ibvnncbTlmyAofBp8HKJ9T3j
9ON9xuhW7khNeH1o7vlFTKMTZGvEgSIJyDYO6h8yuffqC6gdI1m33lQ8kJjd3wAjJJh5qB84zxMO
SnznLPFe+BKFAD9LPCk54KR8Zpvxjm/hkWR+N9Utd+XKqGbdhTN4+g6uF9+h9wnABzzXeAfBSxzt
A6aFUV2BnMCMR+Wxw31JAcPfo2I7+RRxRi74AjWOE3JKgPTFKYyMUL6Jf3P4JAlAhSG4p2gBk/Xl
tC9GsvzxUvg6LyEDkbIxHyt9+U+upplQ6Gi2TULscINRVf6XatpCgvK9mv7Lz/+sponwUom0s2j6
2EJQPv9ZTTt/aAxZ6GNNgu/voiXnm83tz3qaX4/FzdHQSf1dfC2zmb/U0789c+dbPW2hfhsSaAc7
22kXA5CbaQP23LcgDvZez31Lr+XLEKlcpSFzQiXvr1GubXJQlqrerrOEbaHU/B26za2V1osAbrpX
FZPntt8CXeeO9mDcBxZWl4j5RahfXdjegEFPSUGwh6u81gZRTaVXr61OIzdPhvbKd4erQ9tpVBTE
yehBAGjMs0bgOG8w6PpDv/CGzKNHsKUdTQRg/Ql6dd3Eg9j2vn92O6uciSh4Kvx0PtSIbLTuXNHl
Kg3l0MqAlR5xZoM7ulU1Bpr6jap5r5pp0lGBooVVv2yzr6bL0H2anF4xg5vsS73zWvtsoBaroW3c
F7JBW26B4ERL09lkso6onYVkDdWbZRQ0IOOr7Gb0TZK0tPgucRgtBNznI/1uDzRgaqi7NI2uNLZu
VJ1iiF3FVMoRPa9OsCHSCUmOKAqLbTzWcAFiQhDiVjpLWKinKsidWV+224JWuxrgbGs5G2EyXxkh
aF4iGLqoxPTc4tyOXzMHimoXrDTfct/UhDq+yroVjacplgcrvTIQexFiVqPSDhihuGl0LrHn1VT2
JrLiBsugHo47Ry+XNnY+v61f7LRlekvuEyVMDM5DPAdYABOsgJoq4YCw4bpPqnYfYBh0MQ4mGAhr
BkyT2zBpLwn2Qgub4aCJWWQaaD3jm0GJtklHOW3LQyhgO/Fra/W5aXce7sUSF+PYH0UQnWFgUoDz
5uB1TPE8BmWAYBsTZDDZIRlE8pR1Yh8J7yhLhGDYk4fKPaU6s2QclZg0blIELnGUbut63HkFO40M
X82xWnZ6e0npR5nSgAgYY+12E/+Q4N1sY1oResMcClOnJeqtlYgPKFBfwdQWFfRHEZ2to44qvxPm
0q8f06mRak4t1YLeqqDHWifENComTHrT/QGUtzMY4zQZZ2XeLVwCOuquPPoUfVLg/+kRHMdNvC0Q
Gqd1QuuoATXptWpwryZusxl8zmzOwOxr+gOgDliOJUa8aLBOjeWTSBbvHM9a/7PXdgdRBC0jWhQs
m/9jbXf4hu+Dhm8//+faPklcab9MHFeWdkYUPzsl0wwCgYeJJdn4lqZKLPoEI0IsYvF1Bua/NkvY
gDBMC0Spk8rkb7mR7f+0tgsHRazmWKBm1W9ruza6lS6iRux8oR+6rl0YNNg1eDwRisHEiOc5vH8m
AmugzTdlTq8w7iCdWsHRMvVDWk9jO6ZZfZ1sSyavg2pWs0RgKbW1tRfVx9YaL2nuIt8YD72u+Msx
JBiiLXtOi563dppkk8bZizLC2aHyr7nHNGatZcZ5XscoqZ/TvF66ab8KJAT9EDd9CIwrR42XAgpj
vuhuZE7kyXS0j6mvPYLG7ZQowQpxneI1C5cr2+UKb7nSY674/Meln9s1yNIOGZmH62L6Q9UQt0AY
DqCkTuH1W+TBk4o3GUy3+XSLpdxrAfdcw73ncQ9W3Is+7JibRKj+8y9X1H8QnFvqf/pg/rykXO3b
CEjV+tgtxxg4XyceDE4zTVkucqr7NkNPnn7quJBKwLcetvBaue9MdxP4j55DrodRPxWJ91G29ykE
woVM3PVYZ3xyQQY0qAeXoVjnZGT/MZDq6Hm5owW+bXpqW/timwki/lfdCp8GvZpVMN9Y3+aRs/EL
NJdavchMzpiZtSzD+9GOnjzNvHPH/trLzJprQfhFJNHaVoZVERBpOCjBUfWz6qIYbw0uAce8Dg7g
k67YKWNeseGI5Mkc/E05hvEyZ+OrVGsdWTZmMfux4le5ucEkVkMabZMkItyFag6cEKH+DrwArExQ
Vmw7Pfr+g+jJgasvrlLBO3/UAppKhMIhjYgbrJfEq0NnyasHfYSdVQzo5xhR+zYeCEI8vNrdWT47
ZEmbooP/qoTLrENO7ZCT1HsbE8F/FIZ7Fay7Rf5DbEnSeA+KfhPRFzCKikl5P3ONL69+KWxcAn2/
9iBJoaBUjRdZnrCuzrPyVqgNNlHEANbaxJ5kP6dYQip2x6xEMtDP6ZPOLYmp9EFIuSXAdeZXIWha
/6Fs+eDVjAz6Ka1SvCfZeBFgjuu6Rc7ymjYFBBGHVIsKWr3T2lRG/rgOZWtiARYvipO/e+FXbMA1
zuLbMire0pEEkyDSEJIYzwXngCzFNAf+exbbnCR5tZFmbxLXRiQOQ4wXuHA8gb97mDtKg7FlwNuO
MVm0FD+8oVCs7tSUg7fRb8f+NsRZw55Lg9Ihns/YG6g3gB6teeK3nmAryjHtuwUBnrnylEbOKquO
3GgLa1wW/aFMtKn4mTVYhqT9FsH7qntWB0pFw6Y5gBp4pDmKU1HXXmN9IEIeyBjpCnZEgFC0zHtd
Q8HcrJgnrtIRFXJK9df0D6M0eUFlt2/EPQs2IoHhYiAo6SrA0R7TtWm4p6ZL1x5QpcMqIc1d6dJj
ThPVahGc1PMifXUpguy6Ofc8wOil2zTAupPkmyaLwsVQ1VMWyhJrATGmqXmOXSRIrBeO8zZkB8vZ
Kv1bo3m7BvpXG8iLhmI5K3rc9scwfrTd66jkC6t81lDyFmiOs7K9NI392oWw971gRx7aoiHMTZI+
wqliHpfNk0j6dS6tAQijuQx1aCVCnFzJqjcl73Qm17aS69Y6HicfUlNuUSOgDbnI3Lpt1O5SCPOj
iMBXxSqQHLUh1J58e7C1RC1VI7R4f+YG1aKPASUFOeCzbqg2XCTkaqfLMER2bO+kJJ6hcIh4B88b
6ZCD3qeUlVQSvBcg8iVD7ZyRSlWC6MmwOKaYIXX1XLpyk6Wge/tblUZpYxHZ+uBG1sJnwGfh+zZJ
gVWeI/3UZ+wv3oeRPCSxsrbJCvDUt85+SgtKvc+xhOeU37VpRf/F5Zk8iohFiV6Ahjoovc29N6Pc
+8HFGY6q+p7Ed0LHKl7sxuK5pg+VNCqawacyfM/zZ4tTMUSEecGFaFvvo06HUezz7Mbmiqw01Nfe
B+YFFORkvIDR9e/IoZir8gPPhZdWqyHovkwJlYzlFgg2GbNJ1AMcW9YWEmJB842+bWqrb63SL1mw
uwVoAdgM7eDcJqoc1tbwkgrjpXNy9xiFmKBgV4Dl9KC02fSUg9S+63xCuKzaezJ9pl41+kwq6xxx
SseBoHfj9yHSiaHx5ARvwhifYDGQKLITrT43XfXqOfldzY/YOelWHrOJsSE8AYAPgnY+WhoRls+9
ChG80fY9INBMd5YUrPxEai1G5DMSoI/ZPiK1wMwL+uaSYu/XFfuhNrlaHzw41ZF50KvPxnzIubAM
f8eiza3/5uhvKvpMtOkkjK1qi6OR6942RHnonouRokTHhbA6sl90wHtiKAVOF7RX1XiP6wLvQwpw
QSQgnAL6baItr0QOrcdW+UxT9TWTUF7DXGODmwaZfnWjDfR5ZVes0s5B8jdyW6GeXA4qHDk9VWnW
HsOMmgM9NouP/9rp3cYOjXcnKdS5kBEW/9B5NsS4ytTBXKjS6MkW1edW9mIZGGmG7N4I71LsGlo9
3g/NE2JBujAcIJXR5DDSqIyXk9s4TCxQzIjdxqDaOIQeJnq9UhB41SSs+VX7QOyIti71iWghvafe
sAHYsTiw30yH2taEjZVzzs0476ace3XbIe6Nk7Dfd9eyzFWOxjNzOicrklacTDhZcYSWHKWrUT8B
HVnpHLFJ00KmJqj2PEy2A13hguN4MyTu3OeAXhSgAYd4m9nICFOO8OOPo3y+bgn0iLwG/a36Flep
slFazkUFAdg5oO+of2l7pLmKB8gstu/dINsNevEyJODNSBDAamDiTW4+VK+g7ACPRrfbH61pe8fF
RCaMF4urxiab+AXH4niOkZmDdSy2XgQjBIyXhnaZ+2LRRh9NRFe946wr/ZKxgl8zmbNBqKW1Ge0K
2b+amoINs0YeNoDZivQbWcqrSwuaehxhHF1KOs7/4HMPqGlLIErXgApoCKJ+qVL/GjGBP+67wOqv
P//z3MMYGJg2Iql/Jyj9ohC2/kDSDm6bu+snVfWnGp6IiR/dNQDYpv6v48i/m1qkT8DRJuCJB7V+
HHz+jsRKmNPB5jcj3u9P3Zzk8r/I4avCRn7nq8GubaNVGQfNFj0I3eqwhrkft+dE6C/5mH4JxX5O
qnIrAPIp7WsmTLrDqVGfB0nyr7XW01xB4ZkqaEeDESu0uVUCEroxc9W0VVDUgjmi9W6dxgwhoJ+i
smRpB0M8dpiHSjBQzYtFkF9uTY4rRVv6QQEnmRkPImaaG90z5GZgxR79/ZoSC7lwp4aoIRC6L+wJ
lQb9T5E6LlrUrxnj7ZIJSkPp1VvXPs0OWaURIasubLebe3Z8qVT7kNnhwe/tYd80GLqk15OQVhIo
XCyq0mB6ld5YVBp+Ut/kZcpqqLzpktQEv9pX9llh8w7SSxt/iU7HAqgwm+HGI02mqRl4UfZPMMGB
Z6/QHa8ZTZZ6fvST8ABz5wAPnJzSVGh3EWFPHjabOoLo7RaIzqo4sFZ+iJKndJRTEwxrFspgrhOR
xYriXqlGwxZkjJRAK+wIy2Rh7RXGSI2DrMgbV4YRurPwB7sK75FnTGZD8hRlytJUVQ+x15O4QJiA
phxFp5zJOeY4w2zUbMDtCG0jdXqHlgTzHFrLyrOeO39cqb3yGY6IAppbJEvtzAtGyIMA/BrIckKD
mED4An6gNjCWXsyHwWktcpQPWWTLyM5uAE/PhwheLjQDdWhHuCybUlH2bV+dGiNZdQ7Ybnt8tnNz
IYj+K912SwExLznxKhiiY7RDcwX4FYCLGnfZMEfFTugWCrYi1x5UQT5TiNxHOTcJHvSg8hajvO9k
sTbq+0YxT4JhXE4mnRUoNlGW/qpXrGJptmB4QWUzGMzdj1GRxtyRyVvT47xvGojCOlOSKqIKrHzJ
mCscmVTpRnnFA+PvejToIYmiUsBRGnMXm3pSbPrWkFfoWWIXlcPCy8ybMhq2KFk5scVrUNsrj3lU
HRBGgAslCl/Ddtgi2FiPIbbGhuFTpeGr0ta+lHJpxjCJoD4qxngoNHOTjYwLM0+u87Ret3SkmSC6
zI4PXdicVGcfqc9ep8+FfUqaemGpxUdsb2UhOddqt0MCFz7z9iZIC2GC7BHFp2knN11BVFZb2ZB7
0WpF7+XgeN1ySOrhHy0dgvtvGiqhkah1/qfydoLRfG+Iff/5nxuD/QeBYOw5qNN+dr1+NsRA5jC1
sDGAsMyT1odE6N8bg67/oU0uKGYhcMH/1Ub7c9rBTmKQi4BhCTO5+resI//qeP22McDk+eWlO2xc
v20MNrEGMJjEboy9NZgsuNbpuOy79NKryiJm6jfU6D3i9hCnNQo9Vv+6elarm8n0ENMDa0jyjsd8
m6jeOQ+Jk4z8u5EypERlkkWI4SicixFPNrJHK4huET9fcnkbtndFXa4Ck4Y8STpkwhOi8lHhYIZZ
8O6ZNtTaTC76JP0ys3qniWA7iugQJdpjpByZopxHhgkRUt6ufa509DvGVg4kCXR7o3wxMPmG1UNg
7nNOIHqgHGofCrTAhGrcFbCDa98H/41J11YmYM1cocoMm0+DFVwvwMmm+TYb7gOgHnXDZCW0D1pp
LROX8SeDc2JKZ0otZoFI0cMzcEGYD4chww1Zqp+maOde8+EVbBwqb2itpatEOrjEzYZjd7MNYmrj
AXBfpfUbjK2vobRf66WnhessjpeyqhdtykF+b/fnjEkKPZFDyWBXtYIHP9SYWseBOMc8UuJq/iVi
Naqttyj6iMkgKMlSj8VNYJwZh9BGIxc3ZEiiNJBhDf84OvVHUI0UzfQlC4yrjDuKhpxbqLMJcbIh
oijVJ1hHox+EHmaaF5N8NHQCJaJKQ6IRj2TAq4TJOWh/S0ZPEkww014j5WSj0bo3pvlIBqLXOak2
LLFhkvj4ykna2mk0KP5752pr3kfRI1VOfVoFCdowQGyEDx5KzXnrev+GQmSe6/F93xjdbnRz4g5w
tttqnSz7yN8VCVMoeGfw0AIszTl6njLDcZJNgYYKp0NB/FVD0mHrQGbODfwGqb7T1Hifk4doT8GI
1hSRWBIIbTVXBebtQIKiS5Kiy+NwAmdsg0bamrIWUfV+9NxES12Di/sPrp9ZKwTuIfVHXKiq/neF
JU1epIrf5gbff/7PZZKePCJL2pNQSX+IHP9cJlG7wg3DhcA/Wfl+WyanWt4VQtMAiLEW/r/IUgeK
igeQnyJeBuvD33KTCvM/9Kep0FmNsRcyFP8eWBDGsZ2Thavt8hFAke+te0V9CArmkWGnj6uCpcnh
Vnfa6ujm4Wdu9hshK4iZmd28ZdLJ5kALd+VYXxo/x/1skE9oDCH9G7biRTmSXOz73Y52PhwFfkkx
96u7Tjm4zrudcxvnoOxouEpFe6E+myll/8Ztz0Edu54a4i0AIxaM3Yb59CZGzZilw6EK4bQk5a4L
tL2ib3wJjr4AvvcBOm8J92pWgdzurZc4gVCq7Wok+qBvyg61qOiszVg2zma07suaLOt7qyvVhSpC
XO1IwysPrTynUGvRwduCtO8aITp0qdzEtklu06OXH1Tx4atkVpa0T11vxTADM9l7YkXoujpUODZq
jQCruY3bva39J3fMyDqx34tRx7pQ9McCoqJn9IuMVlN4iXqYwiSatVq77Q1vmegOxIM3KyMqUphA
65ldtF9CPDKYAR/6qZbmylVpDdKh7YY7M7yoJNdEEh5YMq40uKsMbRejMXJUUJZVXkqySCEfJIST
dY1L3rYyVd11snGzapcV+TqwyncdZsJQcyRXQvXC5QzCwji2kBW1wF9CAz3xPtCryLWDyIh0sxpX
WdFhXkolBn/FUl9OS36KXtK1hnXLEp5PuwKehHnFNhGPYCSmfUNpPiy2kUL9xDPH+28s0oZ0nALZ
JPuOScwOcCAls3BclHPDjOejJNS9tU6DpmJUVgAhAdbGT2f3WP2hnJvKJk1jzjrRouc3x4AdA19Q
67ZztfcPqeIsMTsE1UNGA92KbrTsXgI7K4xtHE9aq+c0VDYDW66vxGdFPerWgFEjOkD3u0y1uqKL
i4JQd4qK7e2VZyLwCgjaqxuI6BPa9P+4O69lt61t2/7LfYcLOdyq+4JAMKe1uAJfWCsiZxDp62+D
zvaxrO3au/zqsmzJkkiCIDgx5hi9t67YuWXhD0C1CG5hTG9vfXPzYhOJnciMbdSBLAmOLNEVlrrd
XS6cSSVh1bIWcgUilYsyDzTKBmZ3mgRIVvzA9wNnqISoOTEEMcCRQi+Jw/zYoY0KtM3AdCCAbS2D
NSggw5KLID8E0RfNZUlAQ2pMyxkUoxpEOMjSZyVKu8RUrpqRUJcjIr1NTOZblESCZQirf/ayj1nZ
UhGyY/aX/nPbhGWf+8Kvy/4vj/9j2VcVtDvAqfkvizTG5Z+WfUVTKI1p6P0Piein6pi7BCNcvHL/
41r7Y9knTozynU6LMTdPZjv239DWY7v7tW0yEytlhuQqc2nxh2X85+q4aoO4qMJRWmtSs0gIyxSg
Lw9IxWjUW7jKCEGAgoaLcejoJaBrwM//QcukhaVsSw/th3K4ndS1+BQrNvLyjGCkgYBISs0rwiIH
uUSxGZDmHat1v+vQr8qb8GNYSa4U+AMsQHKfHpHKwD4DbIaqNV9FRom5l056QESDXqQAtmyxIOC9
8tIcLbz8pkuX+DiiqpTfeFDSbKCdgYpTM3vcheBo+uNt1ukjkoM6L0A1e2PczC9vrCkkhRJ9MYhf
AZLXTvocDsW4RClXZjA7FpgJkO0x4EhfcuSiVoZ7OdfX5ig61vSZx6BzZV+/DSjfT6B36dEy7+k1
l6a7LRQrM/GM08ynnkdytr4tiWCBaQ8vELkkgLPiFBhPEXdUKV0H5reULQOisAruFWQnUrPnN9W+
QQgayEf90nb0QDr0Ov0x7xchiYBwO6PXpN/dzK0ie8mw7Ptl2u1vyb5ihqY7OXR62Y6ID5m/0oer
5LI+I2DfIZUfVijxfbie3GAqkDb8CcBgpLzqutrrjmBD+iy/UyiR9zuuM26ltSy5VowijI0z/jnQ
weeK/ArtDHJKu06isLEIilCDcR8rJ6nCoW1b8HoXyVY/jIvxhe4Qf73x40Pi18vOubua0/riUljt
X7E/LvINHR2YkUANpyei2uBRJLtyeVs2Lka5mfKn2rD5j6VXbYMjqmMcz9QQxFGINsLc7+Cx2fbb
eCnsSk/wQrciRUSw8Q5t82Xga17tvdX2Ov1iJAotcXxvv4DPOYz8nwiAI6mFlI33r/BZXEWrcaE5
YM8PNy9Y8Bbm0IODhq7zBORqXaxGFw7eYoJ9M9i1n3vsHh3DCy7UBovcDpckNnrQlkn/2iOCtnyG
ya5+zlBzbZiqg3wUsGsSSiuf+438nC2qxbAXt+le8RmoA9rbDWvTDj6Tz/pcw0Dc94v+Q/zIeF14
3rTP7Mych3i20CFesg7xdOjgEciHOeVpJbAhaRrup2CB1McofWcY0z/J6ZoQd9eQOJ6z4dwWnVN6
N/Cl7dm0YV4vBK/01IMEPARKY/ZYrMo9ct6FumQY4BGL5ESEP+Ar21fbYsWUZwE1ao84S1zwQbns
kp7IZXJG//uC8vtbQmqMPlxwEGrZk8c43C79wKWO6xu6RXZJLhLz5Xp4S8C8Iv+vjmtNfUTkK4iH
6lPTFwzNGSPKbr/SLnV76cLn4Yx4tSjOj1KiOOZXnnwfb52OkZ/brsP7Z4hS1ZZ354v/pGCHlxDX
tk5wTa4ARU63lU64iA1pbVORNLQRPBiMjrCL8I+UJ6ypBJcyBXSpfKL8QFQeerBDIeyqYYOjkh/D
4FoDdiMkdm9vSNS5zwrpianVZkz2tbVQiGqZGmfC4tJdMD0WrBhL9e6VbE67JcdX39hBcsseuToS
PAnTqihoKVMq2tP38N18iEcsLcZFBRhnYznngtOEbeXju+BhjNm0wsvf5ddiV5yqdVPvNYogQ8aC
M34lp+EZYdu7IeJHcKnRg6+osqursm1hDjyRiTsys6351scP+mMxLJKWitcuvrRN77OfH3doAkrZ
k0rkKNTzHr4EzLZEEke9A/80POSMg6HUhkuxsqNr+zyHMeHq17cYK+RXlUCuyrbuG+M5O03PCDZ5
gpYNdbdqiEYPLth0FIUcVbd5hU1ZpI4yHHDhw9n226cGP73q8a7vqpesDH/yrAEcDUsPtAsREZ7l
sfcVAa3duDUwnV9kC76emD096MX5Yy0+wZhHIwEsi7G0iCFlQVRrRjwNKV4Z9iYYBEtciQsie/BL
mWD9XQKcvKQ4IRPqSLcabi9RS+Kw17vJKkUUeH8ksck0bWJ96r3iNKvgqC6qY8konlnlpjdSH2eZ
8ajM1OTp2Hj5NjmTfNRt2phV50P5HjzYVTRsMFWNNDFcWKfoK2T4fBnd9XV+Q3/jNQezteX3Bsif
F2DC8ARctV57EZF1XtNlddTbFRGxixTX0CMrF0SS25k0GjA8G8YLxSE89cKGJgxi/ObQXaim6Z6E
nggGjoiedyynZ2spAZgQZF+CU3Unk+dz4hehuJnl6EDl2/Qc6aVr9S/Il1EerrONaeyxwm+UW30p
dRTkd5QvHUleEJNlXxlcuPiBRiJQ6DGBBuo2AMZcqNBoO/rFsPJcGGDdTjC27aXe8Q67XXkK6DlZ
kS9KvGHYpfpL+5aeaxY+E6eCvnS6XXrKeD/RIXq4nZtn4ROSl8z9shkSdPkbw42q55kKUZgLcLCv
xiupWpfxOXnIDunpn12saozfCYjXRLqq/61Ylf/NBWpovzz+p2IViRpVJ+5NDXn6n4pV3dBBalIn
zt1amqh/dHJFEeE6h8JO6Fdpo8kfEcjwr1Bc+e/UqnNH45cRH7XqT0f+q24d3I1am+1EpqJCEwt6
X4+eQEJXYNTCMtMwHM56A3QHhbIQBfFlQo1gKe+4qAtkV0qwtkYS1UmVbr66bmuxxBbdpdHe6MRd
Yl1GgHaKyS1ge6jiDsPML6ABMtFFgEaobfo2npR2botywmIxNVBS1LOkokZbIaOxkNBaBGgu8pFn
RYNxD5sHOereQrE7MttRvRDSbVSO9jROFHaQ78jWRv6B0/+WxJsohwZ9Y9KPQ1WHSsjNjElWQYN2
IjmXqeYJGupTysQPu9BOCUoUwWdDfguN+nDrkQq3FYLipkESohIYAExX9cdgJIx7eFKHN1EyXoc2
Zraje4PyGUeM64ZVPqHLj+hfMG4Xa91vq01KGt1dpCA1kekAER50qAlrbdoSUj7RilRqHDOadn8w
hOBQkSaWmSwB9eBpYWts4/GjRi5ArMhKawNXyZ+sSGEDq3k9BAjj2ayp9Fs/KfNllEA3jCli1HNL
As0gL63sVMSh0+qoNyf2B6q5KEkNaXtx0+STH0LBwIZFYquvjJ9iu0Vfgj8Pq1FmLYrbU6v2bsYs
L4zeiFKfs0LS+racVGqTqfQUBTorrpu2vTuKesgKnDzY2C2RuwrG3zkbtkGRPjVIVXYxH0RK/Hsg
w0ZSvUZ5iSD9oEii6zwEFRoLGhLISKxu8DnPRvzd1ESUYxoaDkAeNznKNgZbjkD4opTxoWafOuJ/
k7msZe5ADpQQIWIUKxbPrpuHUXmflFdJQy4RIK8qlybbE5I/AB5ou1v2VmGMhZaKvB8shHx/CFMN
DrzsjCVCT2un96so2Q7whCw+cJWOeJ9FXi98qTUtstaiamhSOkj+wE091a3NPTDdvkdiRCWUqdM6
QhtlTtYqDkC3J6uhJENkxKRP5kRmMNJW27cojVyR/JZSsxZ3YdwUiDBdDAWuEn1C0lnczE9LAGZV
FdUilR6q7Jwb6mnssP8D/L81BZRJGtxlvOhIx+mYKHcMUioGKqVoIl8tgRkYp4YtKMRWZ2oO3KPj
eRrDquAQzPsYleVDzLhGEtE79empSkdPnuc5ZUzOkCSVl+pGc77qlpzmTWwxpZfqGCE0/P8kfLC6
cp0xodaTbNFOc3M9DVZxnSxiS/YCdn7CiH2C5pVaV+iQrPogVOmx6vOjGpap15iSD8fClpt206OR
ZLzgVFKwkMX7MRG1T+7OGt6JhPYk0zLs3Tri5TgK8KSZr7pAeg5WGjmfvlnDpBWtzavOuVdQHUZz
sDUYWO9G0vVtkv2iUjZ6R4jb/avAB63AIFELPlbu8Gb62ZKaHWsvLdSELnluSdSGGcGkt7NHGO86
idsJPLABLRrzW4Ugx1EyHtRKWyoaHpcJ6BXwv21XliuT0b0NH+TJBMXdCFL5hmQCfAmCLAthFvoq
+R88MoWGMNMNADlqAIuQ6P8oKT6G/xtgg3xr3/7VAdq/ZV//7/9wDSq/aGn+4vG/32fV3ywdAqkC
X5IRwhxA9r9NIe03ifEDkKRfb7Pib8QZz7dmDe4j1gP6938oaeBhaHAlJfHHCPZvwYok7deW0C8H
PhcYP7eE9LgSI7VUjVWI3ozNVpSuuchXt3E4qA2CTKkv2bfBTCWviGQwiKYtCjsJKYJJRY5EFqXn
vACJAVdw8NUFKGVKwosbVBKydU7G3kc1AaCovIEYxt2pFQre9sTJVDzWYEZG6/YYo3A0E/QWU/NQ
V7entK75fmAiyrhxCmE0uFl/25ZDmnqARianw4oQ5tmbWUjnbJDPEmWqBslINUhMpRVsphpt1txt
teii3xqPaLBrEViCJ4Ffwhf1DbxHs4tSPQGUQ2n5YRnTYwhcHrsyciCk8mLF+zHRQqrpU0W6bCfD
iBPdXHlXCtHuekl3mikr0LZXT1mVrgu1ZMHoBGYJo3ZpeHRYtWvV6D86EljGnJxasG1mT0JjP753
DF1D46mmjYadqJ3IXo4jckIqFQR2zXd0uqWbMKC/zRBFTghXNIaHGy0axHjOjDujlXjWLRzGanvn
DHUSAlxkzONUj3vlzu3jNmrFohXDz7gjpKRtZacz2QK3EPw4v+a9BoIGqFDDZX0vLBzAg7RSh/e8
Ju+zRWotNcFRqM2TdI+fMuPGhgBjE/5ec/gSahi8aDDJk1Sn74K2WCimvhxb51CQLskgsLRXL4aA
YJmW9KRMpmeUWec22MGXgYBrILFumAWoyMIycv7ZtT3rwrw06LRkLb7k/8mTKimsHL82on95/O9r
jvEb2FARlhnV+o9+8x9rDgoOhYay8kOjwZL3R22PbWmm7qPQm3H6PyryP1QagHcNusZYFgwdXeDf
qe2lv/ItsfH4/Z3/W176YAyqjhBAXOvCcJ6x9MQYd+0h0tDxde+dIgFYEknuCd2chKOQzItxGffB
WavkVTYEOPafwmYjWG+yOn9l6YRGOGWYNBZVvhxQOESa9DhNMBfMaD/UBVxZ/qKgtAzB3+pEeG4y
Qskbdae002qkes/EEa6fCp+jxSt0a8u1KSbHW9WbvhAXxaq/58uRurEH96BmkVs1o6v1bFqxCygG
McPEP9LFrHMoYDiekHI36lcHugvDos9bdduEZsRyMg0yXSjE6F4nd4RvMr3sijImf7rDzigTDEK5
Au/DKLY1eUl3Wodii1a9brdxXzgRPfoQ3qJinJjGHrW0XyTVNlS/2+jQp5k320cNvVwrjJWkIxgN
aG9EFRkrBA6thlShbNDTWguyUZ1h2pih5lvsBVL2BDHwiIQ9QhI9pMUnWAMpJ4eShfS1iN/G4SkK
6QUlFtFKMT77pEQRMaQKXQh9bs70Mr3+tyw5y+xUspZFJmgWxshcL4GSs+kiSm9Mnw0tn/J+mZJm
pab0+ZpklcN/w9lQP+Qj/XQxcgfLwMxQbWljAG9MZttSOlz7ZlHWA9Ppq2y8NVAkK/2itozvgse7
uG2HTfbx5qrCsTHXUrBRpJVEltHQVguRGbBcDd7UtWRNKUHlSeMmrzAwqDBg5GXXTLZZDK5uXskH
JHfwtqR28/65qxJlhSbyL9hhfO2i+p9VEQChfhmP/cXjf1+VtN9kCTu8SckDR+pPqgjtNwpSfhf1
2GzS/ynbFemwxpqEPIPwFvZECqXZH7WQSruB+Rhaifk5/5Z4DKnyr7KIX479R0/iJ1mxiXzW7OSQ
wD1zJ16R1qCbXA7SnDhffsTbcR2vym2+UtdMidYgiEE8pR9s3Zt8bT7JHuyh1/pTcrUFjghGMCQL
728+Qej+IJJg8SxVj+EiWBc7kpvYDbRIKV1Yf13o7oKz8lLdw6NWAJvYVaC2C/axZEMK7j13VdO1
hEstvov1ta9QbYRXWHQv3bb3wf5UO4seciQudfOOI+7lJmZnjDPjCJmEmcK8maSB8QpQFcNNHO+b
jeVa4k6TfCCBhqvVsKTuoBzphHczq22TTw7ueCTOJyzvGMrXQUt/XNqEQFg6N3CZc3+ZaC3g2dSv
Vmf4NVFuKBvS17v2OADymO0NHjqAe7rSpZU+ko8++uHhhsDTEYXv4KTEFzN9QJRsfAgH44P6rtgY
nc0+Hnfccx2xc6yEhYBiGCoRFJx3IshJnIXvR45o13+FBXunu2uyzRyeMduYrupKPnOlNzm+CJx3
ouTSyqtUhRhp2TFfZ/2zbvhNf+E83WnY0ynFPJEuKoGhgumK68bT3Gpj7iHdZtYdj+SibV9hLN0M
23KxEAqKKyzGkfn6At/c/ZEJKvHk2DPG2eFUMLnbyRx5uVWEpdW6cLAEG4KyRCr3hVCUT9ybIdFz
zFYjr7GoHsHaEIorYVTEp1por6N0EOtjrLi3tfp0+47A5T1JW5WCVPRkD/ediTqcjg0kAh6QqNFi
IKmbWcOnkdFYsomVKe2dBR3gqXzF/ysyPl1y+pVtwEz1jc8lFBd15GXpqjjH04bflbZpdiHyaB7j
Bht9cBviwzLbyIhromp0sOY3K1mksnVq3g0DwCtnTX4r1sZkS2e0yUfjHF0y/glO8UO0vnudm29F
fs6e7kgEMwbHMzItb1/uqORNZmpismSdHr859xh1hYPocAiYauLbPr0w+AsfJIvqmNyVgJGtQyvg
Dpy7utnJMeDYCKNoaH68J+M6kjdGumsZR+FIwtWK+WfVksSJyXadxH75HF2svd7TsnPamxtChnPY
C8R7MhIDE0kgvpk1PxpGM8lSjD/0V6BYK8KSHcZAq+IUnZjOFnbgwSqwz4VThPOdygOuKK5aNig4
6YYlzhsj3Hnc3DKCsby+d9RX87Voa4dSQQ8/NcJomivbpWj0RfV5BkV5EWRR/GDvEZF4+Ya4rYN1
RSSOxU8+3BaU5l67Ec4D0+5sQdtAfOi828BIg6hGxs2rQNhNxVcqroLMKQF15cljFfj0sCzYGg1X
GU0CrnCl87pgduUiwgoKvuHYRNVFH5/lnrCRCgqX0x2mbcj8c93vCQ9mdJasYcq+BZajPulP7YEJ
ygZHn46JPFsQo5ddi8RF1lKm9E75v+YaRGuMj0XiF5qbc5VuAsaz8XOyG5ZArIsrNIZxWiubJvHv
l/YwfHYNeIYlg6vpsd+pd7cdKTbsEKbIMTuBH4MNGgUrofKD0cfmNPqcBiokxkMcDnJVajuo6gdG
jNYmY8pOf/TKZ8CqWrG9sXsG47XPolFd7jucq5DrFnUIDA4cecnA0XAh17Wr+thn7IAcNk/4nhWm
eMwaewZjS95NC7cIvRQc54eJ+JNu13xB5HOJziYwrrARTtIKfAmWETF0t8kjj1J4Tw/guwoS4TBb
w3G7D074kr5aL8W5OcGG4PBZASXJqyhynu/+9Cg/Md1jQp9bvgYpi+gZhkIrmlIltxgyk3cN30CE
Y9fwWK+0bbbsr8bztIQARlU7LJtdfTAWyRJdpyaj3rIp6jyh9pN0LzCnZCiDOAySGWHDUbGob7g3
bUQJASGS26JngqgfWWT5Wtwe66V8ZBaYNFg36ZgRK7G847HAFfOpABPl+uau8TD282uTey1Tt31U
j9XnuLV8r19U7m2B5jV2GSxCfc3fmXOKD5a6uCdcMo60L5/b5/DQYhIRnP6qLKcNb+Oi4RHD0EeQ
FdcX42+m3piNEdeB6856zr7NZXHX9nxBdcLmKtRoTvqwuEMIu501KAEz/N+jNi7frTMLAAZk7Qrd
XJDWlImrOzNwTvtS826LI3rCVbBD7r3Dugub9KTtDU9cyYf+gzSg+E0KHfWhP3Y82RLnJwti5jKG
RsYlNXsVBMcrhgr9YGUuGElUa85A1ECI+iPaiqueAtlF6bWCGLuN+AobqwFPsWdc+SxxXTrhw7Rk
LcjQRfAO003kGM7xQ51H1puOaAGk13t9ZXgrzavcYKX5W/MQnoOjtv6RqMjKIvhviBZ8uvNngHsd
qK1LsmW1KOqVkLr3lxrtc/pNRIyy64/CU0eIVYv3wxbecFMyy+g2PdYNNNnc9Gq6yPDb7S6wJzTB
fGNU12y5t8xISca8WFT8cokwPH8fQNvNk2ZWWED+0uQ+pvRO19ByGXRz+zcXrbKUhi35mGM/j5Pz
jfggsNHv+f5rZKyOBy1b8RHp9BTQF9SrUoZ9fWi98on5N9pk9UBo9mfJczERxrPyNb1jxbaLU3wo
n/V8weWmVldjP50x7MxuzHVtLFD4Y5a1gy/ABrec3hTJqQT92D3DQ2QesdMjTprgEoOzWU1oyb8b
5BfdU/2UP6mHnvyBExo/OIN3vr4fZcFegspjP25V1AvErkruwFcJZzaKonF/e4hYVvkL4Cws0sRt
FlZPdJttvJ/omZ+kzDMrV2js8RiWnnykDgHTQGoUyns/3gt+uQ956FradWflGwEGDv5bvczfgsfy
LWYE/wnHhzYKnW+uQtW71y41Get5APyIo0FMSXnBN+UT0hI0Dxh2HbSkq/rcXfRNcxy32SNK8LV6
mNbCKTga6+g4gdiT1tFK20mZX3Ck4XliSX+J38QDs3o+FLHnTGJQtWPxzIBDeIozAsEPALZpZIe3
B8LhzAfyzvtDucaPSqMJ1kSCr8G9HzgH9Hyag75Eut9eW7+cfBERTDmt03X1gN6dtvuzorlK4t6e
1aVOImpJ9xxsXWvskxdG70Tjgp6DyBZR9M5vyZr86VotKgMG+TL3LlPqtzNez6CQxqc7k+8GIHVM
vGaqXfZhfJG9nryoFAosk8x2KthNHCZTo6X1ZQq8tq1c6rViefU6ptUHHGDNS5obXhrrAS9pgqS7
A3GyYfBNV+WCDPVyl2yoe+YS+cLuvpYZ8HnjiTo9URfSg3xlxMUEEINSub19FR57A/BuKdoGR7xK
6SvGQKQAK0p7oGtg4tQdcjQsfsnopC+9g0KtSl3YbUpfLyHKFV5/Gg4tpWaIE8xp1qGfvpiIjhb5
C89x+5LZg3AcjrwmsXOX+rXbvuoXYVNxxY9O+8qxNGthA88qXTGyVBSXh/HEgOE6P3GhPZPhsODm
4sW+7hnuSXBrfz7fwzGFL+CM9nfqMH8a9oifKYhluKNmuGJdoYJ/msSn6+EAu3ZSCCZZVJCYsv38
roB21Z54RZ6Ujcv8BfXgvd6WbrOu6vOPUzE9TAfovF8zne4SSlumTbxFiHUccMx0LLR5Zz6m7938
Nuc3zPmSzJ3V+NZS2HC+57O8i5Bqzfg7Lid4EOvpElruNOMPWShQtc3PE8WYl/mSS1/35q1+TWBl
KJ6KLdjntIKrpT2xBIkXOuzhFNbbyp0emrW+R/zXiV+zBW5+fY1dDV9h2QnIefW5WJptJ7lr0IFM
xSbD57hw/ZiXWSfJ3TC3KyLbKTT4EDhWfgQIprT5D3gmXuaWcYEIm7h66YhmvhAqv77zEeanOFqb
Zu3cqc8yYjfqC5mwzH0DlooUD74rYQlFR8HVDvU1wErqAP7mZHNWpYRpaArZgoUh2Mrvw3Bq0aQ/
E0tH5DR0VkiQl/IyIC+pbEQTXFLMaSPaSzKzOydcl71XX3hUITgYXEoneUgOaDqs5norlrTheQHx
Paf64Tf12UDu8RwyUN7K7tT5F/wvL5XgjoJ9GgO8lN/DkIBZnfANuPflQqpzl9e/Fyshe9f770kj
80PFKD88is0DiI7IWBWR76cbPfLEz2Eq9sak0torfW4Q+FHBrkNts2XBqYhtG0yF6MPSVZGnSNR2
FPJj5muJ7NUcU4IXYUSEM72q1eKuu1z2A6Rm1WLiCXdeIxVExBzKVGwFnRxXTPDNz+NJ9EUfI+0u
40k3zSU2wRIn+5YCv4RU4FLe8qPqYarYzB/Sh+arIJQxO9zMzLOyrQW9wVevJlIylKgaa9o1eqJx
z+sNhuY35KOEd7yLDuobAtnN+uZGwmv2EJN+3e2FxE0+tK/hwukc+tdb4SINUjTHIklgWMdfI2f5
oAOxoDsVX8TqhJbIn26IshIN7ooTHTI3h7zzGG6UtUhCp/yYQgAZHkghNLjBBm8l0nWwluDyl5q5
KXkLneGGb1q9eK0gvz7qC3ahNvsx51NYaCs0bMse6IEt4BfaktX8nddOviclgEjpu0cpZjHEf89V
tjIyLrNTtTChLP2Te/aIquk4zRJqxj/Yf/5jzx61N6qaP/Xs//3xv3fHLPyTqqhh/EFD/sMJ+fuc
kObXbxK/rfxFd8wky8uUSL8lw9Iw57Hk780x4JMWvTZa/LDeFbBjf6tnLzEY+LPl/s9H/iP15Kfe
WISmxYjzrl5XkYUoJBS5ZkrYkdzsqOIHZn6xNHwZlRq65nT70svyqQmUVaKk+6EnzqTv9V3amZmT
6+2En0N0w1Db3fsp3WO7jzdKqU+0HhCgRHkDbHsQ0aO18xe0bLj5TFzMj3pioNEp5BANp4mwt4UD
0UXEvlYDN6pS29/LNhrsKsv610bGKsntt3UKkVAMVdpMUsgOL0FnCrMRBxQ02oJhfTFXBsPc6JdX
YmWtwhEkk9GJKBZvrKjl3H/vkAEW2sKou9fAYHtLfXbvNNoOM72MaA4sGXHmlXj/G5bTsdW/W21y
Fblb1hQ+o9kfugE0W6FZ6J0TqrMRGmtPbxqkkuBXau8ofU6arvoRykDUlFjMd8AXDVtN2TO0OSP/
FtVJgYY7kLDB6LF5morEWExW+GzIDC71BnBzlT5O/f00pA1V5e27Q/CzTIGJ1A7zWdDSkjYDW05m
Wg6u0pTfatuPXphUmMRFKLiD0C4C4GyDpFd2XQvTk3zTEI/HQsMJHQsFTlYOfyleD5GasfHLct18
/Se3yjWFsAIDm5888/f+S6v8R+v658WA2fuvj/99MaBVPusFyDL6l2HkjwEerXJmZ6wU8yBu/nr/
7wSPVjkPIFwbf7YO7sP8U6scV7bMn83+FJaDvzXB06wZsPGzz/qXQ9dY5n6WDfQacLpJhyGO8w/T
WO71Bm6R2Ktq8Ju35W10CNBjiCQ799Kwxz3F2HDkB+0ae7Mr7N1Vde72J/NvW74OxY6qkoqnRrSF
+GbN3IriurnhpXb1y60/4LZ6Cb6Hu5e+UI1RQwuC21VL5MEUZc2SiphAB3FPxcRD+bPhSHWIhDen
cA63o8+Ir0czTFrNmvseKHHai5sy8qlOR8ZZLWz0cQXfjeoNzrI1HKnUh2o5/5etgGStjKwjFki/
0nmVFeg0mEYWlGNuWXuB+EjYrEfycLZ+P7wr1M8UF0udusE4a7C/zTZY5PStJ4OQHLisYIdotzCj
PwZXOhcd+2jpIit79VhA2u/AkQ78GwB0IBnZz16qPrvAxsmu4ictCvaW0569sIOkvZfsyPxGvQe5
3VXox3axgyut3tTPLSm2vjV7HwQHkbJNnYOOaktW0ECZMZC2XC2Uc7CLCyrMDWptP2PuSO+USrd9
bJD1NuysdaCvZCGhBYlcK/kSnqqPlN16uDDIEdDmXbcUP5rHbkNLU9gTjnyJdsY+2iU+T+OS3Yd1
glRwl/bkQlwZF+Nya3z5di1QelPA3VfYZczbspIWCLnGliM3xUX8jHzCJ8yGGCeoawrJ5pmHjDw2
HWtHlwPRIL4AlKDTPth2Nyeu/ErAhreRasHJ6VJFhPBhQNH8luzCeBFjZ48oZr9AkHR7Wn4dxpn6
oblief3oHsw36VH1hlW/pxUQMdKpKR5xgIgUqcgECejFb0jUh8y+o0CBaJfPau5MsZNgN2hvTv7M
oIVttfypuvRzl0p0QgdYxNgRpn1s4DBEJkPbTXjDxEBbQHgKn2Gk2JZjbmnTxs+0TY7KfnxVzjFt
ot6RVbgmgk0wlbQAXKLOnzrmopx3+szPcGQQdrFTxdBwM78Hy4UYj3ukdb/ur6vxGFCG2tbbcOaF
0bqrXCp59jnSZwu2sPHZ37wAKcCy1NAjI5CbredHFXhAEq+9tJ1KJ4aIiENHPMDqnMeu9uwTCcG3
mZWXp77EwSeZerHy9kwEUkQfvfKmKzg/JO9t6lkFaMvNOk/6bRDK3oR9hqb33Y491Gv4ITXNvb2z
BzKf75g4YPjT40z9coRjnz4Nl7tze25EBCcXbPzKeJr/7BQE165Bh94v7gx4vxR6Jq0/Px2fK/Ek
/CMs72s2AcpD8Dy8mvvgAcanjrfp0mymo3pVYfpDOSQcvrULib4CUETnTv7lJXq7PzEvWGsLcU3L
+YBbPh0ehpdmLaITzZ1iZKNn5yRKAfDNHfbmIOUZgqx1XyX+4CXR+fY86SflQXswd8VTLtvB2xyK
y5KDCvNpeBkO+pUHMUogd5zRnvFwXxtb4VFFu4v3YysswlXlhf59KSxuu+BpukMxOwof2nDSq02F
ieQSvZOHFhte8kwjgBy1FynbKp/Vc/9efxmvN9UP8eS2m3hXbNgPTZ/ap+WaZ1G0p69eZqVwR0xs
pL7hSMa7ho/6melZeCKyfK2Rz77KX8RzeBFea9NL2JPTEnuXXqG8mvt8p2/aE+zCB6RZp+6MP1na
3cR/sFRQRP7HCJs0Zpjv3KT/iyRfMrgL/3zX/4vH/37XR7ZDGYHjc1YYzi7RP+76yHYgcgHd+jfs
FsmGs4SfGh/3qMnoHkzBH7odU4IZQK0Ae+WHpOdv+EcBvfxy1//l0K15j/DTHkCLtLzp+7u4FqW6
OohqjrU4om40NnKY4qlhTjToiIgBToSXpCo2hS7RaLxXC4ZSuS2O+vJOm3YincoWFdaw0NLeAL8t
y1x4GSLlasjVSgpKxMwC9qpHgFt+FCTwfNHS2kpffEa59KQQM5vK8wzV2oN8JzVRDzcqmKY7N3+t
ew2V0q+U1xtrzKB/aMiOZdazclUl3yVjbYG6vcq583zX+hmfgMj+V8SOllQfBZFocQHdxRBJH8ru
+QWRD1/4fClr3B5GlYYagNn2bi2CdCRWJp46O4LGMdQ1I9lIexBS45B03FurLITgZ2iYn+hoN/+f
u/NqjtxKk+gvggLevMKVt2QVzQuCRTZRcAVvf/0e9IxWLc3GbOhV6g6J0SKbLAPce/PLPCnjCLqP
L8EYmZvezDQXbqdsEzdN95G51HoiiRzQBx15p4D2KJN6KfO3XE6/pL7yGyCWeWKCPGEJCZlOpF2z
r+LuLFkMcXNgU721Hku00CYCP4Zs1RdPmblsHjx/GaWn7HceGL+V6s5yhD6AITzBGJ4GpLT0Rc4w
Zchh99cBnDLhR4edHNozSwP3dPZ3Y7PV+pX82A8Y0E0Znn6pOpPcPnUY1E2M6hUeAyv7ULCvF2Zn
JyTkMoYImNu1SeK2/j4pt27cS6DrI2zwkSjuy+hi4I/XuLeCWBdxzY+ZxJR7LzVEHDHUPyphzU6k
wWlvxt8xexSzoKfPWHbpM2zASD228hcsFvBkrz2+eqg6GR7+hDmopO2EZFnPOANMlyW+rYHx5sRg
LCUHIKuHAaurQjqArIXbiqUn4CtPSA/Ec4qge5Km95RkwSAP7iO4VtQBSeQOcOv6SbKVCSOQSegm
2lfGa0NSodZK6nomJim0+5Bk0Gi8A0eLS/vUy8uCmIFQnzOyD9QJuDFZiFxcJMhMovGiQs4hLWGS
mjDEqz5nKMhSzJ0I0fipzhELk6xFasreeOfPY2Hfz2GMGA2mw+9VR4c0/47LLc+Sn+IIk41TislD
oW0ZBizzBOiPPbOXwNiX+MkafGXtbDCb0f1BLG4ReTWgR0EbLeo2YjCd2blIshqf2iNb1nQeyVBq
dLyteNmS/LtOdib+thqf24MspmHArKuBEEM3mnkWuOIU3HFhwh6RZ73jwglm+1xrEZI2cNRZOOvG
2WInzWY7eL7+xNb8XmerSKh2jyD2HlX2mmUfAQJcimfvn3u4FE0UH10TgR+K6nzW+69Kk66b3Kz/
tMz859f/vszovxkKkhFSE0CCP/uwjN8oEqQjV0KK+gkj+N/DpSL9hpCkYZE3DIklRWbd+32ZkX5T
+AGwiIqW9rNC9+9ITehWf11m5h8dthePmjJaRKw/LzOj2qUPw+yr9cNQNhO8DnDqn48s9e4GA3pg
xzLQjkCNDmDKuJbNcJkNjLzVgUxD3I1wcE2+pMD+MCwGSzn3CR1fVFOIZfwmye1aql8m5rXRSKcc
J0vjs2LqFRcnRT/gKu92EFShcad6RNbIKOwSqIeA4C2NZPfbYbq2rCwpO9eqAzXw0AqmUKgEtKFq
wBjrno4HocSTXm6ke4omrt9B3wSuMo2ZPxhmvIpHsSdPvFPq5hn+CIyrdtVWFiBnOW9Wai5ZeGb0
VVc+kJ4yEVzv0DzJdIJC2VKYbuRnS5BfM8wvRpE+UIerkS5hYJ6zEbPzNFwicAKnRS5kjlqB/+1X
RnlVH7cx++ibbcHpC/kMnyamChpf8+FHKUHhI71LEYAqQamKmJd0Cany0h7q6FSp4lnKo2gRmsFT
zVhSve/vuE/XcW6kHyV8GZxJ0UIbiM/WWlWR/p22DSfikTRuJw+wJ5X1nfTQMHzl2ilDOJdj5nWi
9aYxrx84qxs85jhbm5p21jMOV2HSfrDQc5LG0qJG5VKdUPnFlOhftQr77FWpdSdVEfGM4HI3OGXc
6V9d1n1AL6rYM4ZjtCneEczoccXlcZcCzMCke2JSxwMHOiFcpqN+vacNLaaxFlNyW6WnqmBYOwbN
UUi1C53ubh7jFesZY4SkyoqCnFZq4UADom3hRCCN2/9oQ7rk5Y0MpNYggNCCUp8qTqcl9LWwhkJA
UicJ5UWZ3K9DkRunu0KwOGx1032ohKRz+UVL6o++GK5yLhQMQNRLkERrRU5ORNM8NaW2rpNXHe9B
+hQIJQ3rlH18lRWuor2aGkOEu0wgyKItgHhin+MK4fQOZ/6tx/7fF8T+Oe7oLLKT9sTN3iff4hUi
/Tp9Ki/6rj/oRXRNKua/BilxnbC0mIkUNwSePug+OqhPYe/iQd9KGE63tO4/g/jRYBGJ37UovqSS
4QtzV0sED6Njch1l5WW6J6wiCT+viA/aNL4bSf3sxeDN0DDcYUc+K0K70kJcLhhRvaGtCdzTdhfQ
xz75MriLSTNXjzI9SIXxURmdp4/FBiDycTSGD0EW1qMufbYSw5THnQlSld7fC3aFqZQc62REAXp8
NVVx0GqB58pi3lvnz62ZLoaaVS+kvk1iqB9n5W6w6ucxKG5ahCc46PdF8P0PXnfm440OgQyGLwqk
+N8nHBw7/g8q2l++/vd1x/gN5IyJVPpvBjDHhz/wODqZVKDDf+SKf48c/2xTUShuhzsLqmw2JP++
7tDpLqsm5x7t5+Hm7xW3S/osWv4qav483pBG4KeAwmbNw5RfjzeymRlR3KKNWTL0l7iE8gHXLB68
HBEkK15FZaeO6jIvMTlCLNP6u1ODr6qEj8eI2qkUqCd+/DDWdUPxeFNTO2ux+2UuejfScd2qxcTg
OtmL1KBqprKEnXaWJK5QKE/fmtg83MIKXERjIrWhr8oXVT3E8q6AA5WaqQ9Ect+Vpd3WWPoFGOaz
pV3B2y7p8ymgIPI0kmVdmeUzvSqFtCNl6hrXDZAOyx84LIw3sdiWj2uD9taWN/3+XuKph/6i4LCf
2kokslVuRwz4Qh+7xph6U9s8GQrOEwurfo4kKYzNKjUuoMi5UAg8MK+O7wo9gMPQ2KJY5luF3HLV
3U8KOcWCPLPeviugYzr8PXr4CZUQrvvgCWSgGS4MTjvHog2NbEGKHRLyJNMkV0QrKedoM9R7c8bf
DzEgfPx2J05dZwsmYsG2MSFm0bDWjYLxmlNdw1PeXx41Zh2NGmtRS7/l9FUKBW8+zBUZDM82ccSS
M14ylpyFXqPgOWCFK7A1a6FM4RiCEoBbkZcmToiK6uRb1c4tJ3WhmUetPozhuwUDpBufhvQYagQr
U1Bf4e0hY9SkWLhCGqvNfSUE7PGjhE2IvBAiBGsqxeft1lOqMvjnsa8ymuXlekZFfwIzv/xzbzf4
/RlfavNOFAFDUrkn/JcQFKOWv2xz/4+v//12ozBQ5Um1NEiH/8Yp/n67UX5DFVHneOVfRiiK+Btj
1n8x1UlZzmDE32828wxW4XbD3UY0+OBvTVBgf/3lZjP/4CK5BuJZMzDMBPb4681GGRXVROlVVlal
vVkEAlvhMe2EIXx6qOWXbt3fI8tjpaO3wrhBJowV5JLwLjii1lCULNcvQ41fvc1vMEVbz+hItDcs
dKm8EqLvsu+/OqpPukAnBij7DQK92DPct7JFZj2VSvNsduKHAA40a34YQ/kkBakXtR/WI/fZkOEM
q6n5xNRfD68GVtGhlI9Rr38rogW75zuzJioCaxoBq6uKaehYJj+CihiijC9KH3eNCUrEIhkgN+SJ
epCQDW4eim11dQUjmAD1Oa9ex4kWT6itWhz7etY6D4I8lRiv71F25PpxI/U5uysXTTuYY0WlCw4o
ZTqL8U5+VFTea04rD6sSN6PRg2HCz5uq6iKebqZUeZWuHe7RtKuV2Imb+DkzRWBKdK2NzFgkPj2t
nLwW99Uwglgwt1U0nubBQCojOAj1Uqqem57aATDmVTAelfQUYYOPiGwO6L4BYgJFEgujLQ6hblKJ
Iu+lMfBq0EawWlcF8FaLGIEJmr4og41oxotJ3N5bBqvD8ygcHjVZSs7U0WNrshWuFcNvMnq80xsj
X6JTG3MK3VwV9xaT27hZ1SkKry4uFVU+6MOMAXpKjTPtNmwkI7vlW9XWE2d3fwoZDTANM/OjgE6d
N7QyG6vQ6ABiWKhAlLCqzdXouCF1btaGC6ud/DHGvzf7gqy3iOqIKn7u2qeKE34uApLHhtY9VrSN
7Uu6ewwmLAkiQa9KniGwbR9arLGCh9BlG4xCJiVbUUBF38XD1aKIbwtXzVD9Ueb9fNe3Jq0xYUDt
+Jivh/4CaZEG5e8MbTye+tUj4EARnbUo8wYM9ooVse1LdoGanSpS7oEpLrr0VQhYptDN8TRWkoPn
AJBFcZQeyyw8JKO1astjeccHZFGfAn3emmC+0d6Ulq9aUq2n+e09TpsmAgl9Z3rSZYuuoeK2/J4I
tmaoWpJyK0ZxLZkzEtIgHcf4XOflNO5fwvQEaWAX6xDXYIDc70sJ9V/JlwhEoGxeBBm8+SQsQi5T
9qHoGFpPkDdbBCL2yynZxnJ0UKpYspMuWKQcEoQCed6aHndXNKM15TwOyUNtUTWGBmX4MIx6chyk
IF9UQtXSK6nQzKVvSgsA/OzbJUAXlad6eFwNw6CDeNAGv0gV3uJNrOPeHlBcAwtppYlCR4ZUFZR4
1moS0FXes3ILH0mOsTP7CohF1JH00mKvhY160ljr9Lr/kSTB3YvrDusRjtwHZY84GoKFpaRupY/+
UD2WhpYvBFXFnKwvjbg9P6bi5WF2jhWNq77WPUAXy3vLcaqrfUV9LM1GY4xb2yrvybtEdzy9aM14
x5eMRkgGFY8hBkE2VzXnbaNOF5Ml2blev1VS9hZoKItVef98tBojnN6U/DsohyiZfLjQDwySEjfE
iLduSRuUmB0bqC3eP3eN/bmvZU9r4QLCEDQTCP7LGqtL0l9NS/OR4M9f//say8SCtduwFGsO7f3K
NmCzz/kB9UZXfoaJ+Tt/2dFLrG7MKnSWWCYafyyy7Oh/Sj4MLH6OMv4W8HJesP+yyv586MSrRRQl
oFbzYeXXVTYU4yk0tURcxzpvb7/VTtZyVHYG2XUapri3nLAq3O9uyOj4i4MwdhmvCw7p4hTviHCt
0kXop4uZLsa17QrHVD8WD/yqlHfTSuM2jGlBrvR2IcxF0CKUECruyP50DostvQstYuwzOTJHXeQf
+V5ek7JDivlmAYKvmXYsQXN6oz1pt+hU+Nmy3fdn8UJoBMDMV/UEcK2xpZfkJNwAvi3bHQYo4+WG
yYmpwsCtL/eG53BjbbONWtuIBfgwxP2OSSjjynhFdVi6Ta4ovhK+90/4CyKr3cer9kkSxvjU8ULS
zW6H54k67Nf+mtV2dibQQuoxwDTtB9/Ca3bmBsM9m9+af38bP3AcfEMl+Uq/hi2KgqsQd8wYTx7N
tbkYvfZ6P0bn+ioccts6TK/Ztdh2vvR5h1mCn/Y1+mjccN964nrwo4/RYel6bBuXDMLp/mzYSMqH
TnEGX7F7p3LNd6Jj6+nA8ckxSWFKBwakB3Gvv0ff5DHpi6DgjJn2d+0V/FacjVk4A8C5VeVGLDQf
meGOmFrXQ+3hYKagntFt504+zSBOcoZwClB4JfksjSvzBL3Cf2zDyalNR3nFf5Lg6LqODs8X3RUZ
92dedZtAW0C0DmelSs2Hg12shwFjOv3HjdIz+9VwCRO+HhhvTDAuZFeEqYahICA5B2xGwDK3ULbq
Bcsa2vtk7ATZoxmQfDeejXclcOsL2tZ0e45OrAaElDQXVgPWXF7y2IXikjGuZmS9VD2/f7d8tnLr
5BydhUN0hmHzkX8or+M3aflPCXGIgYbN655fzZN54gNehvmJ5rExC1M+H9vHFlD3TjmUXuMX7vxg
eeOUHg4XHDqK/bWZTTrSqnUYfPl4tdcNE5wXspCLfKm5pieeGRHwXwqLjflq6JkhvJS3dGetQpdm
lsudMKZtrfpNSQpPtY0jSUCiBSA+x2V4n7OT93GNAzDPlwFbis5jRs8HrJyM2NL36PBYIM86qXMa
bdJwJDDgQXrNOwosnT8ME2i7L9+Gd3oP2gPBO7z/GPo97ZK8yi6ZAZIBOW74uZEMrCH1f7a8FDfA
P5ePCzA9u7hkh/j9seBndSw3fArJyx2Cs3pW3kxO4tRhFWRhbfZhEjVbSyxIS9ZQuJkKTxN2BSfe
fSmrn/76+0Jz53eeOecl6+WJO86SxuJFuazca8GThB/dFrhYuS+Et+kQ3vJlvbS28q7ykQyc+0I9
a6t0F/r6XjyXt3KTQxXFUYhdfo6nSits9jiYK+frvuJasXnn8zeSnhT88Lv0YpyEGn7z5Lsjnxrg
abLcTr9Un+oOjyDLu0ytcbjkCJxqC7Vb4uExY0/YK4xclafoB+DM9WALHitqckHWHJQlE583OocU
RjqPFc+4tFFGZldzz5DfhuuCYzd8tJx9kRd1bzpmBEZLmsO2jEBR9yKc+WYmcnfuEL+kFbu3p85f
lYi3goMcsit3oZcenvFHkfaiV8fo/Dh9Hsc1zWCGzh3U9MpL/DRt8h2r/vASrjFJBaRR6dB2u5cG
q7ltncGlC3tgL0edSWpj60eTBg98Gm54CXcWRg5qMunGbn1oY+jgUj9H2WBfBs94eho6hjqPDBLm
nkk5kA6z3McteKaHstp0uUtKDk8mb26orHvziKT9QtCR8CdhrFtoZz/YEd8PRDuDN3jkVomVlNJS
N+pX2Y59jt55xL7ljSqcyYEy2+PT+YDUIiE9QDZuBf0sOGQLzgiE6PSfo+6rSTtPOX9quSB9uDQ2
02paGcEiemB/6j6bjh/Jle5bk+DD4+HTzmiE64SbqRYvEg6CcIKvhMst/HAIrPxmOClsRrZ2YXvo
VbLEP/hmRfIswpwdiq9HedUV0Fs8UNCXwSIXveG17+eba1otYW2RWIzP2FDMRbXlfOBO+aFq4ZTu
TNXVST6uWdlYDejgpfTxFDC6tK4hLhO/XMD1NdaEBUL7+fnu3Ex6JaMjuUT1+LjV+E2VQ5bcLKcI
NrJ6rM0rf5B3z/zW9n1D8waiyhU6X/CsrvgclXzXGcsYr2lMdI4ICHi0Jb+6Fa+o+NZ0X+GOj9CT
HlsOJAQSwx3/5dVV0d2fxZfUk8o99iEiKVCoaSc2EP0x/jr0WfXmDvqFdjGnDQkQ/hjHM8Gn0jVF
Fw5FdSih4/InfA1YsZIc7b/uMCFAkEO61CxnPZFTnYMpHmZ51Sl0lw4/3a7WvKLEcUB9uV/zDQ1D
0hBtuFFoXwyUy43QLpv0527C9AC6OsKWm8HR3FvH/mX2r0303tEADGw38eF7rvUX8wVEoQYm6Ed3
aS6FUywel8elfwndEgaH+/BoRdCmlRU9/DO1XS7EHXcO6Ga7wD1HBBJNV/DyxWD/WDxsnk2vst+4
o9pvn5/z/4l5UQGMOeIqWYReuaNhyyFLaZOGczMPqrd7owHeIYbnJmRiid66aBR+5DBvcCQyubH/
zGViBytjH/jhaljLz9OZBdOmYsXGEtj7hT3nNDsHHhR/dbHpHDyS7lFwuI7ISUJA2MHqXU5rbREe
Je9DO8Gu551gAxGm3vfVZNqPP8J7IcV4+3mix3P6nHYfSetYHNdRLAn5RDUkg5VFr1VKVI4zL2MK
GWrMedqFkisfhFO/5YgzTF72nAIEUCdX/zTWJu3W9l3ZRIeeu6Y9niWRrd8Tu6lmsNeVfSHESM7o
/c5//XG1nt8ZiArudBku+guc1839NL5YnMXnkzIIWxRSohdZvkpW0Spcpd+gbZRTB71aPUQr8+n+
kazIVr023/eP1OSx51uCiAnRNOJFDM0hQ343V4EHdAyP7Rb75IZM0j5e4lC4lIf8IC/Zo9jdIl6P
m+Vj12+KH9ETcaAnRumkSsTOZzi1ZH3FlFCyk+yhEGPyCpzGTezNOuGtGbDs1Bv9XG+IXL6kuxgH
nbmPDnTAHSxWbSIoXveOZyZ7o5kCVizVW8OCq+xSk+L5gX2suAjHh+nV6op2T/AJKSGfJdCVS3sT
3qxj6AurfolzYdfeZtwt/rUzFhYqMBzW16R2ZETUpba679TzfWd9Zbee3lC3cEnI8+w9+InyF7xp
4AhQi11Q2QpPRwWeW2VSvBjw86bwCpInC+rL4MWgvbk2KoyzS8yjA4pJNO4xS3jS+rEUPmQSV9c+
2lbmPv1WpW1Hqo5dc+lojU0KMrajnbqa9uJBfcq2kyO+qq8yPdPneEPtJewtmmCxzkEYhrLpZMJO
W0/O/PY+nn+cwd+U2HwDasyd5nb3kRk24QnWAvfB52cunmGVSSOTPw7wr1r9g2CU/tzGXgtF+aBX
LtVVxWOdE6i4qtpFuSj6k1B9TLWG26XwYnz4a6H67oE/avmSfG9waDEA0iHMfm+iSc2tr0SZIGCa
K4PS1KXVLb/bl9CnafRHTK3mevKTD4gOlWzHzxEHAIR1iJgOrNOtumbdQPXx9Z9GRj6L/8snsoH+
12+minwfPubPDbv3egcu45KRpTteHqDK0Va4LjAsv1ZHMXAA8WPmxvKphwy0NQ/IAJvvamueIIJV
2C3hGFvP2jEEgGIXu/6FTcUG5sp3fw3W2dIEp7In4ehLnDdGb/SK1ej0Xs2vyqepcWOCi6741Xps
coWDuqbniv1i4umE3yno5h5FJu9HWcMDdSPzFF/aF/48GrcJ3TI0lTPkeONd5QvHecc5LpOn+6m6
dIkXvxOia37Mm8SCrdeCC6ngniv7FJDQ8QKmHMQZH1A5NW0R0bDP1hDmc9MWN+Ly7t09+UVkz1k5
T07m6xvpcqHZydUJoErwNgSEUqfhNDTZ4jO01X35Nr2Hn3m2+icrFozfZo2d9IOma//PVEDX5b9M
BahQ/uvX/6FYkJlAxpchnYFIm0mPv08FEDMYTsITmiMUwNN+kSyk35gFgGQ0ZElBuzB+kSwk3DTU
kZqkt36ij5W/Y37BUPMfisWff/S/KBZaV/V630m4VPgJXUuDHDIEdIxWJzVZBql4JOJBt6eF4VBI
iEvjflxNYcR2rxWVE7FEL8B6lYZHy1Lxiud+n3GBqNyG9cYtCG+PExmqqgajz5INTKIRAeYD0a0f
GIVZnOlybOD5JGa+02MNYVVc3yd1Vcv5Is30TYwPZxA0KhVOydCtjfK+yoUeEoOFoyDwqgf8BgAB
avFwg/QIiZab31tgAT8Ega7GxSZp2A5p8bJWKDiQK1akDzryIKOnSz3TbQm2Y50p9ljPzRYRR2j0
bKv6tnAqJJDU0julzSXTOFTS+H2Ybo8HydkKwNn0Q4WNlisG6U3JqVk/uPuK8i1mDCrpjEbuxKK7
ubNkH4lU3X/UAofhqORcS5Ki4CyXoB1aQgT5WP+8CxfBepLr8Gzcs3z3aLLuVBd3FbpqvSgt/Vgx
0nKCfJKuDHkkpzANz8xbfAy3UgqXel1ty3z0hhRSDF7yOPbUILzqmoQQjmhJLya3v1Sq12EOYOqe
0/gqOUA4UiwYYI3islr1GXUYRchyKD4WeZNioRkvSj19jTW7YZn+OSW1KNtUcgT4dlg0RVHy+GHE
CXd0jal+vbcZTQ0a3NtSL77aURa9R5ABTjaixp3G8r68S4n+j77RzNImnjZdxUFHu9r/I43KXPh/
ctn9lEb/9PV/3GjmKkxRNVQTJ4WkMeD740ajwlLEQ2fONrefsukf2ihVQLOpgR5W7oDiLy67WRuV
IaiBbvy3ovo3zNzcuP7jRvNT1cXKp1IpZ82P7FdpNMkeGWW9hbhmlN4Yuj/kfr1pl2GxiYqN/p2c
e7puWfWvJuicxmvZbq8rzUsmD1keZle4AFAGTWuq3GnYzL/bRRk86cKRj7uvgS1JnnuG8Z1u4aMV
bFhENi5h/aHqTyozvYs1XRXX6ua/FMJrceiwo8We9gw3QGUvpLxyxE3ZHqVL0b488c83mtGx3cya
bH0DQAbG7BjjtbVPX6crO2QbXvu2LfYPzhLf7Ud0Ec6h5uLENTbKtuPvtfOP5KNz55CFCHtBYY9p
0BazVElEtSDR7XmXJGxnzlN2oKUyfc1GJ/jATLHV6tnNtpeshkoFRyuXEjVi+oWkvqIQlPa6/kmT
nUaJbe6H7AAWDD3V6IgIYbodDleM1ASHkgsFH87njIBh7ESm5xZ8RTt6wHbQCZb4PlK2v3CWHBpb
AFaeIUkthHN3y3bxgcLqNakrQmPdLb9Mm2EJ5QwdAd2hUVe56YWn8pLS5PEDW4h8QcldMqyEHkdq
U/7Axta/qx52RBsV7lDyF1r7ZpNcsl31MoF9Mc7NproJZ3Db7mHxSX2KAz2L0wHgIPqqaWxv7BUd
KFLnt6qN2+LxlD7FT+WPAWVmNW2Sdb+Q7IerLIsDBsBLsuxW6RG40pbt2z5En6w4jL6yOaNLjUo8
BGnEyQo8w944oMBLn0jjvDrEcKTP5Dqu1VOHSGswPrZ5Qfr1uBbXj3zFyZJiICgdgk2p5ywnvUQn
adNejJfxIl4Ulw2ea/mHaGPhsLCRR1Dc7JtgA2UiN+Vk3ZNMQ/QZqtGwjA+RAh/BnlYdO81A5oif
+u1V0jyqUPN9/CyfQDCIu+mJ2SxievtYAHhr1pqwflirUTlNUkVIzhkUdGFHsz4KDifc9Bl83YKa
Q2Hsgj4PXuldtQMqkrpkZb4Ki7mCR/3UqBAyX3MqMjjgra2FtLBO2VblFCyDA7K84Mi0uKYX5ik4
VtQ/OTmPTyTehp75Ax/J9MILAwgLD6v5Vty6F8QignFzJVNzlna5sWAnCROPpOHBfG5dc4Wph1eH
CX7AO9C3muW44zjycvf17X1vnPrPyjPW9JF4CLOuvAz2wgpNdaX69bakHImZO9ZP39yoG0ibEBJu
/YvwRpH5PbGbHQiKcaPfmtB5ePqmfxY7+7EP3+RX/SC8K7tgWV3Nz3wrPwlXzuIEAwN/PJAa9aS9
+gS5CYxr/zofiN/Ju4UEMQ6xPy0HV12A27LfiRraJYGrTcT5H+bRnCt8bpbWHswVI36+hqReQN8k
14RTz1gqYxWEoKb9PFzcTZd54zf2HGmhHnK6uGF0gfnkoHifdln3YnFqbEVIWZskAJDmpfqKunO7
XJdOd1NX8Q2iUJ4uUCTCqyQvH9oplQ7yM/E+mgLGVw0WVEPTSagdA8xQXMJPuY9scON4nSJ2Jz7N
SXNnzARwBliOTyJ0BznnktOBhIXKdhQH5pTbcg7hgMzxA6BOtTYfGGVfxXr96FpH4t35CPeaetDk
S697mfQSYq/FouUOC5G3AvFS4fGC8D37pWa5On/hBL3Q9wRZKViR3tCXLwyx3MjlZvA06hhlGVhT
v+WQUq1E8nuuXK3VLTm+AjuCo2BI013UdT7oxt2Yv3MaxYq5Tj57omDdOV2me0QyNfD14dgf0EHM
ZXqe5TJILfqyPmgIo8QHi1Md++Wh4yGXh8e6PeB95gzEgW06tRNnStNOpC++vFfce7GouZxCmZ4z
uCOnuX4dKmzjp/qbHh6j+1EXt1LvJc2Llo+LWv6HD3ZpW7HIZ3MqgQn//+xexP9j9/KXr/9j94IP
SiZWpjI7xULF7uGX3YvM1NY0gK5SYGtyQvll98K8VyMVR0LuX+W2v9un2L1ggGCoK4mclRT573Hr
lTkL9x9mzf/92ckszGbOX7JohiLcjbIXJtYEm0GfugtHAEwFquqirGaRm8I2g1UE9wN5tKGRbDW/
CnheFFJl6DLMetDTjOpVpkZq8Mtv1qDu00IvEOd/oyohaWDscTtfe8KjzDJkoKt+K59ci+kKVAWT
Q9Ex7HCfrqI96xpBKnt0yH/SvtG59+fkAy4ScL4nvgQ/41X7HHx5wYJtF1t10TJhG/zRGR3op/aV
m5/zSjC+czukuHnkltguIj2/RGfGao78u/YoGKSsLaKyjbGXE3ngGhmVdr56YoznjGv0fyz8CxU/
C1Js5Sa0VlkHTfCnaplZ+0RaFK2Txat7eRpQzkaoPskcUX0VnuZvldjfERL1iSkCj091Svv2/tqS
H7pQdfuqMSuwQ8h8GsRqh8yXjg0ewZo9EIaS75IGttKNt+k2eC+/sXCyoZLzvWZRhMbMBJM8mxOR
J5KBq77QFz8ph558CmBaZf22UpCK0KrscdGfpENmv4L4/BAOhMDvXsPjj84YP+Xv+qNZIaba/UJb
yrrTnuozGKiqc6atSC3gHdnHw2ALmURFQj0IT8aTwNgwOhJ1V3Rz29Qo2o8bcThu6Jr/8GN2PFbt
xIlTgjHFYJs+TchpnMHc2O8vDLyWidfu2D7EdON1W5EQvZpv+rrwa4YdJonhtsA8EOHOf6und+Cn
tmXrp+FVHT0Ryu5IDa8/17R5DPuZn7y68D58DfHM5J77pmauAE6SrbZnHdhbh+kSanC4EOnxndu4
8Kw6QgtZZH+n7i+jaPHQfwds2jmsZ076le8TZidH/UrVWYr9YAWetFjg8SVsLoq+7ojRKctQAFcy
6LXUHRcPYRFZr8E3/ThbLH66sibg0DzznJ6jJXas8/0YZ/5Y7DUcdzF6IC5bnthQx69DGSjz9EWw
k9mNdi/DZkZnOvki24m7+eFJrs6n7a4meQN0XDyyr3FD1o25KBs8kTw/CsXocBHpJ3pFbdPrl/Mk
uPcfKOJbLaR3yZEXjX9VdzGTUogLE5VjZDZvwV4/64TfOQYwkZ6HsxZloorNGw/luF2HH+FHcNEU
Tzl0r2QPawbqocdOaVg3GQ1s9O8liMxn8Y3eHIl53o1txn1iY1R2bCd019oPG+ZY6+g99RndvZhH
RqH8b7xbbv6DAaQ3vUyb+xNjkfjKkI+MZAIci73xBm5iaRvnHrYsTZZs04EStrnPLpUQSZKfJW3B
O6sFD3pgmNlgrYQDB5zzaw6JAFyDGPhC9OTJuiXE9mFK2hqxeJsfuv2UD7UbrZjnLtm2eZHzMjkZ
tIrlFgNWBjKQeUS2mHc90TZYirqjCn7NtHervM/Kt+USqq1IkVJCuLJ2SkAPs5t/otMYXgfxMmUa
w/Rn8WNgZNYs4GKuqg1jHriexRJ8wwacxE06G3v0a44pHFYWAvMazdO3wZbo7vJ+U3b3Gw65xybc
IQrDrzWcI9WPS1CSm25598/Nsma77nQO01CXGJF3Nl119SPZCU7ET6Ou7oybBA89/lot2T3NDFG0
WMBavMbM4N+0s3C+k84CDxy42TxgwirxOJQXPBQepyG+yXydYo4YQ6cHT+hknuIC22jYRHjVW3A1
fPMDXUXrZupt44zv+ofI8z9PVQgE2XODbW3XbDKRnGyGVPNEKl/Eh+ydCCsvmEA6lZet8/igyJc6
HV6gSfEugLZbht48WoPyaR4x2vKKD5tgBdyRyP2F059LV+6uuhUvA5cEN0wm93uLd5bu4mb3mHv9
D3fntRw3mm3pV5k496iBNxFzzkU6pPdMmhsERQPvPZ5+PqhLXRSlYE1P33V3lVQkk4mE+7H32sss
GY/ZwT3+G9gwENaJWRqOorSaE/uN9ZaG8CWfKTbGP5OjQbgn/h+7eOtSk5ND+lxgDylPrJN5oBtp
3s2DeXCvzbsGRR6//Vv07B71F3i6D/pDtmcd5F8kMqvsnC+aJ6p1c5Gsg9G8MZlgMwL63rEYTohv
+u4c550uPQRk/OVkZzZC4NjNDcz80KQaO++7s6NyxyDKxijSeosfFZ2WdF6Ws6absSZyfa9JgcQO
ZPuuze7cx5jQIZmOeDKaOAzTXJ7Vlk2gEbNKkwE0y0yDj7eOW5kZTdmv4iaOXqwkrjZzmqUDEaTE
xVo2Gj+8FY/mBJ/j+XhHiOkk9OYIxuZutdYnxKW0Dz5Wzlx0FQtxNLWlnjtlXs7aF0gKMoG7PFRW
+Uv+AJK2Uy/4ZT5ZHHl/NbYr3q18GIeTnIW5QY2wE3Z42HKQO7JFh3VH4zfpH4j7XNWzdNvRBSQ3
TDY4Bd5zwXDJuSQ3b/8Y7MMrOMA+vvYzcVGukr0ML4hYWWXKwGPdPTfPjB3Jg/UfQRKRAk/4h+dl
fBxumH7iNa4z7BTe4+NoIHVtbsq7i30sfU6/wEVUnkXPW/mBg9e8B8/MCWlxzQtucjRSthFOfGsy
NlgYbtIYcMw3zpaO48xwupWmnGsUdswqR9O5HVrlJ+dbcBLvod6QuHWJsaCYFKfhrjnJ287mWj+p
36oTqikXjfrodcXqSZatf63e41W7VR+YwbF4qddxMTAmLCguUbjowy0Q2jHGNWdta8dboGYB7nGh
nzYGXtiLWD+6JzxIYAvAE7HHSZmzGg1lzrE9DAePEF64eW8eLD3mojXPjgO2na42FQG/lR0y4+pE
kKiSv2bxynsxn/Xn6hhuzFuE6kRdD/4Mv2cNGd7GWCrMrr/Jd8YmWSyugAVLtI73TbAW3ioABaSE
EwESebQr+mUzJdIrC3dFvfBmb1DvkdLclRd22ng33q11NMYjq6UdHiqTUm+dbvuFMKy2LeUePotj
/vuY1JlqB50sZVy/Yb1AlOPZzUWdksi8cM6MpyBFeWc9WnSsgMNcBu84FzeZg5kGC8Bh7DtC41Cd
sLDXJvWMVjl5p0nG0gdGg3lUXbugy69RcHIrZKQgBnvZGS1OMAbdhZfCNjeNjX9rSQPNajgLH0so
Kq+0iW08GY4BGa88WM19CxLWb4I5jf8GhYstdMuMpk606QTnnT2WZ5hnYsP53erSm1BFmPmmki5M
2HX/ZOI3j2U8VgvMkYsTAcM4AY/bzVubjrIDC2zP2K1uULXSbeO6NMVZ9UHa8dZ3jNrnsjz1urOV
XiBwyd5GUmx6Ur+5OOY5jc6Ev6b1kv82zTPOsTSoEDMWjd3YxTQErMiml38M23zmy4mdABK6h+E9
2Fs03hmby0hzQJk4xXEdTZW5IYLWUidc+ax10anq1yPbjGWv44OlcBLnjV0fR5fYdCZeaYLhecDm
iOb1AUcUG5t9KBjBUx3P83f5lC6Dlfmk79IZt8z3Lu1//yNc7PgPAVr5Hcp9STMysFyv+vTl/1xT
IKH4/4y/88/X/M/PX/Irf77lmFf20xcjs7vqT/Vb0Z/fyjqqfuDG4yv/X3/4J+x97TMS0LK0JMB1
mr6+fYLDRxtC7R+2KLiTWaDXXzCN0ZJ/Zhr/+vs/GlIVo0MDP0PFkPFeATT/qyElYQ1toC5iy4hn
CYkgfzWk0h8m2DZw+l+6wh8NqfQHrS02jsDsaO1FBnE/DstP54QAuD+//l9JHR9TZlHlf//X97nh
z/3op4/+qR9VikEWkqTy1oSZXcwOl1NWtyKB4MKzcyjVtaXiDc2lpcZbjxma6x9UGQ+Tdkv8DmI7
nkqeZ4sDrheShlc6SJYmLN3Un1tA0jUUr1p7yKUWXytoWJFqu9GwRspxHxnmG0ODjWUGT72h287A
pagXuN8HO7GAy5V1b10EuJ9Lc2Ho7CKlNegwLrMKF8Kl0E6khrKRnPtZGokVF7DxzUz6lS9C9qra
Fl6eDGJb1stmAI8Uu3OAurmnTKWnQiVtitXBFb2r7mJ3pu3SzNbqdevNNEVlvgiJpLlKfrFN1Qch
jk3IXt0icCqwLcivnpdAp1WKne+g1HbkYpWbChmPPhzHmvYlHWRprlc19ZDnDodKRxbfu2W9KjJl
39T1MTXKR6cyhHtPQ/Avu9qDPsAFcYykWLeW9BRZfQnD2WsAJymicYOM87Xf3KltvahzFgMTD/KK
GiLYVslzpiAiaSXbcaFNWOq6aYV1NyqaFBK2UyzfHY+2XcWV3sORJajljVRhsR25yUER/Zp2y0hn
vYprckVrSFQENE9E/IvGEA8CYUl65aETPFgOZstiOJUzGrYCUktSf9OUhjNXrYa2r/eR0cjTXpNe
ukRGn1gLayc1V3phvKgBi2OeDJgQjyZU8bfKgT7l9ZuhR7iiYt+kjuGn2Jg1OsdxqF582QqmatVj
5Cx7od2hmlzkniI+CI26RDW6FnMK0SohG/w9q7vioGWgJpJnK4m41YoXsyUIoXwxE0RkKl5haExl
zyUEoACD85s9s+AKpQYjVh5Muf4S1a9llTB9FlD7kGEp5qOQclFBpRKLamqYPQkS2kTPuOB9YVW3
8K7b4k6ozY0Ln4bVBZLw1czqjJQpbYzFVMX70KDNT3el61NLHEvSM1nsDMAGaUWu3iRyeKoV1q1g
ByXacbPVT61gHJT0KCMeMhLxhXD5Y+FyDtIAkVeZK8+DhMF7XaIsYcDVqlY/EYZgLQdgpoa0VINu
pdYVyS1AKoa/CnLu6BT/+CK0h+Ldd9KHIQxeHDxMM5WIFlpBuduzd5u6ZIit3EyVcUFB/YSvYQm/
qc4I/qAuarwHtwqO2HMQox6OJ5bow3LXw0PR3xQqxAa3YTfHdIcaCmVYnmXzysMIexCmyjjQQdAa
6+9+mBJZryxTf0wlTFdDss3xFE2wYYslBgTYHUUKNUkzrZmUDeE+IvlQL3iqEpoVvAvaa6bkgK3P
CZJClfvCSCHd+91qMJSlPrbrsLLMduYE1lpKq60nHdKBQjUb6VbpvjC2qYhwNzrHYT83k8w2lGMU
kRDplwsWsGU4bDUWv5CskYxWOMOpX4TB6karEgKVkV9dHJm0McIVzZEG7ItFe++UixbXd0G4ZbVx
iKiTao2FLmznWuBweaNq8OWdrKAkMICChnAR5Yotuk+ZvnXJqfQZ5LWiHQuQ1Ej+EDlGDl59Itk8
grz1EgtfeGwgiUrNDDRHHprmUp/13q6x2sUQcAdp+lYLz5kro0UE5SrkRexCDKTY78d8Rp34EYHo
J4fEd4kUAC0HsROzSYVpUWVwAPVyETDc0rHYcKhNE58piQOHWwMEB3v0fXkp+9E8R3Hm6tVUDQDw
tKdIuPSiPjdJ0zBodMhtloX2QkwadvxY8jfHgbS01BDsQDYWNWh8bWDbIeJpJ76mSbpU4UfoOmMS
7ya0kd0Ql5HpZwdrkEY7iyizM52piWdOknbpFPK0MKh6iicC8eaaWM8U1GMOJAT32arv6wb4xmuf
NdSjXVpTRzJVypxlFjt21oI/JfdZCWcuexxihl2mPJEdrtqqWYlxtugIQwgsldHwaxtiM0LolF5o
lw48oi4vll7NI+HJrJlXMl0WxcL+D66VDEx9FFxuRNyeLczdvqyVdPTKn2qtX3//R61k/CEToAh9
Sje+h7QzF/gLvKd0ojIbWVWUSj+D9xZ+shoucybcEdhFH2VZsIqgOakA7fwyFda/UCsRbvsrdv9h
16kYf8buyRCv46pMMVzkEiZEtV/GqHjOZJIRdBNu+n39DGYKFj5i0lBZYHvG93k21/BIJkiRyTmi
1EkLQn2Wz+E9roj77rF5FM/l2nl2nocL1vwO0RHp6cZfvY3ff96v+JKcBfxd1V32ks4tgA7mg9Na
Y2TPsyR995k6Mw3I37WDk01dbQFgqRTLUL6Os2e+iG/WxZfgAE6sy41kb1xab7LNX8GWm9vsgPTT
ubAkUwA/W9iG+LqLC9KsLJEh/NEAZ6P2mTpvcCOVYo0dbvTAJ6oeqW8gDzjPNFIcDVxqn9pTjdN7
9jAmRrzwGt4ETZd+l70kj+g/WVlZipprUZ0klWnurnevbXEkCAxffBPKhPCN7LUcSZFZ3gjWTYhc
bxIVoZcek4exVZ/58Tih71bNiiWItMcnoXlIZv7mWvnzITwD4mbwtmMCpZcqcM6jSAwEiD/Zl9G5
hPhQTKV4aVS3BLoCzF+qQaq5oz9vDn28VGOkwouEFhQrUpNssXwfQx/LcAzb8XXd7xwfFHTqNRcU
UZ248OUJUZzVnJp3os6FtgPeh9g1FctnkVRwmRYNTQnE/+JQ+baPqKDd5tYGZZ18yB619iFzXthu
IF26S0mjR3iGFZCDo+zq3JnjWzhBM2HUF3G4GpU0a0gWC0jzIH48PrRnQZ0anl2qpxj9wLw/EkBk
NVhAASV1WNXF0bIlvyDFw8guFsiO7QYLzYSjOu2sb00zoZBE/mVG61K2Y2VdOBMHzrx6HVV+wzwE
sjaXvr7wU9t71YiTmeyiIz/LrsUq4HkKBrmx4AqL755OYAl8BDc2cW5am1G1CESbdLB0EmQXMDIs
/4GGCdZhvL8q3EktY+q2aA/Svt9Da/C1EWUJt4BdgFYUsPfGGT4PcZ/My8kH80gS3oYqSe7kOcyk
NanN5QnHEA3vcabH7gIxIVoIpHfi3N/k3cJqIbjygWAnABQ+97N+QmzYWkUxgMfQxFjk02DBEALG
hVVsIdPH9RKvYDFDcoPqGUjx0dqNUFnNQ+SaBfe+iPvqgLy9XJP/BBqXl5SR8KUHaW0JsK8XJVZx
sGcZeBDcPOyA8XREMvEsht3bzjw+EINwKO5MQmAYmPfd0M8IjhHNetE9aXdMkYd07jrLUALYqV7B
4Jf9EX/kIVm2RAQhS4Q+Xa6UNUEVduDtHJza9fzqQaWrpMqOIBlo5ghbZrqyMBGP9c4ETXyDW5O7
yJl2J/0c+nv+OA6DKMf2gHnPIQFGFLjrUT2n7tRdf8rIGmmB0sFt5akgbik0SIBx3liaCEd5RjUA
dwDCzNy6ORu8zoikyRFEtFg9TfA/7gyg/gJ8BiT80fs2nKFO2Zhkvbzc3yv2Fs3JlGguc5RKAMdN
rsoyP1Tu/ZB+swg7wmZ70e14ciNy4R8jn1g3EyoSrHpsm4p4P0bVBbNqo46oIvsqW3YIKIyWfY5G
fKJBVE7WbbNyx3Hf8KwBMvnK3OgoZU7CJWFdvGBMWzy4BPbZ6jJZ3UrAoqVrTpx5/K1cCqtikc+p
cbtZOjeBlLzJa8z8DcmGYMPFX5MI6wjTbudTXYMtT/NLd4c9xXqqb3C8WBfT9hA+9BfxSr8TskpO
QjgLr/Urbd3Bf5En+rLblZcYaCqclQeAnI4xz1Nz8tuJuo3NVwdANJnJ22Ki3QAs+xVKNxKVqL/3
OloN1WGae42Wa8xsN51dX8ZkDXVZ2ZAyni7421K5p0Bn8lLdFHazU5eY4eAcbTub5kRA0L48tldl
3q/iR0+c5uYZdAi+yAhpEUfkwn1A3o95MKBZvGkvS+0Oiv2EMSVkoOIueCaj9w0Y6cnr4Nok8+4J
dVG+gEiRlMdmeATLtN7YlTxZ6MygpyZXHePc8U9p135LRt2SBbbO0xEhGVbq1a4LdryPLUo8phjf
dhzTymYygLxwCYdpgMIaLgx/XtRLvEcnXJqysx2EU0oqVvXa6488ZerqriHzkRQmedp2c14AF68t
ppbJmHM4RQ//ydUa9FAdt19U9KApCkyKr5At+J2fq7Vffv9Htab/gdOvgjz9z7KLuutHtab/IY22
/YYmqToFGQZX/6RaKCBbItRNY3SJlJWxOvyBbCl/6HAzJAt4jehccLF/pVqTzNGJ5mdbLJP3J35X
QdCv8r+fq7Uh7t06MlqSMtN2mXZPYgVTmzXDC+t3KRHXsjrcR/j+FoZ8wSIO2FbXofrpdLZCUm5j
pfXXvU8LWxpIPeTkLQzqO9+AsyYRVMQCUPgBq5vAcCDpCusl6npYCfjcR/W7pWb7mr6vaSBHKbSH
8iYy0l1LKFQFKgUeNM3zp9rAOVuDg+CeO9a3LKivPuP1NIMMRviOAyWtVu1Q2eCiOjWqUyWhVcvS
c1fI4VLKMXAEmWl3TW4y56lrHG+ZsisguV1gHAeFXo5Qya6SIUxUyryg0Kg7eKiSulTNIpkPKbIj
rbo1TrEqHVeYFkGwqySSxzJAZ0WimR/B/1ChWNO5PZV4HomILlWeItArW5HAyYqxvuFRJXnzsEhx
wzVIt+zb7iViZanrZFVilioDQ4vaS0D3V0U5LM/SciYuWNuADwiOtGfXLTEsC8ClqAAKrc2QolgL
T7BOeiXeSm1bJG+DpK2rqJrJTXErdPPFS7qzUjFE8Mq56mc3sa3hbTFbcyXxKOOR0MvFUqD6rfLm
zYgoYxqYhF16VIb6vkpQN8besjCPYnPLQBxda14DFM785FHOghMeOgz7PfFZr9prZrCaDdp9m9Gn
I+Ms+l1TPDVKYJeNg1gRMllm91jqRgzt4yJaiAlVJ4to7T3roACGXs6iFD2ZoZU7rxHtSK6/lWYT
zMzSwaa/YLW3iF4yRXmuexWjFthASdEzo8+YRfQNErxIB9ApKjzO1QStOU762kZFQ+nK3ckMkjdf
6k+Jv478Y1agOhta8z8Zz6fHxO4KU3EWNEmVadS+WvUgtH9e9X75/R+rHk6zrGusW6b6nQ72E8Fs
5IhJhiaOblvmCPX/IJgpf9CGmljQslqOnHp+9GPVwwbdhHHPTyTpH3Zf/0KPapmf/blwDvm46+r4
8w/8Ml/uPRKEGlhCxoLmIoQ6elWclXNzbiVzTcaWi+IxcF/qac/Dn+aPxI4F8Xa0b8Mh1lh4EEQS
+OqH0GcgJCRruAaRtTTzaUtxosIrsbOjl8HAgORBF8Vbkl8w483LgBq5mVatbcE2gfBYLcxbjAb7
EhE8gVAPvvL4qRSiQ08jsfvcxNuR0ltidrOsmYeRAUKt8eiNwujq2JcT/SqvLMwIXRR/7VpT7Lq1
h1M5qxeQ0SENtcpuQI4mTyXjQOKpdIYeIu76nQ6EM+vOzZp0EGjVEOudfI4dz7dkVijCLEsIVIV9
291H9TLBCw/+NwG/yR0CcoM5Nul33MDljL1xEXEiVm9ehxU7q1pT1jcfBeOFrg2K68S8aVuLKMYV
L7SMd1xWzOeBUck0LY9mtVDGDHFMsme8If9hPtMSOrf2qBBoDUqAHdV5uGatbSx6HJqeU+niwgok
gFarXkPjViLqaWaFvwpJ155jh3gZrhEmFHaIYntZiqMXTAcRd4FWSNPxyp01rxzOYcVh1d0DH2XV
pvP6VJ91a+oxMmElCa0Nv8jn6fcWYQsgF7gpzeOGTJGKQvCSrq1vwYOxPIjUjisOgbbl3PCunI4p
kVbhXKWEh5PCkWiKeY3PpHwIiG+6mv5DDeMPN6TRurZ54UyP4kdDPksrGTgbk/ZT5hA6hZfuUqx2
BKGAZnTwvxxxVj8Sj4v1EtP+DPJgccDQnRKVnk459v438Z4G3kL1Ocd3fEzZXgyIs3k9XGZUCcyz
GcMiTi8OTkkO6Yw348KJIRwywCUL6j7bqK82mKdyhseiz4olI3xcBdRVTyDMI6J81Puo7zVO0qtz
Bb2Wj8OWFzBJ4tvwEmKq1HonH3V4HDUzbvJWJ0SsWAyKJ8q+FuwqJrmXLtIleruHhoTBG58LFxx+
zowl3vJRy0eCr6ypy/D6Sq4tu1HAefu+nxCcuLo7cV6zAXHcH7B6u1xItrbzt4SrwKuCPgO0yThD
gTEIdSMLVveQRKKbZvc45dj3zOB4hY9mHdX6QT64K8n2t4yzCNQFuHWWyYaPo827s3yVrzTdzpKA
nQ2Uh/6gXonkIfEFjITjykkYsL6f8CP+xJR/6tN30nRYxV50b10zu4u9Y4zbWz7DnuABhuQ8X9zd
3e0hiHBl2AmtO8X89/+PU3N1O11eBGlJa0qfgEMBMydlHlgz3Aemd5V+5WCx3dx54iRyDAJvYcGz
BnwBPQDDKcoj6ATXMJ9J5NjIxa7Ym4v+Ej5E5ZFMVCWyTa79mDbH2xSTNRLqBluheJvjUAAblXMP
SeLGVTLueyUf+hKhwaOFf0xm48UmVK9W9ep5h4RbApPgWdBPqWLwShieLPmJ0T1fDQqRr9qd8ey2
cALYF9VZMZzkChmYBBIosWn9bykEGXXDIaL34UW3AUQJ4YC1UVaqOFX3YPQh1itX8azukxaUDAMw
gscntKDS3GKPV8YK9xbjUSPTAc7BGx4zOrw9Y44AHvK8G14TgTJvjKJuQOqmfToLc7sIZmSiwXHt
OANn0Lt6xJ5azim6k26E88Qn2iVAPhJK235Hr1QsQnwLLViILf6xIo0+tFjs0Yj/5ImgOlu+N7ZQ
3T4Vr3yHJ0SvbohKLeakukJEu+fzuwht9tarCLDpjhxHPpBJnvEGMTTWIysU1SNDi3HYJbMpRmNS
yrvxT29dvDX1DO1x3RyjbhoCCmBRDiGRY3seAhAUDkXILGJT8/A4No8au9QdhtfuED1Uj+lcWhFt
qYtYzciGMAlgvqIVuQ5HevbhqPl2eG9tFXCieX3FQecob9f1sUFdNe1XzsaKVpwinHfaV6PYoxGA
68E1zlBIvArutNNOhbyCzjE88a1hzJAUyMPsjhkaKHW01uBFKQ59OrjcjKxh463AkGVDjK921z1R
85q0sK/SDqEC7S5XPrMShn34M4ybxavP1sj6DR8c3BBKPDso7SDlPQ1PzJTiF2glXHHSjus5fsnF
N/ADwaZhjkjui/f06eQAE3PM+PFB30RrfdPd5Rcm3QZJ2rvRfWGKQ60ZHmC26PfppbpTv6Hn3gRP
3ikOp9mdf0nexqON74Y1ytGCOw3JVHIeWkY0BNASnjkmDnFUCSS3hePJv3hP3jXbMqAtttbB3Zsn
nEcs0KNgpZ60Q7v2b/KpeAjfvS3aukN7unWH5CV52XQHLwMXsuUFyicTi/anGj94TMs3cm2TNVKd
yE5u3qTT+HQPyTdcJM1BLnCvnQfKRgXfQLF+gbMcPKmQXdwpwp0snfb3PM3gATAv4jMKzTKykbp0
tgTNerwI8SHp2lFTEmEeeQ9pqI7HKKSMZwIPaGcJSNC0Nkh78uIMz2AHPpm8F42g0XN3FJ+GV1Ry
7UlTv1GaV49gYfLOvXee3fve7o4BfmWjxRES4BJbNcRKuAJtgPW/eTYma1o28Xb5RvUWBcZQkK0X
OETk9wYBYEfVmCiYa+y76RHLH3h638KXkHUasiGDZ+qozC5epIt0SR4IUlKV+pUB5UDyqQkhcf0f
jGVAkpFkcgClUWZqjcrQL6p6lB7Uvm/fOUSr1//+L43i/Jff/1HV639oiOt1tCiQcWDrfGDpkDoB
3wZDQFIiGAmNpfufVb1s/qEilCVW9a951Z9VPT+C0gM4ghnAd7fef8l195e5kyXTIowxFrJKnzBi
NB9r+jaVnLCITHOlQbTHjy3uH5Qkn384PL+hAv3dRmiJPm7Ei2V0ta5lrhrlFrmPumU3wfHrTYxv
8RMiM+6HrHFgJB1yk/apN+kYlEdeIePqIQuUgyYZBwTwpNx92swD0w+iv9ngb/fpwwY/QUCl2pVt
SKu2qkvo1j0lKzHHqvwn1e0npttPLKrf7BfXCA2eNp4mk0vk46Fzqkbp2q6G6tKq+KDisja4i68P
HVPVXw6dxsVEriYZvvIYq/JxE2UYOJ1jwKahihZM6o05WEStwA5aQrrFHeTrzUmfgzK5Vzg/f23v
8y6FoWrGUGxWuBEf86cc/x2BblCcwbIRhPPw+PX2xiv485XxcXOfrgxVHSoHbxhzZWY+wMye5n5u
9c8ahCEh8v9m58az/tXGPl8VhlWRU1qaK7hjdop/hCqkk6/35/eb+A65ojazrE93rOoJgmvWCQoN
Yvbasdcs/+Z2/d29RNjaCOp+38Kn29VsBbnPiphr7o6+NAxsDff3b2aJKNz9N3dmvDY/QAqJEAfx
YLGpJrtGLaV8ev76aH25L6RGjxfjhw3ojeZ3kc8GZIY9sblXYryvE3+mBvSg8ZS0xq+397uzQ8Q1
a7eo6SJo88/bk/APSFyR7QUNdpLdMElC++st/O52/biFTy7ptaOlgt6zBS2fVSUOePoj3DM0A9ys
Vf7/cX4+buzTxRbHctI6asTujBYfzbLDN+3f251PF1vrV3rbNWxBv8NENPkOjMAJM3pySNZy9Tf7
85vLwQIL41lsmirWv58OXlD3lWBoHDwV4p6iBEuRONW+M+ExVdiu0mVH6d/cTbIh/7oofCwulE8r
UJaFlVGU4zUYCm+91C90r5tpFkpyzZilnr+0Qh96vTgz8gTm2osXUuDHjTuXO/wrZcbMWTjaQV9b
Q98VJqT3zpwPYE1SrYITKMUp0SCyKviFZfPa2zuoVaLuGCsHP6rJvrul/p0bjjNcd5uJ7iZVLmUa
2/XwgIf8ooJyWSvIgDD2CrS7mAYSIX9iPFshPV4rzcums0vrJGf0YF6wrIjz9YR0XdEsRtlj3YCA
GHsVSRTiRtFfxNDLFE1flfD9yeqZZp21auqXIQtIscHDVEsWrY9fHdbxpd4dRPDv2HpvkJlFJiLz
V0c/qCPpGKVV294rXgPvtFx7xbkGSkzzF1nXz326R805kzNnElXiooXAldfRghlDAzDmxs60wV7R
MpG2Kvpc66mYo8fIuinqS56ciYqGxyXOLJpIa2l4uE5qqAolWq70hrnPUpTQzUgkGfl3ackA2hsd
F3GzkgnThdKmkbiaSOSQ9vh9jpx5Yv8Sae1aFTREiv18E9PgOe5TjkscvvN1dJfLywHHTKNpvxmN
0dhgn4p/I3Yga7PiGV+1tu2KuZ6FHgS3isa4ScRzW4nI8lMEhgE5vnYeN0u58OxB9+n6EvQtnUMc
XQb2F2WxPimbPkAqlLvhE72c1eZTPZUXQcZoxQcXDcKTFL6RlnRodRAoE92sqrLAm0wIXJo6SHOp
4ewNQ9RmLgN7PpRYHE2EJ8jNBKAqiDsOZOnGmAf5QRvspl/U3kUne9gcXlVMUFqTmIJ9jKWQ3C6N
yJ+XtFcqZ36bGGAuqNiF2C5F8ZyXxqnobVMKVxXcBrVMDlGjbsjPOuRutxP1Ip56GZ4laRvhQpr6
SBnrV1m7VRlwk1wXHYbm3oNSBQsk2zsTPEUTOcliWMzT7jFi6c2Y8SMPDRwNWbIFguyJwbKVixkh
ZHabElOjwF8w7Rb+eV4ldjGsxeBChsOkJxpN5X6o0QG1HiReSM4WGS1uBacnl2FQxN1U5ZsFjxFP
xGDfuxT+bnAelO6Glz2hlGvD77t5W9YbvfV3jq4Gk7IFCDG9GfTtpQYTVDTCv1lntLFO+1R7/LTM
fKo9Qr9tHKULzVXo1/m0RwNZMpJ0NYQbA2wk+DNC03JbKgtyoRZdqe2TUUdTuPc1030Je9YkB49v
EESV1S1qQhF/ONAvrd/0PTZSqhjYbctksFHwklKiTdW2V6lMHxxbjAdm8tkTVmF7w5EfqpHJMQwb
Kd/nUrA0m9cWEx29yN7NFtSki3PEmoaAUc5gPEqp0C+0TD6bnjBvnfiUy7JAVurMbV++ftaMD9+v
jtCnh7Pg90WUmxyhzjp0ARbG2A2bT19v4zcFwE9n4dMTxnUd0xcDnmdpiLw5W6nDt6838Lv6+eMW
1E/1upVrRuP2bKGp8oVhXiOqDOz/7S6Tpl1114XdSgrmgaP/TW0rj8+pXw6fIsoMmqgL5VHK8rGW
Kg3X1bLMp7iF7eLG1T5O3qUCOaBvABkhjszbZ9W5WdxlQYj3exEdVG6iZggeBJ8lOcfiJhww0FBs
RVFQC7T0nPDPeyWeDdbf3A6/PQ8fPuynu6ERDVeovWA0PYYxHp+D5PL1eRhP5FdH49PFlLhW4w4D
R8PAv7iVUN8xvwY/l5T7rzc01li/bkgxYFgAPJAP8PNhFzN5iBzNM1eeEmCVSu52qOezJrpJQ0uI
ozH7enPK74/cP7enfyqZKyqOLCOVF1o6iYuJzD1J3ooPmweRSbc29WcT65cYK/bUmraGtGn7x6g6
ukq/6FUEfv7Fh1GfO28M2edFuzObDHdJBQmLZPfBObEYXiV2AHiYiigmlfs+XCUiBghDuwuhln+9
O789TSrXKyjMaDD2aW+0PNISQA5jJRoXq5xV7UteMjSBJ/T1dkaI6NfT9GFDn25LzRsMoZENYyXh
HzDma+l5tZS9SxpgzdSjZZR8fR1U3dwnX0XWKNZKbVbkBA6azxq60VRm9IYzaYgJEQGZi0QEZk3N
xd98zL87HmOx+qEhqvyiC9uU4wHo7ln9UYwLlMb5EM7z0Vup4FHYaA8ZgtTObR/GJbk0I5x1pJlX
LbQWdajkTGMk9XkurIbAeyqCBxXH8CAhBs6kJiup3kWmAm7xb57Jz3c0YUKZQmriKh78gwfZVFAM
tMXEJtX13/RYv20TPpzL8SB+OEgevpZ9qH4/SASbauE2lkF7fTyWKxIYdLxvmU98fWJGHPDX60dT
FdXCu5NskU+3uZ5qDS25Zaz0MK4mZSkOFDUoochrcof3HOteedCWJWzsLHDQXyAayv78EP+ZwsoR
FEPjONL2+etviBhk8bKu/gTZ/vr7PyBbwFfI/gT7krmCNoCV/Qf7zPoD9EpVREnCxBD0hWvwBw8D
8SSxxIYFagtMh9TzLx6GSLYaKiJL0/i+rIj/kq4ShtnnK+XTJ/90dUql73WtgZNPYgDICJqDb3ky
MLMb+mPrEAAxUJ07RXdyTJIX0x62lZk6RALHykjmyoOZSxoVAS8IomPF6hdNad4Zbo4ZYGo+ll6H
HMvEZ67AxphnwbYT+zsh1FbtQJiEAzudSGDub7c/a0mIAUOUIdqkxJ+pufmekdM7QSyHD44jXQyP
SUhE/2n28qPo1O08yLAnCbV60/jyNuk8Z0rjucTKM5x2EV4hIaUDOIarTEpF4KltNBOjrlm6ywKz
GXPUbY70AOGsFIyRa2G4zyKzwuwMFoLiCfdu1pLhra/9gRxfMQGQrU0VnxNdFI+uowtvrZ9sgsDd
dRrPbVnHo0TQcnSpKUEXUOiVXg3tNhMJOqErXLjiqB0N0kvd/l/uzmu5cWvruk8EF3K4RWImxSAq
3KAUkRNBxKf/BvqcPnbbf/kv39rd7pLUIsUmib33WmvOMYON1jXv+DMfkARadPYkCcHu+DGV4H3S
G6lgZsnqENYkcGXglm6chuT8GgztVinmfOTGal09QHnaF9A88qJrGIY3CK7LRQPEP6knDEA5uvAR
3dYm1Ptl23KLrqjcUkspfidCqco4k1xOf04tCrGAUxPEnVnezoUh4gIQwSpVGb61cBLfMKmlXhZI
0JR4b8KGre8L9HevuTb0VP/jdZzGzJXuIHUMMK5OXsFbNwz1IOdAAipTMN1AhrdmZYW+iCc8CT22
AVfEUIUyHwDQBCCoi4j8paS1QF9HIxvIxASwFw2ejWipGYWOP7DwGyN9vt/FwEW5uBGzuFyFN4p2
0otV515I5lITOvqxdbm81TqY67rF95hVWIUFfIw41+xcUgHHFZXlJ22lLe/hbaUnxnKoxMTnkpUc
LbyDkh6mnRnXsR8oEWbTQV0murwGDaxC5FPgh0wdXYmhDNEeDhAwJgJ/RxlgyVB2hht3+UB0mXpp
BWXchnc6+hMCO7vB8bae8kwl5DRNwT4aF3W2+ZYUl8GdmWt6N30xHUXQbc2HlhcFmyeqCKnjTVn0
A2T5qr5haoWGLUwFKJ+2+yjk6v1H/lg5kfuQ5FpLSqFGOPNYXdWScZ0h87YMGuOpbU1qfSYoO8uA
JJ+oLQwLKFPRyFarTuwCcZh+m/UYOVPWroVaJ6NawGFaTSwGooG03GJSPyW3N0Eqw60pMEVXavNJ
VKzemcxetdORojaulde4Z1g5NeE3DGRyQQwep5Ffe0t/1SL9vZUMRrd10CwoBpBFa/JZjpvM6UqD
wSM+TaD+RHXfb9ncS8ofzRhdZiNG8IcnhNcVkbaexe1d/RY/ZtqEscLQviYxufso2fKtRJxAA6yq
7qB2zlt8H6crvRXc8jYeVVB4sdGvDTm91iahBY3wrmoxNhII+9rNei7v3YmiPPIbARpeXRjFQpNS
dFY5Y9wwK1ZGQiiyMt63tL8smzbLa69E5p5kyL1F8mmBFtO/SanhM35T6SRUmC4ySBJJqZbLfI5C
DNVZpV9pq7SDikHDYpOJSUeRHbk57UQYa/U+DQbQN033nLcqpcekrOjfjY7cs5uHpSbzRhgop8Wy
hKsCcXbmJOMFUbSnysJFI9b1za9y7amJzZsrc+i2zNRPM5EQmegurYQgzxZ6HD9H/Lts5KHinNO9
G8zuYpopU/XBtVIG4kL1xLxvaYntV5hwv2XCZDgl+gvYSAJE2TJdy8jR0Vh0euq010G0VaBAjaLM
WJQLfcKCXY6EnpQAr9AMFYn+b54QA0RQDY4byCnRkP9/wIKo0/9y3PjL7X8eN7Tf8B5CUv8h7PzD
YQOpO0QEhsOS/B/Aw++HDfk3RlpoS4Gs42lEEf/7YUMmrpXrhCRV0O1kuf4jqTvMxL8cNn553POJ
55ejMLHCfaUGMD9oJLb9ZzT4E835zqDZC2lVEvE5y+/9iLvPWN0zLMoR0cirBG1OdtBIMB5GE4ER
2sWRNBbShyeUxDp6GNA9OgqL+xhfwy4gX5JwS8luE+PUctAu9fYy6t2rWcZ+hgUBxejgiEjC70J1
LvPsMQ/6V7LiSy5jcG4CFvVGeGn0cWERVdICbIEJ2/avVYICXLZjqEm1SlCRXNh93e2Uvr9ORr2k
gxhp4VIQYKd0ybFoV3iDa6fquo9WRiwtjZbTitfRCt8VmG2pWefXTpW/265/kHLrdIuM3r2Lxldd
KJ6EeU64FddCqAuwgxwGdJkkUpnIIFPAqymzpCKOrJBL9elKGyC8J8nr7Q66hfK4vledn0bpS1HW
qT9BfbMQv8hQzqcGvrQ00Z1O6B9+iVgdJ4k0Bk3cKK2G5gpHk7G54ZLqgnHdCRTV/UIG5ZiG7A9K
6pRP+hGTZ3NfzkrBBHZo8aUbp+52AlllptqiRdXVtYo/jMCBbsYxtFpHI0ink1V7ajDkJJXTz2Ee
XeJl4VOF14YZGNzCAOWX0DtNGoGsUuzSRJmuYGtjqrcIJMMPoTuOkh+LdAz0mZeBPalWsdYrqWda
1aIKGMLF3bqhRVokRO+BBmiRb1X3NyuG5YHwBYWkqiV+lYQPSVCeeqnw5WB6mX38MoRk+O0hE5DQ
nB5reBd5BNKe0vldKwaEkWUQrESg2VoqrKc6uea3S1G/DQkuRMyqDXyl5C2CN6HHFcrhDyEhNNS7
MaIBrZAqT70ROdKcDXVqK1RUt++G4YdiXUxUZ2os2aX2ZZp3dFE0umhyJMqxaokNXyKwt5MhcYz2
I4I4NSR7TThL0aFrt7KyH5DuCaniQdTumXwLuKjgkZNFZiyE8Ciqrd/X+DOmN3YTt0KBrEGfCtun
FIqBLH8BvOAk/FZP4UtF26/mtNdaI+ctiFZ9i/d8cPoW0Y/yabQQFCFm3c1VKAIyHnR6LjqEvtyC
OldF0zIbSHe9C8Jjo/Lui24mkNyEPRJeHLnc8basDslwGfJFpeZeiQRPFDn7CRcNYZI1LWKTBjAh
s+8FkuGcPVMqP9XgM6lORQejruxsgdmJBo8h/8wtIkE4oibNMgE2aDCuFDDwlnQWxPtZ1wM8iL36
cBe7B0HLFm05bawAEG4MBZjJkI5RRlG5yBTi1vWhxcFcPI2K5ZppdrpJ2XPfIHczGki+kfWoZ9bm
R33+7yyNfwj10Q6R7ikZ+mw2/xs1k07x/KfS+K+3/7lXGb+RTE46uSoB8f9LVgjwINWE1q9xchQp
S3/WxrNHgaxR9iTrP9asP25XlirpxIuo+n/p/v/Ao0AZ/uft6peHboh/am+ZSqWGXZiIa/IHQpti
TPVvcYHScDBggUXN582c3BDXFtPKi6lVvpbVi06CkipLnwl6/TwjqPjG6IZSAxGfbgSuNNXrLu0W
QjfKrhbU71VWEbumKFcdCp6SUUeWwWytqe9r4C2eOOtuOR42Ecg9YSe2D7n0GpsgzMUSi3aEjBMq
pLjHY2Nb9+ZsJKxzYQ1u3wCGE05n00qFQyqIp0wFFzgahp/RO7xPvfVaGBnpcJFmftyaDtEMOaw1
Id+m9iUH47MKFONujNemozIIW+GcoZMf4vRxqutT1wFGT9JT3neOSd27MRQdwVdvLcRYQ5OqEDMy
3RgeNriJrQSYvzF4BeuoY93jlWaSlRL1l1bsnWHSr32gEBOYBZ4Vg3AbRYY5+JBvnGQgKRnnUAT0
I+iWG6FxTsfpIcCABKfJG7vOj1W2u1HAETpieb6CTEPE4uhKg7Wj8tvA2JeZvriDYTNrCltwHIhQ
whQnQdj4/+LLGmaXqCsMz3EeisbcIfy7yxot158u67/e/udlPfe1cNpJhCHr9D1/bXlxvKS1ZSCO
hFH9R+sRfa3ZBEmS8DwV5jt+v6zF30yDG/Ef7S58S/+Iba3/GC39MgP59aEbf+riy5UUqQbB12uc
CLAwgxX73R4pLChf5lz5UnInAmwF2s/r+ARI8cK5zgdqyFThqH3AVFQdifaUc3/AYkSttq8u1sfo
kZ11adGe7TqkskjFKYS9xu626UYOCe8Ll7eVuaZMmzDdsJosmYO4+TqCiLDDawN6OiJyK7uoTrqr
4a6mSxA/RDZgqQaIa4J1/brUa7ofTrc17JGGwHP9Rlqu8myBdDA28x0R1I0a6UpBSLiwfB2BDGib
yr9v9bV2W1ln5dB6xYWQGhxCg01fBpSC5k8rKAMwuz0eqXPfTn6+F7FhxTcSSaqtPK2GZ3kxHOSQ
yZTX4YcigHkZvpVXVAEytqX6FCxId9hNrcNXQB3TZhNJ9HEAM7i9Z517rzx1296b+0kzghv6j0vc
BkUxliy437a6m/zkpdsOPnFjW0r2U/dggFyN3LF2ogd5zdxZOYynu+SLe2HTAwE4qrsO8P9TXbpV
spBwFLzzAMV9C4BoPBDD6gUOsXizsZxgN090OV6Gs8djIbwYq2X53i5NT97dXKG1xeN4olmUeEjy
z7WnQLP6CnAk6RvxW3LhLkLdwLHNu6R7BmPefiNsBOwRORncSv0Ba9oaCOZz58uox/HTHOpvgo3D
t/iq79CZiAsyN55daE/JBbI5UGrQYe2ie8627Tr4Cvbie1l4CqR0D9WLADqVuIAPdWfIH1ggOHCa
2CLyvVUiAhOOt6lnMV2guI4xiGSegO3JcNRXi0aR6Uwt+oKVGtcOBKXeDzGJNAQiyMuws6gn1sgy
aYuMIiAzfzSfaCVIgWLLQMQyMGSwdHm4ya5Cu65wVsZzAVSBYX4JdTd1inN10EMn9L6AHyMDV13j
5si8pd7nMEsi/eBn8IDP/aMQ+8W5p7v1A/57f2hO6QkdQbDIMCsZfkfKE7uVXSsbBS8yhcUbKJTp
Qjv49kk0tiW7CdoVaifAECtMe4t6kfj08nQiHRY16XBAhOlVyqWP7/4AYniGmEwLYzN8Dluy9NRp
Gb8NPmj1/DvZ6jue65VwqPcDJPfUhm92TLYBNZ0zp1+ky/ldaIGVIggvceVVPNOJF7FXr7G67OEw
VG6ebkrdiWVfTog9PdG5MklnbG2EBQv2TfFBoQm7mJYGRpKGQBxrg6MRX9YnwpOqow5iYklWeAV0
XV2Qf/EA5GJ152XOtuGbuL654Xe0atdEnRzi3pV3qMdAoBMhqDwXW3lhLaeX8onMzQuwOS6rg7Qq
34Vlu75TY3kg2qYH6Xx/xnrLXNQ6iFyV0Egfw8FGeVTvesAkALsp6+zirNHLlDck+pL5e+xP7bE4
+8lh2nRnbILiDmArsJGnVLOLFwNKuQ6QzDaezQUEfKxca4PE20PycPukLUdv0Ki9cm3GDncuOONj
uvlxXbj10SCsb10/xqlL7PZafZSvoBNAjqX7W+QaGc98tlUOGmYx1UuQf2FkdEVxOA6fffAsTv0D
PchlthFX/UPQxtUO15WR7++3bTAR5z6wBsAb6+oKXN5+UHsvut3xm6mWm4fSY6fRrJaE/diGX0bx
YcofOb43BVZKI/mGEK6K6NLz/oJ3iskmDuMtQY9t/0yXOqyJB+q2WfchiHQIAA4BxRt3t/BOVi82
KVwz+X6gWW0ZsOCy06QdlfLMn0ENwYzziXitmreZcJq5Mu7JAhI9ERsElwHolgHwP8ZwgSm4fCET
Gb2XeLO6tniUc+BnRe9NOrfV6BRI5bozv27KfZvNiY87azmEB8X7Fx9ZkIowpcNVoYBdmCdff3dk
oWygaPhlSPfX2/88sui/mQxKqSp+D9b4OaXTf7MMbM+69d+SglH875XI3FOTUFL8p4D5w5SOIgVg
KUYMYgt/DP7+ESNCnDuCvw50eez8KGT7/B34iT8NdNt+pJVbTRONap/1WiXwij0n+gRwh76QmDDj
OfmkKqmMRfZCzwrm3rY8Vd26hPEbH4PJ6d9kwUP+12bnSIF+5EwzPbXCaUWmOUmao8uaoz/eCeEA
M5jQyv/W8dyyXXMPS6HZWT7ymuhD189YqRO2Jf32YHF+IkWM+4m9LCEjCKKqF+JUg9hEVG545AQz
bWPLNaIt4wsUcf1L8jTAzrOT72490D+ulwRDU/d7JNsgP3JlEj2XquwqdIhetCt6pI5w8yH91qaX
ujuz5jYAWMoQ8k2+sJiaATwfrMV0UHAipd9zkBQsBay6pOWMuDbYTOzp0iys9wp6zor8ATJjP9NF
6UTuYYXB2NWe5W/9u3gw1wSjc3oBiJY7PJfyW7vX3xjv0I8UVYYzfmWtS5RvYIUsWyPMeiTgZx1h
Ij2lL+lLdRr2/cEaVuICgeftg1iM6Tw8zCcCGlXVd8IKh1YTUznqUrIvJIWFxRcE/w57YvBv8pa2
RH4tVhMJauJSNsllImmjrPZKAFDMNiuHhIkwXuFvpEOl36+zN3J6ubJ3K9FeW8GieaCNHxsuoS3D
R/cRXvPvgO7L68AhZ4FjTCouNcjbbkZVL4rjUoq/DB1IHC8dUcPEmvgA22x2kTnEyIOm69JndUDo
OIKbrJkc4JfFd2aHbmTfF9MXZGgQpIQs4b78kXOgLQp7D17otuAEACM68HSiMXfCapkeRm5IMjca
2otU2SVp3E7l8lA0slmab0TD0DTo8djh6LEXZm7jsQle47dCJrQFSzLkDnLK7q70fHfVo74YHfzI
e3Qm9mmVkqdWcqy+vL9jOhQ8wh8Bh923c4JM42kEwDjSwyczC7fbgQsAP8Q/wg/2vbIKHJ4+fjix
MoNPttxIovfZJGYEQKPLu0jy55/ek4mrrym0ZV4VyZ9PrYyO7c9vNp1DtMrt13CpyPa7QGJ3jXQO
aNR8wJd4dDQMPuPG5iGhLLbfeStlbuEjfOYzJkcrYkqMZ9F7n5MRssodjh1hFjHjW3y5u2YpYd1X
9nXB0HfYD5zZTyOB3sy9E/sR5hLMDqpjbMXj2VyCuDoTmz6Dr3jhgAwHr/gz7yCnoAx9CXTLs9nr
m1prvotkdpUzpalBJ/bZrVTT5xoV5XorV95AoMocG+1oq6l81Gp0yORif8f6i6ANdAJ3KJPH+Gxt
aCLYnHBKu3mD6jJhIrAWPbGFXJLWQmmW+jdsUTJYkgfrOV72+xSi0t2fCPb+aAnyIxrOWGbTPgoX
g7EsPUTcr0iWg6/iQ3+kLvqaf6Hhhu/F1/JDE/K16UyUzWlYmVfQ89lLSNuWpyBmjWNyfPcCeLjM
0UAL/LCAGsswPAqZXyMkG9wmdhrTHaIF8eoBw2oe/hg867d9oB4rxdUduhwxNtiAdWRhvoE+AEvB
8JRkC2l7EHi/T07Qvuew8FfB+DqSdGHtobKm2dMgk5C2MGmf04TmZZ/mI3l57rWjYX5CUuAkGaAZ
R63tdg8QGLRgFXGmvd4/adiyeOK5uLDuUJSKc74CTIMZWfHDxYBGIN2ExOtBUwyWXPAcAi+FvEzg
Hfp0QkHR4NqPnsSV5o2f0qvSkAcCVSBq9vj1+SBp9nW8wFNeLbG8uSZpeaqreeJZ344HZRcSbYIX
4DR+lu1RL18BFoMlFMKDcPc5OmWbJju1L/oWOl4ozP507olXW9llG+6cn8bn46eJ0dUomGHw8Xzg
4jjPJRwvWozjRNJBMPSFt9kiz8WOOPrBcsYHpNa8BA2JahD0GggFybt65eNgmzzR97IgZDhW6ZX5
2xQdGrLNC+fh1o92oHvJEygD/ZLjUseI3TkgAG7zQbJeaNqWGpdygpzC7tJdEBcKdlA77FSAPrqt
0K1hFhpLY2kRa1i/xrbfwVEkme+LILpj/5gOy/lJsA8peTXTZlqWpKp0G2HfLTG0DeTi5buBqJpm
J23ytULYwaEAdxE5RKB/Fv3WxrZ/a6DiUSBdxn7BPFrjdL1KkU5c07W2VD0toB9NIIXH12RSPtlR
5d0dDjliLKIFcAbfjzGJ2Aw7rrzMM/rgIYg2BltaxZuSlyBN8VRseTK5fJ54GQB3Q0qAOwAbgL+H
31Atx8+M+ppodWUnxEfeHiBEeOo/H3hxjHrTHzrrub+v1NSXgrNZsBTp5HFiRFAawnQoIQ6S6XDu
FY4sSH7jPjE583mENtcHeTSGh2R3w2q34PJAvuNzdnAlUvheIDIdW18/Z5tqeVveN5AavNYlY4Qt
g/twIUSS6Dd52rrfViwtAA/vy26NnHfRurjbPRGeG3gKWBUToYLWjuSJvezzKju9P/qyH9iLHyEN
K/0yJ7q07pwIoh2tI1Rl+0205U3uh87tutdthln8+tDtD9IH7MqrPFIKt8IOvSTAB2PRfdcr2S28
5jNZ6mRAjNjeE+9tcqyFys95FLYpj5deiUPXE5ji6E4SUpYr03fRC7KtkD1U/bsq7Vl1w2g/sgnn
2VbvnmX9ymjpbm7yaVOrW6l+AO5VdgtTWN9zt91W1afBxMiKCeRg1BixcPG+eCI+sRTuO6hQS0G6
WE23EW/LgLZBBiUj85VFACdR4Dy2ufNK0X32heY9DA5xutU0n06HlrsaJ6SK0VF9u9Bws9G5LDhd
CWy6zPrdOIJ0b8B64CrPojVg52giokYmamNASc9VWzB320ArhqpBDcvSI1TKZqiXQSJ7QfqVR4w0
VTJp7sTRpkL08G+uS+ZQPtKEFRrSuKypEP6ulUoL8891yV9u/7MugeLE+B2ZIFMNDv7zwPxnXcLw
BNW8rJm6rs8/lIrgZ10yo5qQd9Jp/WEEp5b4HeJEuPHs85zv0zCQa/+TAclfZcoMSH7+y+eH+adO
ahwLg4ikh5ik1sK5070PkWSL2Xtr7DtYSoMAIXN8kS0iVbrGVttuP03fN0gHQgsf5Q6PNnoNyXdt
RY6u5VOoZiNrm86pMhbZM2OYt2qjMs4gA1iYljI91Rbn2IgOxxA/q1ZzexFJC22ZCaKqXH5poLlD
oak8E1tVWtRbkysMQ3pWPE+zAA8GXq2PJIbnC0IS8M3Rr1T1x8QQNxnOelvtMFl2rqo8a3GLgex1
qLVV0t+lrW4yz+EniUszs07RAECtAoSG+ewuFnrn1nHI+o4yTxL0lTxfmOdiXBrVRilQX4sQmR6r
lPXhhnuHRK5m8pv+PCRwWUzOFBqxCYk5kpcUMVIVTICUsejeq3rbltGa8Yin3cH0VTFhKewbndVs
LdJgpgjgpBk+lXrtlyKn0ryplia9NV0m8azHqdPdFNqDFGRtshYRnG3CqdxnerOrEBjNpUBDgnmj
qcc22NPaEPrh3OsvpVw9qiVKtj5n+vUvv7K5YGTGD4ZBPf/3V7ak/L+u7F9v//uVjRiYa5fAcUuZ
Cd2/X9e/0xgkc/6bP1zWMu9G02JQ8t+5yh+ua8VkvZb/MzphrvJPrmtJmS/cX0Yk84X9+wPX5nbE
HzTrda8JrWXW4lo7cCqG2qPknYMqVQy8EppMRqWj09NNVh0lm9xsZVI6biuRQt5jVACGBOW54XTs
NYoDYLxkf6cux/f2Lb9KZwT9NLZpM+BnvL/IO2k1PKSJE75rl06xkQpSHpJLqEN0epBIDBAWEal3
FzJFZG09vHySDv4gn7RPWT+2ZuoVnNHVnG0R0wxiyr01POfqLlZ34Tt6y/HE6I+djFpT8GGRraWV
tSRilJBgKul8FX5TgkacH1bi1twQpXtWSBg0Vv24BDFu2dGW/j2n6Q2DoQun+sCu5ojHjxRwNKzk
GUX8geIZoRLQJQnkFtFd2PgcdaczEbEF2THHFVEKPA2IlqjGhwfr3J5oTfeOvEtW1KQnCJopx8d9
xfFgW8AKM0+x/Ao2G/L2cK5eOA8Ksj8oG/Mt4Mmi61DsIJgxV0K/nCbPrLXoYvvOlXQyLeFx2zem
CChRvmbRYI0/b9G/GokfUmrHa3NWdLpFszA119T3zes4LNtsA8NAt7bcZ7so103zKH/dDgeJxL7G
iZ44vJpQgThGv6mXbCO80bRnIWpZ0eygucaSozwE1LiXBHAFZYpI/wM56EHf1TU03YOKJsuWv4Le
uzMPpuwXXfmrcNXUre7OgMQVR5D7rm1iXF3OrCxZ34g5x8Hsa0vqqUOYuRpEUGIibBLmoBI7485k
N1iQq0AXPlpxGz7n4/nR8w8LB4/udL9rX8v1uFO/Gv6CTDLCyQQCOUJeCJfnAVg6wwOmUcBNSQXC
PZzRpBFQHbPY84pHTs8o6vbSn+Zf5rU/jfv3/vROOQaekJLQvA6xq79xSI9A4F2iOfqboVosXgY0
lhktZt470OMnaS+k3BU/k/q/Qvy5pkoJXIErY7Avq1W9ABoMhg8v9o/ibHwQruCJaa5wxlo8BXaz
Grw5l48rwONb6bcgy1m37t0jp2irn5UdWHX1s3gKPgXP2pOUuO2chvEEUduPYf6ehd+Fg/7tdXgy
yUfViVlMDiHU2ZAYwN298yu6XckiVYmGvNyq9T32434Vm15EccW3sqGoBHPe5w9IHNFUSPE+f83H
7L8C7ZBH0uLxffPl/97c9HIUxgQBz99kQhFV2dLWcXuYwx6rdd66kQwWEEbfe5O/x72XD5cm3dNb
n0R7eqKfXvTfLfHCRESWjzxPTXmqTU+acKu4mezxe+JfJHtEfhIwe07OseZy0G5d7qUYrpKwyUoS
bDyiZc/cawIdlYGhwwmWP6UYnqRP14DeJYU/UiDEbAlgRfo05K0C+l9bmRO/GSDx9m2LJGFLlssd
Om6uL4ybCMB1Oy1E4lCZ8qqM4Bg5ur28j1ofodt+PPSkEbj5oiMTsKFy6mbaHtB41Q23qmSHq4qs
UdXlknKA/4+JPRxpbvYP/UOLkHb5gd7pMUbH8QKjHFpfI+8hwDUvjWLzk0Iiha9U/NwlRXoKEbLH
125y8WanzvA1D+gkISlw6nSN0FcJ2jrBJaW6aMKPW/o9nXiPkJm1k+87iUq4sjZS8AzGTsj3EMLq
5iWB/s+xQXrSyYM7iCE5u8PkNjidY04OHWk5nHOXQd8v0CWS8g7wHJjisNcehQzX2pqQ3dxZo+CT
dqW8F2jotd7UfLUdKRNL8UW+3GltELJ7onuKb89Od/lj+ZiuSU9hUoylehEfrYDnhhx6l8aNW67k
j4LwWsIr6xUGdV91Ud+7hp962iZcSAtCejyZth6UOSrHJ2MhradvMgmdaVm834lZpRDz9umZ9tdK
MBxlV7NqbhIfyL5NK5b53I9AjKVgx3vOmLbxojAZviMFyE+Nk67DNZvQE2S+PZlmHc0HlsEU6B9e
Exp9tPu4giV+BBfQAz0mdwAziIaTLW4HPvDtg3yiRWZ79YFWi+E9kfd087NruLW/sEEX8MkfCV51
6u1kOtFp3N5Iuby9I27DqoBMhg7dG8vIfMHvZdl+pL4mzpF3D3xRFnUSBDqerIJ20CG9qIpDANVr
PD08Tcec52fglXK6ze2JPEck7czwHxSCTpdl4inLfFdI2EB/ZN9aT7yHVO+AZbDzCXNeRoXto4Gw
LXJUb5uP4AJdgoE4Nd8uJrRzWg4b8xMVFImxEpfEMVzfNtouIx+XZZnOMF0Wqfis5Oq7aKZ9X+XH
joziYx0DM/nAlsZvgBT8vvcrWGn8jl6rR8wdEUbH9+i12OEYf+fLPJFw3QYbvFtKpuCCT1C7EzA8
8IqjWq10WHJMNj1ZW/Axt5hDVXu6q371pbTuvPXLr+Kr/njzwQrSbWEWTiNNE/0OJaHyKhr7jE8j
WIEcxBmmnsM33hS0mtjQtA+CDd6a6xzTDKOiXUuRW2mgqe3xOyGKXPngWyOUoKNNiLm569dz8PaP
c0GkL2G35RQDIsHBBS0ifZnUK04d6nZqYEQaM8q+o/WZL4skXGpMIlvPCH3wesh5x5p+M8voF73/
KHGFS//k5OfqMdirp/H4GREoAD9yIbv5xYJcJ9upb+5N3pKLAFrBios19Bkm1N6dp2sX7UwneDUO
0pnMcvhzL6FLyMvecgVX3ARO65i7a0j3AgVVly9LxjLtoW7JSuKlWcMNnzi/cHrbyEvSbLmWyhlz
16aO+aQvtcde8WqVnfq2ZkTRZW+K+QUSn4ORS1+dhPc4XUvIxPik89s1wHyrf+Z3KL5Z1p0mvKK4
HAmzIPfz9hjRepEdVfoqm8xjwRR2g8OLttD9bGluxlX7PpuFLOWsi4xkQy99EZ/pH+0qyyWVNX+2
Hnm8mkh/vlmMgkscAp0xFmZW17klmvrIwoEGO4BrWUgbaUtHTDyT9fJJ5mW2GKerIDI+iIjhIAU4
2KKKo6DKuxv1qDvspMd/dV3EUBQb5OwzIF2JweffdDw0cW4c/DqJnTHSv9z+Z12k/6bgicD6qBi0
PmbHwf8qoxl+Z1LiGDLtkB8pSf8rjaD143OdyyUd0JQmMfn9WRpB6ydXABWYiM6URsk/K420vzhr
mfb+/tCZxv5aGWWNLpD4KExrhTxNNP0EhNcly89Iw08NB0TVA/3ojGQZIUK7lDWPooroKR1kZB05
QRQF54MxiFnDZEYAwqAhZYxvuWeaZ2UUnTx8ljISCU2zuCpmzmmjI1g8Y6Y3YgVyC1m91EV8Tm/E
egx3dWv0XMaiJdADYNVIYR7hZPsIJ1CkAXR3QQ9al/ctLAUqOMLnvFtjbSaaFI7VtSI94jYFA1c+
3LWJ+Pj2fhlFIC5BprtaonxLMtHiabwyx2aB/LV3K3H6aEKDFMuec77IwBngAs18a6eOGuI5vGG2
FIuRC+t9Pl6DFFMuXRu8j3riCwFJwPVHpB8E7VnVDt1UoSbqiw2C7YdpjE7BZH7pXXdsWvKgbqCT
kY4XhsEkVfeDPiB5DjBlRrRZ2srroKdb2l6jskWiIhQbWWrsDGaAUQW6fW+RtGTt9daQSMxQd8zT
l3BS7VgQaWH2yRnrKQznun8B7vA2EPiJm1A8DZqFmHRYGjRV0iTyJqu8pCz1N6jPDbVQyI8mQg75
7Zj2TIosHySJ02INvN/Yt1MsUGUlvtOaWw5auAnr8WwMA+m58jlqismfFPEYwqPW+5OVC74eine/
hOjacBA2dLpf7UQpbObrxtCXvWHRmy3fegHmcZ2+d1D7ppYGPoN761/elVFJV8Oej22JK/5vVx8o
nH+WrtLc+NPtf64+NFXpssIrYgWa3eDc8ve+jEyLxdTV/4A3f+3LzCJ2mPqwOw2VFeZ/i4+MrkSU
dJGMEUBQ/9A/pc/L2F/aMr8/ct2YF6c/tGXkQL5bo6nSbz1s5F3xLB3kI7j5MxFpxjnb1t8dp5b8
qh+H5/l/jiSoDTXJzZguKbNuwWLa3mJBZCqAunJuWXAMmVsyN386zNX6/UNhmj18EIyB7Mykh1Ez
Pe/XwvLu60iQbvQ+OCJNZ2aojBYnZ2JA8LWO7O/vkWHK/Cuj7zvfbbTl7lN7+uSo1b1UM/IZXM8n
AtLpRflkqbuSklFb7tB6Dad4PCBLcY/DA8VhtKXxMh7vwz5W/QqO/FGkL5vYiAX5M7gmL3SINCd0
MPp4hUdsT/qsPMo20F4OdRh8fwgunIh4NwDQ9Jo4jvAx+oGQcz3BHoZjUWh80Ii6fSgQw5nyU8fJ
DkpKGF/8GTZ7zmgFeQCKB8oZFJRXfMyCy53+CFz3Cmne8vvTgYGlO3wiiLm9zJ//p2MQo6lBNecp
0ZbOjuV3D2WFiNCWC5cBOwOdYG4jcSMcbdKFzs3cK1c8tCa5fblRUd19MPYcv0DI4YMyfNzStBG4
7fD5f9ydSXOr9rb2v8udk6JvBndCJ9Q3lmXLE0ruQIhG9IJP//7YOTnZ2eetcyvTVDmOtiwJhBD/
tZ71NLzM/czWcSpjCw0sHOSu5N1Bo1wq74AHzY6nkXysPuP0zzbgrzS7snLaQ7qj0+NA8jPRnKfo
EVzqV3G/gLXXeqAZjLm5S+H6mVnLKJsDc3C8JT7AMJ3Ltc3myJ3jITj8f7IZHvK4vud8QKAPQY5l
PqNtdrZuaKYqXPl5L3QT/UxcP0iOmxwoWihEgCA0JUFtV9sJBBrWxR6+ZDyv30Bxev7V43Pl9LPu
qZImmJ2JPO+FQ6aPHHxZmRGCnFpT7DOdd3L3b2EwoiyNd+jlbizBeWxN0VBlt7xJTz3jSsW7ktey
0GtGk1+7A/EuFHbZpgPfzF18+G/MqvNF8jhwP1b3w46+Gb4flWLWztUIcxzGhlNXLm/TwcleOydd
Xh2pvgyfjMruAX7QyLLTA3UkjvgldgPndPnDWP+xz17hWbRlQICUFK46ZT2Y625Y18qO6K1w+Qxh
w3uscUVxi626vPlQbrc1Jgv1rOKdU8IzT4c0BFmFjrff5ct+N43PPZkYA49xPLsvH4Fo2HXeQHx/
osI969EJ3PTx/pDxD2dM5Jbhx6rvXwnYMr5lgjXQmjOuOFSzeicWtklLiNN/tkJQz7nP15cgBaC+
Cq0Yb5+1ESSKTm585kilcvDBRvlRIDZYjh4v5as7xb8va3LEXse3Zs9X9au52VJps+ZWD2jJbihB
CpKX45e6JJ37o/AfMz3o9liJd3v6H/5vnahgUAPiXs9SDi3SiLZgByXtSbXBnLxawGXBOV9d4QhG
7hfG4jsr8rt9lS/CZWW+YNc/vrEj1tf4xovgfA52xj5lH+bk5o/rPX/iqDc4zdczeDDs9/AkrYcn
JlITOZwzBt4ne9M/6eG8FvD77vZ8fEo6F4/ZUYyX3Z4t7aNXMnxosVCkiDOD+BC/gqSA9fnQOO07
QW50UAzmSSd75WLJtZAfAGfx7fdryt24QNwmX5briqztIXTw6HrBg0ilnMgx20f4QQlElph5Jfvn
i7xuLLAmG29xo3zKh4LYV07JhEum/sy1boo19LnMyWv427xc+IUV4eof3Z/QREwjjKnwxxP7v1cI
GDr9R3/y6/N/rhBUAz4oQjPx94ScnyqEiZ/JnBbLjt911H+ObiCC0s6QJEbAmaLR1fzRn8i/YeMC
qVUzNVn8oXv5G6MbduE/S4Spf5oKIyxilF89uFFz3cxcaodFuxBPvbhQsUJcwFz8gAtuwoTAZhAW
p7Y1mnAvxHhZYpnWew/Bgbau4wQKTnBzYuLRH478pTvKCrvDUp6LXKZhYiousxYWk9uy2Wmrx7w6
tzN0I97Vuy5AbtDJdAFecssJgdZ3BurQtb7D40nwCKh+mKSzE7LtAGdFpa3BS2H9Hl1+cIVs3gmo
CHgJpCGQb2ay1xnfsZp4D65PaROo2vGarMNswReDqFnW6B63+a2JGwxZA7u4mTHwwYh0cX9lBoM2
RDQcKGuvAPIPWwAExK3fZ3mcS37rDcgjPGWFfekGsHR1xwcEvL/dFAfI7jdWysdcW4ESSGgh4tCL
bpvrsFM/WP9Yaw3uP7YHDMBiB2qrdNSR90yDEvADyIGgKhQFN9yV5oyMrq5GT5UFLPGk2FS720b/
El5U6TWDpN85HcFuKgtlZGF2ZT8+s+DuX735dbGFj+c9nsoF7CDrAv+HDkQBPwT1jPyUYW7lCR4+
LqxA3Uf4457PKcPyDt2mCcbpIMOnAYujSACsRU/DvLjt7gEGLSFgDAOF0xhudSJGFkWxvG5MZh2C
N1JEfVuYz3G5PbN/jEIY3SSyYzToNJzxJXrLrz7BlhC9vs+6fgAecOLH1iLxMtYWsErAkZFzu6xI
Ki4e+PLZUmZbr/Gn+d1fkB/74aKZX4Mb1DX7urxS9lEfIUygqiP34+4XN4JjYdf04Ud1krJNxMVw
lSNQIczI2AjyGwuiiLgCvlNRvj1I7X3Kg+mdR17i5gJMNBEXHhUFBIqBnnp3LTyHzax91Z8QTubP
dY5KH6pUHNzuq7RZjr45u20kRFLJrj8REzxT/Lfq+Eae20Z1urlgVzvDV53rEsEDhrDMcC5Dsi4p
cSi9mh0FEn+gIuM3Vcptyq0ZxzOr4sSbw7ilkYkJmgNxgy9xPpHeUn6SkLl6zHAzYtmnO2SGudYS
NKFeMbr7AXGKuVYk11xTbM+NnRhk2yzcG8TnAGwuGgd411dTvwf2Nh34IYCfJJ6gV/fMKjAqH6+1
J7Mu8TD1+3yLK2qDmY51icjEJXeusyVCtDgHLvqH6BfMlWS/POYHAqXqzukZauHhxuAAO4TMTU/K
Xm5t/Ylfj8qvorWC0qxyy46DscjzWd+WttE7KpwLkGnw52ZnKLJPx1yRdAEKOcBG9iXGG+AUVHGf
6hTuStgtqbrZbnjKu4/09l36lgIauL09NgPMIyA8ij/92LECU9SLjZNdZyzRFFEsx31FGcaMdYc1
QUTGfZZtqQX4/ll2vx3flLx5kRKEIzjhthvBVGd3xodpuZYzbSlmlOXP6hsF4e1VVslxPt8YzjKG
S51IgfzriwznNMmRqF/wWMVML0LOv+CYyPVXcfvGWcKvuqWU3AKL8V4dwk9B0Qqlk+EjJhNj/Pao
z5PonRizj5SIXhsLZWwIhmpl8C2i10nDK3U05ihTt8IKT77ZHVgdB4iWZdt02PG8cPJnDPJ6oHUL
5wOcbvy0n/ehG9EDFY6FAg+PoznJyS6JiGkBD54Ia078DdtD6XYRbaRI/RwW98PJ38Ji3g6nh2p3
pd0wJ71B8J4g339yjWAauqFMLo5IOP4v1haJFv+BYf7H8/+oEfTfIGkAjP4kGfmjRkBogs7EmtTu
v3A7EJlgEofmHXKWIeKc8lOBgPgeExYqGgMrfenvcDsmM5dfIIS/7Lb6iwXLgLFkm5Vdv6iTB55Z
urC83REhWDnikFHjfL5fjVldcXkXkgQ7pNpaVBl1fNOrw9a8R8y2ryoWE5FnjLXbjwyiu3LW3FLm
C/JGCvNVdjdit3toMwLHuxrIS5lJ6nWjyJyRWKjKELrMBwnI1kmCcq+OJHIa/dJA1l4DTJj6+N0Q
K3mPyL4rIPlL/bNmsIpe1aVm3tdqp2l0c4g+xOt18ejqMwL6Vdt/YBgQ+nrTPPV3onVw4xDbEUUF
lgYYzePqouX77no/dw00a4nI8buMwM58qe8TSfNeHaSbEvl96+n3WSEPFAohdQBJVuNVwCJlqI5Y
rsEyriOa0uvVrqr24VZcTqXHZPt1N75voH+OZk0M/ap57eU7plq9RGR8Fgb/5K8ZpTIEU5n8Gb5p
Cif2fxkV6KLGA34ZFfz6/D++ZoB11Le4Fv0r4fKvYB3eiBTCGtC/DlnqZxYVwb5o01VAOfF3Q8Y/
v2lg+8w0KOtJwWSe8Le+adNGfvmq/eWt63QhP6N1Kc4Q8Bhb6BlwfQYkncsEqeOkokyA0RzEJs3q
eimbVYv0fPDk5hBmUGzsXtgRAWtY9u2ifcRE/aLJrWzCgD9MQL3sZD09Xm+ngdr2doouWIPhosKd
11O6wgJhJWpopeU9FQR4nr5GUMMP875g3KpriudEKV260vzhN/IGjTF4mxDOeyIFgbKsQ1S43Kgx
pX/SdC8TjxMeZzHW8OoloNnIIA6J0UAxgO+Xo+YL7fgDxNvTjjKsfWFOaxQ+aXBNt07gckW+dhZx
tJM86MZxaTMrSciDSxEHYR2PAud9CHD59Qk580eftwpTn6kuinTnOrjSSvSYgToMZKd0baao4qby
Tc9wk/Vw25MdXCypyfwRE2505cMbqNMGz/Ud9kz7hFExX7936CM6tu+8Y953ZVwGsJ0EfH0vUMyD
s3RLAEDoYdyk9kRcZXkDyoJcpKAvPHHx2D7uBO1hoSt+FdnSLV8EJAtEwDi8pMV08fDYxdSH1w2N
OVcI1J1MJuPTdFMBZq3fZUw5bi/ioTsXgTRXjhnw7UQbE2laklWyEgJ55vaLftH56SqepyuGSbOH
PyzCNTuNLonbTrTBkj+FKDWX0eWHe/T22ehgF4Ru7XpAKRYdEKEgemOGVGA0d71g5L/ONU+B0ZIz
A+XatruO1Ij2JJGGvC7bnF7TiZWv6BRnybz2aq9js/Isnsv76Tclrj+dOuMWfom41B3ZQ6qi+Urm
E4HD7wYoaHTun80xWqqndgPFtF+RMJpGH8R8Uh0b3VuCgi9miO5N7AjDyQPApGg2bjSvBzFa3Ba4
BtJ/pr1fUyq9VWzjrXhGcA056NH5EUlqfoEIUASPc2HSaMven8ocIQ2gl/joeTWqMMgz0A53Wurl
NcD2vp5jUHVCWEBBFgNe2fInuhLhm7L5zvnLh4tK6EYMYYfMbQkSmC4/yg84HbDrldmwBYzUBLQP
Bzqz21KDnCs1XqK+WpkPMEowaZusrY5+1Osp61VIS16zMCcClobxgcZZHJ6KqQX0ZMVXR+RIx4gW
ZUkfAG730I9D64Hx9TtANAA3eT7OQPasi3BiX2hTIPg8DoBxgJGh/4H+Q9pYF1qqPDAcHijFm4jz
R130B/W53N9pbqVjt7syG7/0l/gc0uqfYtSO+uXuRXN5q60HEWtldPa9bj8QGvj0xgRuW+EeMmPj
46eWQhJSnZ5P+SjOrQutjL5i8/z/ccA2Ap2StKo+m10WkH6LFo8c6vKdq4zOV7dD3j1r6JuVHksJ
iz4vOxSb8iJ+Y9S6Cxdt5JebdBcd2onJNFe/OrJpr0s4T/ngkBLJ0J7DIgBcilgrTG1xtMJirGrn
p2msILjVbPikjeJoIdZ3oEQhZBFEbQpV1cnKQ5JZf4UoqDBsCAMoVR3d+AVBEOdYfdY8DrG04cn0
YLSBHFfOyEhyO92t0byibYSggxvqNtGWzQJlNkyNj06zw2yrPk1NZDMgRdqHdNE0v7IkkynDN+uD
c2+tvVWTC5etSzaOqzCbMMIKQfNe9e2DYSpGQBU8vQ4fr3IiPYmv/BI04HNHugVFHYSPp6GdlXVQ
gQLLtrIoVw2Dm9ihl4sveWo3HtanfsHkUbKVff5tvWWr/Hv4MNbWmn97zI8x8gxhRdxPMGGvMpGY
Cw2JX+UauAphn2ZLmt1AfTqSa4jLAIAMAa0LyAzCzFjgaUsesYt8aBf9GKmsuUpnSDy/uq/7W/iu
fTFioQ/LPvAR14BcD7G8HUfGLP4AxW+tEl36YxID2ApTFCgaOulMfJKPYSCQIkwHD4pbuGbQgm0H
/ZZ2D2jYEb6vr90hfcPKTmjcbh/v+WBNFpsMhbK1wOmz8GJ9nxfutd2XfmzxSq+AwGHIvGbWV1Mq
az0ZnQFP+FoEUwVzEu9HJiUgLuju+NZPQK2MngdAWL16yRJWDbyb9bguKu/6gSE2uib0Z7tM3kWO
Gc7qz/JEbw/EDBTCdtaPCSlWpXPO9D3DjOk2h5vDXeUZ6wDQZmJdBxf8l3+x0exDBTXhe+XcGabM
/7mFnySrmHvJYKsSLQ2//2vhZ2oincjPhd//5/l/FH7mbxL6/5/o7n9OackzNAxTsXTMjVQVL8d/
F34yzBJNJRwRwYquGJgU/7vF4k8ybkjQ8Q0JvEpX/5bBkPFr3ffLniuAvT/Xfdk49vcxLfV5G4Zw
59CDx/ACq7PcjFznz/GgwQ92wgf2vEnnVZ89Q8R41hkKwIBTtSGnHewMhwVKQU4zqPlMJsMGvwMU
d+JOrGmSrNzjz31zRlFfwbQvVHD/vlzRjz0r6v5SA30ZWAPX1ky6ZC2oTjhLou1wO6AXE5TFqJ2b
KHcaLG/a+R2NJC/6sFRPZTosis9lLjhMYrVjm5GkAG2LEGPizexbJdsjNtJMX7NUcmoJ95Es3KaY
+hsNpY9UuTWmjPfE/elk2P0uPPg5uFA3/ypIMFVLwqDd0ifg3cQS3fpl8p2xg3GhitocPx4GtJtq
t5aaeYtg+pzEm0yZPZjisf52i3xcDtI2LdEo/zAcuBsYdh5qfXVr14+MsnqJZfd7BKn0qEObhc1m
FoxFmQBagcwanS2urNmrateaS16r3UjN+caSfW9AY+Tg+lJUhDUFORlz5TpjutrjXPoYSls5jK0v
YL4GwRc4MdmjVNXbQJ7XmtOLSxZvRt/IeB3F8Gd80uqcD8/wDA93QwMrY/5SMHnLCGH1dMwT2dmi
cdN3fJi0zAeQHcF136N9DFm22jyOgKzSD91w361gmHNK1dUuEZ/eHy/hrlf3FjMmGQnsKDx3n8Na
Atk3MeepD33K9Qy6Zr3O8hf9ZDx6uxW1JYgsau/KUTaV2joobZkAzPVVhD6YjII5594nSvZ4yZ4k
cHWvR3njPC2e9sE+Z0SwSwOFo4d4MrfPGwyX7e/9yXUzSLWDN7SngousuMQA4JTZr5b99o7F3fbW
HNbN5KtytLSTBOSsMXPOfY7gRFHHRFzE88WPkIEl9hva3WEaG0Q0D3gIlNsxpIpNb+tKW0jtZxP7
8icu8ffEMY86zQBycMtBic13q4X9j9jgxC8NlJMjmKkLiWiM2jXjvYQMFL8VGozOzsM5NziWfcRv
jwN8U2bVJ3cMrEwl9t0NHoC4J00vW31mZEEhF8dFgpmAOu0yZAvFRRRBkVwfIqbs5Zat1weTEqmZ
s1+8laz9SCj9PuXJ9ejBacwkfJccu7nJ91xgLNiAYvOt5sTBqxu2kBuuxPbIOSNfZ6pxSvOA20q/
opyVsYdqvSQPBHme39ZivyiplgBsOKPvAUV2THz5uai3cnssqbaQRlQGFAkoCKRIw59GYl3v1BYp
zGEWDfCxKBQyMomNE18VVNcJX3I4Z1jDGieWPzb5sNyyIVsOmoF3391x8WJveIDIVnnRqvXZEPuS
YDCPW4P4zGa4rbt8tPgV+qm60GQ8ppeRYncoMiik0UFnftjhOe8buq82gWZyHGcxaehWgGE0d0IK
vYKhp3P+yUPiGc8ub5cCuXcIUeNlYB594e4kC3jOA9JrM5fjmSHNed2HFMirIpzfsmfrus6Ed9k1
rmsVAQuijHQei+QK4CbopOXSJCkMNQBTI3PJT1ICO7kGBbMUsEW2wjaUCxMEKPlXTzvh4ujk6oKt
8UbS4MKu3vhAGGilcxTAOJjUdinSS/sPQgUuykUov8HYO8vR6pPZvfIeeQMKlgQI9oX3uhQxZPV0
/VuUNvy54YKSrXhHYfjObWSUvEEOBPegNOZVeBOi+MIBZfPsu/Fwu+qGKa9uG/VJucQlbL9t2exD
2SCqwR6Y8/Bc9nJ6qcKTQxuUjDDTECUvWQqrzPjqpx3viq2cxBwxpND33rsahH33B2YNqrwuDPDr
KcacVGnjeGdCFe9ofaEnm7RKSWkXLexiHOTj0w0btmwuHjDCnNjL8iaPP3oumkzpYbCoQBH58+9/
4/dDmPEH3eORsni5vl+NI1lPJVftFSzCfmJpwxNCMNbQK9Kxi2/CUmQgxE1ODexq10JAGPVzwixI
gvEN1ecPaRbT8QmGMThRbWFZUd73NpyHyfhN8LWjjp/Crjsb5LZzZqFRF4kSYA0UMdpfRfcXQfd4
r7oGcSg93NitF4XhvKO5Q72hsg1wpZewV8gOV949ByRNPNVaDnJgrUrMA+mtHUtxo3fxACbAnrIj
2HQ46YRCcM+4Ew9sLyy8HlZVvmgB8/lKg0KyZKw4Bhp2x+JyksbxTS3cxJHm00GC1oPpGw4+444P
pAuD6WNxoC3DyrkuKy7szJ4O/NLvT7yr7pzCCLpRiCNkE30TE7Uln9st/6cDlJaKkhqasAS776fS
xL00l38VpZtL9vW//2NAL6bc+7lOFSc24V+f/0edavyGeTqRK5r1L6zxzzrVIBVGxsaKpO9JvD3B
9H9yBXDIRBsqi+T3TN5R/65TFfm3SYUK8xGp9Q/08u8AlOzKVDX9KvP8ad8nGsTPlarZdU3W6NDb
+xmMJMcIqsYRuZxXGHlDGsQdALZWgccgEyYKw+dJUPzEL/l5O5nc3X3Vu2H4gC9htUAYBJBoLhL5
w4BCICUwdj2RdMObi6AblV/umpzKKPvKdGYE+AjqFBjPV92dOGFIOrXnpHSR2x3j83DJNhVoUeYw
p+4v9UxxZc9kE9HS8GHP6Q97PtnoMJR0awsLW4ynGFqLl0H3M+rVxlc077ESYk9gglfu8KISohl6
84fmMfzGp4ZqJM58thGJ2zJFgM16DWamar5Ak52TaOLg12O93o/hrNgMnuKzM3ADctWBbnzLXsaO
HSsLAI9mHmHVme9+mNDIcBOLnK1R+cC3jHGdOZSH4oAElSpf/7pbQUfEIX55SDYu9ZS2Ycun+ydz
An4I26PjnEAWNGm42lDq3rE5QUTVTWQBzA1ZYq6z8MQEu8gXjJshwR0nFuHV/UHxg7Vn2CZr30jb
oVMQ0newIHsN5QYxLXDTKFieJuMS1DLLcS7Fy+osrqkGeUZUf0MANILuU8A9BwnUyHByGmtzxGN4
nXDNrg5MTWbvjFDAgbp51zm8ge4o2PknCtYuBHX0JIoWbkBU3OFfIdv5WQfTfRzRxF54pkVPxGs1
S/F5S/YKvEBAwxLfHnt8Fw6xb7IpjIdWAN9ojtJ3RvpVIIdBHlwdjgHQnL5S7Yyg2Z22nyxRoHbS
lVO6eWI5rwaHmfuVsjWz2ExArQu2hDmy8CVCAADVW/EP2HXWJfThull2Yg9Pj5k5kddqn5E2sZVL
tYQ1Tq6v3TyVcBO5Ji+uxqQfKT4SJMOgGpSH4JgQY+Y5VZaBDCvHBsMeDwa123uirnN1HT5etY15
VNEla6AyBdyZDr2you/1T+Ug76rgazgrCDpbH11VF+jCTNZX8g69fgvERAbpnUReHG7i9xR7nd1U
jrfnrP/BfYAPRt8BvbD4qDR7aIkDIYfGBqWqoKUgu2b8xlKP8JDo3TiZy4KfJauRFM+bEVzjwx2Q
qC8iLBNpQLyxIdxXokbGaGVKf+J4IVNdCEZvD6AZUVnaLeaprCZPpsyC8Ywjo/bwugVHWYDLhqtK
iTTr/hU/nHJrqttEBQ3z0pkUBaZhiz641KqIgPRAxpHLaQg8iZN6nrxjyld2vb6uMnPbrnFLsN4a
nG1qgPN7Cf21fJVetftMzQt6A09OndK6pNZTRdbyuFN4F1UPJ6kgOsppvlUZzyH+bQ6b27xYVd/l
QFjERkte+LOwRm5kQJnFVxsiw/QAI/TAyG6Pl6Lct/JJaC/qsEmGN0FbKtK+t7ZK8kK8nrCGQaFM
xnID6iVfJoNK/mLzkrQ3spmufLbEKoyBIp15Lngdu3ODc909q7TYuTSDeRE+6Vv+eMXWW2aznLvC
9MhcWvNI7g3zrZaR0LxQil2iUzqsDGmhbqYZBJemF4UhJKAxAOmKu/i/lK9igrkcYVV3n+OZWwkN
BFREZqvanWvgJkPiK/nqQeEghktlbh0jZNnmqaHLxEFtk3dHfnply32SuuMxJrL49+kOw8velV1c
AOrujPgDavXT0zfMg8JYPHZ3RjfAdYZ1soyV1u9NBaTCuTBnmmtMflRX1dYlxAtrA8K3Vxbi1BXn
WEwcLTD8JEDLVVQQS4rW65SZbAh2pFOXOpVystTPMWKNAKa8e+lXp1KsNcSrcpIIS5R8MWMNnd7I
NviOH+vVjboN0XKK8amJ8rD/BpqbGKhivALTxylJyT9KdKlsx8RtiJD74OZDHi5tfhhTyT1YO5c5
DIR4lZk0bjvNj2BGtI1tcb2DZwqKD1nWQGJyEKQl06zOq7HSWcdwK2C10m2WMyNxrXPn8n5c6YUh
lurJFapmEIk5t7UPa6t9MG+5l6Qf4FkkEmfigDFmuI/UjR3uYyIaYtntb4GEJW3+rWkHVSJ1Z4fi
Rnmt9c7OxLmU+k2MLHKlYwk4s3xpnvJGJuaJtoIYTdxYZrlNfMS1L6DCFJaEF/V7jLDSQ/qKoywW
ZuiGlYPuD7Oaj5GyU9yQ7L2k5CaRaCkfxIPmaq7VBtjC3xs3Vt1hAF9FPDOtJaSPmEEoeqDH5x+V
KHAAzHCkhlblKZMj2eR5BsmnxmMrC2RPZNXkSL5EbjoDv7/byrkNIALpm8Z4zjkuTyY9oq09qUvp
adwKS1y+mLa1C/05f8UDTn9Gj2luHtvwMrHvJ7+IVzANBnTMIyHLStd3RQaBdXXvNjgT4xU6u4uD
8+AybsOxCM5shk0s5GLcWpbSiL+L6F61zq1+oGtEc7UBw4EKsHtCq3GjtHBF5rUriDyb8Zk2i/Gm
5uYA06lXx2+pMBuUNTbX8rzy2Q+mg5Hqy290zDj5jbQ3+AQ2fosGYnJPLM+Vs5AOpCk5rXzgdBgc
BKcF7lHVViV3KZ1pA7MCmMkQNOk8akyksapnEnCafCmpOuRlE4euOKsRIYDXuy2CCq70qh99MzJc
i5vpicxDYTj+cLjA0MGp/BLnisd2OprwgzkkGDfAKiKEzu4mTch1oy6wBJ+1HGzcrpkMFzxs+m/a
8ci15pEb8jELK2P1wPL/PLDcc/khxk1gijninx3i8jUEd7S5OQYTmDwv433k5s5nQksUsqPCClvi
A5cprltcjWiZgUkwmZrVAcbVnPNARst4rZzVg77BAAj/xQGHbX1BccSeavbnkpXHfhb9ye/g4uG7
hcIab0jmEDQsph3vUQkH6b54Kp+qWeFPbjj4Bewnb8rUAWRC4utWqwzfTFHigA4YQU76btTc9uty
Hyw2Zx0nL9ZYnz4Un2hOqEhGpK84TEXt2/b+HO9JQyggQGK53geyRIy4LxR+VMyzq/9g7AjaL/Ll
sH90FP/YcBAipRRCLFU6lv+zedJ/Afmn5umX5//UPClkAajkYP5okX4SgtJX4QGs0q/Rjxm/NE8I
Q3Vx0mhKhBBMzdpP7A6kXZPplWL8rdDM33VWv/ZNP+32r8yO3Ewa5JT0TfXdyV8BJO+1x8weyBl7
p+80dpGLE0WfzBPNawWPMTwSxAJnLDsyOS1PjWu9PtzksziEi/KAjwpU308arwyz3S8JRjZS7Xwv
WH4+iTJRUMAUfIHC6KZ+PUufxIoBdTEfCmeQ/RQNIvlHOHcMMwExyug29RJKVhEFpRBYVNbcmljZ
4Tzc2egxMY1o7Ov66wO7PjvejAHu/d779qi8i8PiWEIRLOaF5rZfyvK2KN6KPdbeT5Mbi7Es91pA
U+OUi4kPa/jd/BbkZwUiePN5C3Ca2rSbMpqIAVT/xCisZAr/idLBSM95N8gugFddr7sjHsUhHQGF
Me1DtbPwbbiIl+R8C/B/x1qfgOAzGXIPbPvwnmOgS/M0EbOH0/WgL9Rv+buwOTTCVtiGe3URba4b
6wm8bWbOSB6tvycWw+RlW3uVK89K/GQT5GwVKJE4I1aT/2MUwxUVqsyP/0+3Wq60qryEc+KYFBd3
GBN+fhJxg0cK0/jMwCtGwvoPu02x2t4HoNzJYIO2h4v7HWgUOZijX+isPJwcsBns3WqkMsKMIkWP
Xjx8qfBQEdGaTh7zI5oppg7xW+Zd98Ve19xiAbwmPhvdxiC3E74E1sAWCJYQKGQvstY2baAcWa5z
DjDLGFlIxPgyFWJujtkHxXKZTPaceGtWg/s4gLjiJQPbArs0j8k3c1n5+k4Xg06J/WBuLpygUVsX
SOWXcWNtmIjLx8ml5Hma3N7mlHKQIpT1g3NA2jPgvq2kfTLgZf5swPW1u0A9A8lz4s6g/L0Q+ULQ
guw+Zg9CSG3MV2mukPtheZB5HL9prf2dhDEbzvieiBDfG8oKLt3ZvDFg2blXdFSNm2FM2AY6kLF0
UA45lHamXfly2EkbJjHkTM9Dn9bSBI70mPLrK+E0GbAjjUpinx2u0WTpDsR7LOKrftU0z+GSkNr4
Os9m8rxEzzNrHEkH33XuTMIJ5qAsq0595bbirm9nVnOI1K87GQ7Mz8hkQ2IdblWtRgbnPL4NzoJq
nmLuZJFtUcCjjjfpRRsg1swL4iEoaQav88SXEVPKEYzPiZhH2enXd/vOQQi+22X78m3swk2JSyUE
eFQFPMstlySiWcfsnaQbdTMoWwr+ngqUgrNYJIVvHVk1JXQUEh3gO6uqiCEW4KLkmZCmVsKxLqg4
8XzQdkVja7QBuxibCA3a+kHr7fq9fTEL99ui3obsNO9fcGud7DVo254bQrFwau5M7zEsrulR7/xQ
WDbahnCyp9tWcO9rVnvSuhy8NYKhg6tNgcxKC/MY9jegZ3hoX1gRS8mxwIOp8bVz3J1DL48/Lbm3
8RJuosVg+qPqygMJDkS9230+l0NU6SvjnKx7BcDTTp4NCddowNlF6MVfnfKEGXG4MTgyaEc6gupm
bIyYPUkIBGOlErqgOwQnQK6OsHGayXenDT2jdF8jDAMX05LfYjnNl30hznA78uR99j2NkGC3f1AX
NmdQYPO9ePqWX6gseAdcdPRvmaEsnQz6N7hp2wb3CyYqbBoDotClY2lIWYWFvbv67HPXefoBalu9
bJeS6tL6UqzwYlZyEubREwYmL/htrfMvi0rYmBtUV8aufknXEM/f4gUfxdLc8PUP7p1nzCPqSHSW
7yJiQgCFs3j4B9cXDH0l4FN4o5CpRe2/C7nMHw/4Czj7n8//o74wfzOJE8IIUzfRY00lwb+l3hbW
mhAB8IqgkiARk9LjX+CszJ80oOI/64g/yguZ14M1Kv475vtvqLjgxv4KzLLfjLo1yOkyYi55ohj8
JPROe1MeDSO6L1SDOXyVR7NiTB057h8Xs4+TIIxupKoa275huKkbJ+vBNEUwQQoqMlVK2UB6OHTN
NsrBbsLSFa7dsYk1V8Rr3HqYoAdVvB/qfBNjMTsUCdfg+ynvucJBnWDFMm/KuuISXheCeGedGVUC
AcSweO7MRXm7cbGsGBYn6X1wdBC6rpks5YjyGG945yXJJtOHfS1kyl4Xx6cfy+b9rjgD83PhKj11
hjkz9XAW1sXrFe0s/gk29y11sSNFIJndO8urES0NmeQaETLSCJbNCFcTEVUiR+5dZ50dyvmVqft1
eHj9kOI0xchkZBHOFSe9josuUYNyxHa8YTwndfDJM2+ocYCOMCseV9K1cwUNHIo5WdIC+VbHK3KL
sNJQlFwKyK1hV5CK23nNQDVg7sWebrdfk4CtQ8i7P6lJsaDSZJDVBXFzW9QK1C0h/WyQjZRlEzI+
XNdSKqP8uO1uaTlCA7NmtZicrS6C9NfzqRRSvYsUM3HHbEjc5ipcQlkVPTGRay6zFg57eCU1Fdd3
2mtZBBePLdKvjxTFromr4KN+lrLoMoQ6jtqZnYzNURtexxFKY/FI96Fa08g+BvQ+GAS0XY4tk3Ak
x3f0FREIbLBaZQJJOlvFQE/MAF6la78bWy5lA3av80JqukC4ZfoyzciOi3QGjqP+1ImDl4XdpriW
eOkzUmTYKeP9VmRK4nXWVyhSjmByqleFm5ni6p7K54LpJaM7VUjmd0MMKgFGjAh4//+4O7Pmtq0u
yv4ipDAP/UgCBDiTmqUXlEbM84xf3wtOO7GSr9KV15RdsWOJFESB9557zt5rs+8UJah/H65P8qxg
z6/GxI5FcVX0CXorRmQTJ8eKDr0I8U4pT2NPfcKG0laynSLg1aNgn9ETrUX0A/JDG3z21NDyk1AP
d0Eyg3m7mYjm033SeEIa/3qBY6pkDEgPPmQ7Dx/12tqXHVEZ43hoC2InWoH8zOgSAqwSFGPnU1JK
aE99Kb9MCoOB6sOYJwcifSkhls1yZMntKUqhvhVwAMUYnV9Lb6I7ZuXFjGMnpqI2em3H+921sM1X
cmVnES0DgWimcDyG4EII5XNnwY8fBauMGZErgvNj2X8f/w+4sf+hoVnU5t/OLMtSSFaJwYkJ94nK
WOnXJaXXJd8QEqPY5YBtbyCGPcMRjNf//EUWfdXfv8ovC/ZiP/ll4QoMQxhCuYe5CJKFJtTEt5gq
hE4cBn+bpdzPRSjsy3Lam35MhgbiAT00XY1jQFZlFzGfrkr6YBRfymyepZ43UxMAqGFAnt1VHIOE
JnZjTTvLMzS3GXiYoAcGXW36iEq2ZIeH/e/f0n/0OA7z2VpmlOjbdPjQv/z0/j7L1Njj/jrL/Nvj
f26XC5eJoaSq/nRb/LldwmWSGXOqOvZmBpr6n9slA0s2V4aV7BqEDGK3+PU4DhFFko3FwSEvbot/
Ncv8+45pfLv0H6POX268Njf1piJmeGf1T1Uh3ZgxrdoASYPJCHAIp61FrGS1KgiMaAr1Wvhyeu7G
wvAGlTGOX7YHn9srt8ptWdU73zS/xsBCK1OKCKVzTEqDlh5ncqviAbz6BKfUh7yZ4TuE1y+1TwnL
j15NTBWxTyGVk5WLpIOhaDnlWbTOMrTm7JeIgENbpOglX5jlC7FqNWxa8qt7vFc1S4lPsyD0E2Y3
b6XIO1Ri7jpUbtYUjloxu+hNFTCkgTBBTNRw08XTvZa12GUDIQAlWtLnZTuYLYHhn3iNWMpN0zyn
er0eRxB26t5o0o0xmQ6Yp02vYfGSAShiO5WE6hiTW49QgMJ+qrRjqw3irSIYzY5c7RtlkLaRAgaN
TY8MuqcxkJ+ymGW8Molsvio0GxSNWC9poD9OuvK9AO7D0J+C6smqRskd1FMUI5edW4FB5+DfJD0c
V3Zps7HuRzBuogIyRJx13Nly3t0GQ3zVclhJ/fwSFFZii40EmtKUi8SFNNIR7Wm5hoqpQba2kXaV
iKkHxlWWsHrzelsSLEy8M2oSKDQtFpkpYIgc9zY/aidtLXtoSH2r2XvDjnuGgxidTBFrS2AmmLUz
pxpnUpIe6yHdtzgtqLqMzTCE7o+33H90daEiJSXXNESoCqb5z6sLqxByg2/F+NLs+/74n6sLHT2R
Xp+pwW6DuvRLLc5HUOZaokbN+qNx97MUX8QQLHYg4QBf/y22HosxS6D4uxQXTtK/qMYt829b57cL
xx/2fVML4wTXmK9TVCrUn8hufWAvK+LiGQiCVsJSnJLWHqai08GvYdh9W2r4a8VHK38etXfqJ1kS
XAk4c/HjYVRzvFOYrnG6v2/XwFHNozA8sVww0V/s8EsD7K3dLgOUxY7uu6NN6Po7JIRlyGRE9yL+
f8Yt8o5/Qvd/M4RHLEfjkwrbMtkpG+InDQ+lV+6nKw7HtP4jmMFfnbM4iVI1Aj7H1Bz+wiNJkc1X
aZKkdUBxWNEIVzcJnO72eTxzaDZIqbrsY3GPUMjJ/dKZxY1+byEoXrDXMLURYS1pV/r9BCEF38st
TqnAd9TCSRERnpgYtMPqwyS8hISeRZzErDJ6pIeFNkvwatxFNNHWtAmOw55uwjpmLlAwUic+NHRL
elEMn0bco74X9B8FcwcCm+QtbiuLGKsBUbNjEM25FtvXpN6Uxn1ae0qCWWpPhjpdNIIrwQGTTQ79
lz+gQDCh46ekIealrwp0hmiMcVWeOUpg8Ko9ARmubhsOQeyPzZpp9EYPvT5fNW5D0mT2gp3+M8U9
lxOvWBzn/Ug2TLALb6l/LTSOGGXIhgE8dFSQW+2jT2DTrU1TgmEaVy8zoUpRNiDn2DXb5I7oEbpn
yCbPZ3OnOnebs78lilWPbZ5PHa56zwaxGvc0dvu9biuuuJkfTE/dC7vhMNL4ml3tRhzoBtsaTOVH
MBlbzEQM2GebSdFeucS8ouFRz1bDW7UvbYl+RPOmn0KyVunJIanhDulJwJ2cikctXTxdQGq2Cm8t
xSuQekcb7Q1XFlk4OY4WJII4LVDOfEjkTqXbAHpu4eiFq3CcQ5aJSPazudK/5vUMZldOXD9ZVECE
grrq/cKE6h7FiEBtL0lt9D7ojBIfkZ3pZrv6FjxxcWoe6vCsARWRtO1dtOKJTMxApNiWXq+71tso
3cj0Y2hJibZaMPVxBuiuPoDkTTXtcJpxjiEXutVfEtPxGdNox2xyt320oeLkNDk+zvv4jPIh497g
uIoo+tHf1m8RqJL4jaxrEZAG3qtH5eTfzYsNEGkFXKwN4Iuw2AYAOvBaSRzhPO6ikgyeZB1dq/v0
jLJ4PcMLHujw8AaLQSTQkMaXxGyrWL2ctzfu4bF36AvyI17m153rmwl2HzBq68dLRiLdkj4EvyJF
RE+rv74tb7Or5BGjeU3NFSztBd7CG4etfnWsyCFrD6aLlHpcuZ/0tFbmihdhOwBM5qeK2Nw4MUl+
jo71njRXpuj1vvUgDUB14lDl6uVKRVTNkO7GcIKjaQvc+sn6c4nGi67SnrcH9TlAbTC/MR80t+Jz
+lgx4iWCkIEgrdhnTmfmITjSzXVCmzwre2l9Mz4GcVwS3DNfScTckqjDHK/YYmv6ih8YPFjoewzU
PYaTg3cmJumU7msoHtby3kNLky4UDc0xyAySTstdXrzTPifCh5fUjviExm42+Cf4G1YbvtnlT/Le
eGOpi4qHP7tNv2PwZ/Mnn8173amdxhbfIQ9DBNtornatDsWh2Prn+BSflK9n/z34oKlwqe6Si/Fl
FnAd7JproSlCufegEViEyP3V3CgPyXP0XKLGPVUfMXrOG0VfaQ/1Ddri1ENB79yTEsAPY+l3I7Te
aWsBD5eF3d6RD/IhRgStvaZevDcezE3sKc60ZeKzk1fkhHjlVd9XZ34xF8+v+Uu8Ywr8mTORKbal
urqdsWe+3e7uJ1veTJ51nphdJKuP8Ji1SzfZd2zrYm2NbeflgWcy/ykRxQZeV1GX7in0kDPEE5IF
F+xIAsiNYIGChWk7M1WC6OsuKX9o9h4BVwDvyhiz+NamyK9jQHNlNX+mvY1CKAPGbcHlvnTb4tK/
SuvxYVxfiJmUbaigzxTInbwwSYTJUQ1vltz0tTTX4julLn2iFH2RjaanWb/HD8ZRAkFyOzwNT77H
VGGimlVWAIOgAsnPwQKkR8u8Mm6EU/2WUvjCI6Nzve93weFCqNRmJInZsMddEWxVMngDhzWYBZz1
8Yzhju6OQWYADrwvzU1kO8H8+7CgrQ1O4OtLcGDMr62XUcV8TI+5S48J+Bwt+mCT4SAdNmi/1zRJ
FmOeiS2NFaSkrZDZlXDklJ6egguKxAVDtipv2Fqjfjc0traDAfZR9U+F4PobMWCxxBW4zTNIMBcG
HuIGjQYSjKZEjNHsaGRo1Kh37anBf3kYXzEX81vG4fBOOw1V4KLGm08z23VGh3uV8A7QHNKe5M1A
KAAHj9NgP6tsDyqp2eVzoq6tr9lRV6uDuFm+OWYrBMcIjonHt+OVd9IH/cxoqrOT9KU2ngaV2Ab9
XeT7S0C0ILfaqMKusZaczcMSRkN01jF2ZE/c9/eQ/232lKnwkls648KlJOj3v3zw/kEM1SV6teDG
NOX/06deTrvfS+O/P/5naWz9xvEZFilJT4a5/PWPgzctuN9kYmFBjfyOFOGr/tmn/nEchmyiakAV
VD70/+bgtLB1mRY2nFPKeFNW/1VxDFHtbx2fBZb657e+tLJ/OXg3lR/JcpQyNbL6U6e2wuwUhnRT
wPmKEpYKy8KHs+Q5ZAUom4E5OLOlNLR2g9VjibAeh9zy2mQ+B7LllIH2WKsc1rV5N0aEFGoMq0Id
+GKnY44e90FQvokC2ymd5whwTx1P14jmalwTmohCUPfZuvLxXgpUeuEicZ9B52WVuu/1aB0jwDHm
gP8grwZfpBHFZuyGTLqvsjChty0dIhlYgjqUj7NCrHsClDM1vHz6FLRhM4CgatL03s8ttwuHl1Bu
t1WVf4hJ9Tgb8kusyztVMHaJMU4rUx7fBX3aKkyK2jn9yCnr1Gl4IQ5onaJiMqulMT124OSx7sPC
qpAWlsC5oMQcB7y2khndSA2ay8rf+YpopyONBaF6MtXY1eMvPpUwFFJV6J4aTbBWcEkVI6OuMl1P
IUGJ8loKCGdsoxaqfOGflIFwOp/OoD2myqcsof7hJcmit0TDF9xFjV2GIP4pWmJVdlPQqJGcuZU5
eL702jKHzsr6NmyNx948DAb2CJrQiSpwTch1YuWqsj7KTCZD+V2SC1q32jHIYV90IWgVikeEkANm
7Ew4DAmLJMuQ3yc0BpvWy2pRWxsNGqNDGDAj9yuKiCEYVtFAkLAl03JV2fKD5mEq88oOe+s86Iu8
1jjnLb5786oyVQNlkJvlRsJzs2CVUv0gyc3WEji5qHe+LjuD1HidOe4nRuddqW3MZrDngq5GaG11
MbNJA5U4y9E7JTeVCf19yBxBgvaWlrNjNYmdCT1+MXHF7GEtqC0OQXObJZln1RDw2uIcBiEZ5oKq
kwKD8S5GAC93+O2bGR5Oawd+w08uXvcxBlDQUgozmwKIXTxPG6Y9XoOQNs9PHfApQX3yweuEiNHb
ej8wF06T8StC3Jpwg1tSua8xG5Zp5+YlXRSjB75WEAYEkjWXHSnm3FKnXiOWtyMtaeYs4GwavExU
gE2HINl/DFq0tAixggZFumyBJDf2RmlhppHsweBt6mdw1uLc7oTsonKUnCILDKsprecg547mSGTM
6kfVKDtfgNzBGKbU572RclcjXM3acTeM2VU3kxcxUk6xlNjWVH9pOKyaXrlr+c4K0SAFUdnFluQK
pnVM+n6l9BScGvaekaDVJDl2ckMcIcAKMW6YxorbrOmcTrtNiWgQI3C/+Ag06TwRMDvxuvlt+zTJ
ZCiXoD5NAAkCqPICGXTKEsL9gpVV3wpNzzEGg4IEUAjhcY5IrbxKMSFGdQR+m2TFLq0fyny8JsKc
rWfgIpnUiu5YoWKuiLEqckG3xdC4CKKCoGXmcGt6Q2/ZfUZ10LNpY+1MfU63WvEa+CXBOrUFUKDy
WrV9zcLpqwsIdIx0haMlFc8ccuoQsEk1YBOS7rase0iKNaLrmdCtoAZdWDObE8VwA0hyXQ8qHjef
GV/T2kCycYKR2SZa8EGUjclPYGo5hZs602Mh8BhzOVNqvlr6o2aSk4zlXmPA00U7I+DFGIQvRYnt
JnyzJrZ1K99laAz8adjpZbgfIpGRXbCdma6XtX8wWQim+HVGZFw1pIb3O3XMNz4lQlj1nzRwvEgd
CXqVl9nGXAjQ5f/rDTPiD2iY4Vhfetb/xD760a//e8Ps2+N/VgU/2mIqTXe4ocpCDfujKrCWD7Hh
AyP/vZP2p68ITZwBBkunNKAT910aR3eeXjzeeP5Q/lUs5PJE32dAP9plf1z2Ql/9tSIYKkEwYk1h
7YSEy5JnId4lZ3rJQb+lx0IhCxJFX/fihsQyxUbJHO4bEQg1ayYGF2sDZfEM3kMy4J3MJ8RKoDt8
TofiB9ql5vl9Ko4AZIb2qH3qe+le96LKq6/SuOoaN8NP6vRuhzCYVb5xhcV+j+I/+Q+rNJcuqGIu
jFlZBmuv0r/8h/uQdupfGrf/4/E/78OFt8BtZkgKRSXFA7f4T9Sd+ZvGLAD+w++3lPKnxQ3egkpY
BwQ8VcHNz0jpz+pU/03iQg1GlfRhl6bwv2ndyjJX/u1e/H7paEO/34vMfOZuqAYNR+u0CUbTZtNh
ZbSgyFBn9D4NFX1Xx9mGOe2tSh8risr7oZcflAnHdkybRDWeZeU2k45ygWZwgvQUMgKvZ0JmBLuN
tWgvmiGB7Za+gCfBl9JNNJs7Q0K0JXWZuLLSAVZSE55DOTiKQXpsZCG4F6McyEIleRwpyOTAsSu+
LmQIUWOXaqPoIjdMj+TuOAOPyIOkoJq9rXFq6MJ9GNNj0u6SFo5/k57H4E4aS4RLU7HTmJD7UnMe
JYk2UTFND2XTxjexZqQw5ydQPU13O83xe9I0cDU1hjUBpIoAPJdaisJbp1YSufetYV79gDcq6aAF
1UcTTsiqiSPl65xL1U2Ht4CeZK0zYKky3D+VbnLGVoVTm9CQ1OI7CWmKx7yst8uGnHNh8rEczb3/
gdgHZaUeTftZBJNBy9TXKGs0E6k3jAeTKZpgkmOdvg6i9SzMwrEJ8S3oHKjZEQF9oc9vymsRdqtI
Vb8igY6dbk03uCYZvrcSIHGMTODxhUIj5l6du90QdbQ00tnVMTLKOiYZ4MfjYPlYEsbxEfLEtJrp
eRbCsJsRgdd+hV0OZlnSOok806FHbpN3H4MPiz+eF+c2asXcMD1RnRBXWI9AALexNS+CzqAOPb5Z
Arq7c5tBjw0oK9rF3R7BB+0MDS/81CDEhOQVK+pnhMVmCiE0LV4nMrcNHGsT3hFhVO9lv4lw4uGg
z4zdVEQvWRnjmie2Ve1SEi2FKfT09iyJ2y7KLpbPcLyeFc4DjBbU5Ghk3UHDcxNFfIOVntoy9zOj
9m094IKR6xfflDZm0NE80Iw9IqytRFDSkKEPajIDKLnkRY1+DJd7TJivlI7b3MQ7kC4qjPDJjDAe
psq28CU3wYYiDtat4CfrqkDuGyB+lVBtUkw41ZTZrWpSxA7BheLrvrOCV1E1v0pJuE3k8ugHnbSu
kA6OXerWpGD/x2sGRZZw64qshMY/dxIYsv0vRf33x/9cq43fGM9TF/wOxvnLkA3AqWowql8Kg+VD
v1QNbB6KSBgsE35zkcn9IqgXaUpgX15s08a/wyXqBhf+ban+4QX448pl/S9TtlrvMisy+3mXv1M1
jOfgpKzw9zQmFLkPOfVk0bRJaGQ0VVxplzW7Ktu3hotUC7Q+DYgVvP3Fk/OigFm7VbUrpN0Cj756
KkAq3Ae3+WcdbIkNsKEvcr6p1rhUaR3I94qn0wMnRPaZsXpzbG40eYXLF0uajo2LbuWTeoMfDl8q
gIoVgn+giz19hpv8UperdEPRTyigY+2HFw7yDOMVIH3PlUKI05OYMx3Zc7JRme/3VOYbWL6Ld7h5
nZ8mnp4FRPcMaTW+s5xjhFM6eFN3iPA0/xhe+gNpoi8BLdv3ucS7ZFfjWiR0bcMcyhUeqx2ovL3A
KBDoCBCqFV2M83SfODHRkzf+RSJWdHSjT4t+wvBUhHcTvtr0lT4I0Bp92IL0jhJmPSICZ/TEx151
oXWb9PT5v9jugX4zx2EwjufMOgjaGSCe+onDS9uwXva8ZOsFCzdjxXSyG/9rPBgkf/gr/iti0mMg
gmh9Ox6Sm9xfWe/Ge3mY39Vr/u7zumMFLlde82hbd8JBPYZbDeW+8c5rVV7mO1gTUAXLC/DCkjMY
Yq8PXMPDywADfIXtgO+32GGvPo6PXAqtYi1eb3VlZd1Ij8oeFh4x2qjflsEVI57wjAXiuXyL7md/
vW0lekG0S1Y9Fgtrkwqw2TdZdd+42hsOZb6BalzYhljAcxq/DG3rrXWrPNV3+mtdc2fkiJ4PhC0G
8RLBwdFs7m0odhHOKGYm1qqkI00eDvIyUmtXj40F4w4C9wrwy7ztGRWvXDR7voMbsu3uwXQnwou6
cPCg0RGp6cPTj/YQXWJlW1Kj9B+q703RCZl8xUgU0ATj0TIH756sM36N++IIcp/RZekQSugKn6y8
8aP4/Jmse3T1vNL1+rMbcFGutBN0Fw01CVl9TCtv2Hai4k6+M5BaYYgGcLGWXoYL8Hv5TqRBwcxX
BVqYiHskVheyRXEukDBSvL934yYi0w+5aHOwCEl+x2I7yA8MWHrwiotZFt4jccDvYsOEAgesh/YE
dtVKJ0N9PTuRuS1SIjARWavKQbhhfoNPYsvmg3t2m8t3i3qef8pf9bO0JuMdTvliMAi9+2UWs1Dk
ltQOTNzwUA9k0ejrt+WID218QY+scdcWkOwnPDg108lh31Zkjz0l5xotewJOEDQPNZCnvSbvS1ub
RjY+T7TXIdT1PHbE03wrk/6IIc0eT5A4lI+K1Mv3uFz32YM6Pyij14QHZbrLDZw4a6vcVCjnZ3sI
cOEBR3iUavqHTniA4ncQ9jnZsJxVsm1p5+/iqSoeSwDh1gdQU0yMhVPaoYsJwPrQb5Db0r+EKnmn
bYUDHSxPzHfYGcuOMc05si7BeE7HE5ZIHlm+Wx5KdkYKCYz8cxle+Csf4jPrDa0wNJRPi4Eyf2fw
l3nVjmiDh+EG0SKSRm9qVupDu1U2ebYGiwLLnOkEPIKD/oouc5PbtH64EJELJEp7gBn2NuMTzyyH
Bl1QvESwI4zPbGGfrxJonkjXTUAKAWh/yZZMf/Ma6fpakV0ETi28TvFlQyxQi9t/X7l3ZxiKawmc
fbQlnI0hHu9J7M6t3TLxxlbMYnToOmKVZUdpMMXw8zrBge3yB4EGcx4/zXT8EtcaPFEHZ7VSX8AS
du3etO5i4gqwtzOk3OMF5QDK2RNeK39nVxk81kB2EV4eXjp8pUxXxh+CBOVOPcqu+KIC2nynUTvT
QiP0CTNqdy1J0xxG3jouG43/+cNl+x8uVZacEXR9ikzaCNq/fz5WaqSx/GXo8ffH/yxV1N/05Vmh
MQPz4yvw1D+PlepvpoRGGU0QeY5LAsuftYqCbl9e5IYiRTyHzz+HHoiFLCDvGifK/wdj+VfHSvNv
LY6/XPpfjpVNEc9pONTIXBFlxIGbYbxSSNeS5g8hFd0oASI0J57O5uVH8yagaz3CpE2T0LOUS+Cj
HsHm1GTpUYM3Eam8by0G2dVjKSMh8cuXSDI2OtDNWWdvoFNSVUQsTUQf6NpNX1SboOUUE9V2hv0p
inkL56iB5sEpAssr1dTTi/DoM3GuFH3b5LXLwRUc4a0hm1tytPxM2XRT/5rnM0PLGnl0qHdfeQ9v
IpwjA+6E/oIDkyhomb56cIwF6y6STEKeltVRbM5zALKhCyoUERqaJY1JcBncCAK4qaecSeQUu1aG
022QHqLROPQ/vPQdrGHLhzsw1K9icTOQXdHXAkOORF+3ZYpEpR2cgXei2Ku7EqlJGfRMheZr35Hu
YizSfGCx6disBmC6eY5hctY6nMUhRr/eumbiC+k8ROFZ92bFPjSr+kYxA6gD6bnURnSVVnIOOsIX
dEEhiKElMGlsr31cA2zReLElEfZbXqHDEqZbcxQPUf4m9UymgqOBp6xV2F3j4KgKJJDX83g25mKw
sYGybtbnqaycvKp1J62HY6Jqj42PssIasHtr86cUBSo7to6wJiD00oiZGnHkiaHylR2g16hTGf1w
TA1KlvVQ9vwuDTcWwhWCfpiSIPoYGzz242IKt+JdNdaPeddY18b3XbBG6ywEz9hAVunIU8cXINCE
zlnZfJIrUohQbqeBVq5BDaqkYwp4si56rXu1rtiq6d+ZxWc+JSuNrYchQte8drKx8YOneIBYOx4C
/S4hqg2+nTolKGEMbSfiTqnTqHeCJrkbBJ29pYtEiTl9M0Jh0/27ujpIUNvkPEVFBMQSE4VcARfe
BdMMDQt/vhDbehvv5/o1m4RVVwibAqvd1Fxmk0y5troP0icsL8PkSaG4TZAJ9BTJJoWMlD6XC8Qc
1s6AvK2WHjIy3Fu8bxyra1gKNWbxVqIg7i2OEDNWsxgvN0WohFiI8VVFyR3lz0OnHpQZGFdab5OU
IReu0yZk1TeZg6GUV2M8k0LHWVajXv4oRMYS9B4hXsLW5dnRHajRQU8YUy1kFbOEUvFZCPclpEzc
FX6SnAmS8vx8yldWh9Adb0aoopgV0L8NM4oNbhLTIl9hAvFpMbofRdHO89d4XiJAqtDT6B1YPdWi
okDP9m8JrvwPD9o5hSqILQnbxGm1jLj/sZVp8Gnf95z/8fife44GkotGOs9No5Sz7i+tTD4E5EvW
lvY5zfZfWpmK+JvIBaGGJdxAJQ2ZPe7PQTueNT7ZZJdcxKv/SuH+o6X/7Xz8l0s3uL5f2+pZ0GaN
GgrWVnhTqVTpDjq6M14qVCye+DUZJ1jrwVV/GAWbyKZqVwd7aziVGglEIJti7RyjutQ7Wzxae6Z3
9TnfWMbNTGtuX0n7UsKf4XQgyctloVo1aGDAk4orRojiSto3V5mgb2WDp0y3o+yk57Qpb+flqMj5
qFnOHGj5CNwaRN45JIIPcEH2HQYwzonFsBLHbe5vwveJf9bP7S0soLZdQ6MsG5fJ4154Sxdn+Wju
II2F70bp8SefQeNeeOOZc9RwmsejuQbxPtS3+WbmcxVHvNcrghnXPHcrr0P9Na53ScV11v5mFm2S
f+bGLYy1n9hhcZyO9XhhZugDJot23TU2XCtZgxfkBWLoeBI4hFxMcPETqYwzu1r4YgiMJIQ3pYC5
K92ZyUZyY8500rSWm11Papa7XPhEwqU8cj7t23VDTxBUznq85X9I0NJglz+XhhtWWzm7yLS4utX8
g3Eu+od44O/TSzJRmIs08UjlyU5i89lfuvm5lj76C7ocr2bceR6vHGz0d9g39aswrVpCn+z5izAF
FFRXagr1OdwEGG7BCVh7ylxWGLdyY6zjgPNdCzldijccTRNTOxvJIF5pQK321jip2wa5XImB74vS
ZNu+Sg9AQSFjVLU9foH3f40uiOCKCz9f9EQn4Vg68p36LJzGRxbZ/Ay9v7mHI7NeFKjyVr6NH4YO
0STAcQl547grnQPxLPYSDjd60lvKYWdj4k5vNuNOOHKT1tVaf5LWwYeyppYxV4j1Fve6dmOd/C0V
P02IavWW355jLr2FvJV+Jdve0XZopKwrfB8g7eU+uPe3yBVXYbxpEMC6sDfpUUwP/Rb4AHncZ0HZ
bs0LYlCN2asnFTau/yzYqRckZZK7dPZhndnatduAzL+Foa8c5x1UW8oA9b3qEPLZHewigOpQH0gd
61H/BrsNb6AN77/Eqdyx5b5FkVk/gq9TPBf4kWFsIPx++nfJUTjh7iIyFtO/Qz7FRjuR63nbPXHm
xVdOFicKNSGBrA86SZ5PZIhHmN0bRGn+uuiOIhx/EwmgE22rd/GWrjwt9PBrvBFeY9kz7k1oaE8A
6Y/85X06y7c16H9BdM1mlzROFTiM5jmn3ZU3C/B0OV9DKZhfOSTa2R3Ns1XEsTV1JGhWjsHZ94nP
R36J4f6ANwTbZbxaLTcS+DW8XPjcFbhYX/MDcrOJtsxHbq3hs1eECuer8QRlFdWndSUb7hVWW7qZ
v5SvnMDe6oh6ZHSKj5EvVdjSSOImeaAkXKzUA/bxnbFTdv3XQT3L0PeVI0x/9Y6fEJ0MDUVus0gD
NQP5afes2qWX7+t97/m9Q7dq3CcuIWU3wAbcqaQYXPc7WFOH51pwhAIk1Zh4Ye4o7UHRNkl5RtnH
Cy8hpwcC8cK7c1268Q5Z2+DUiWtqbpgweMcovxjBFxs3qgNOzgL8UXgz5JkIa06awPLDa1Nsh/4i
lnQWBy8bPzvEnIjHqThQb/rgjvkkmpU2cpgYIhG+UhK4zHK3+FunkbTGmyl6ZpiSoGjFDl4CebAL
CsTkwueKj2q/kZfG1YrHi296uSusjQx4zYVG/cD9w4XGLzL8D3ouhTdxyXByGOmzmHl8ilsPHo7/
8Jofe5TOwTZN9hkUkcfoNh/vpscETMYOR93kxeM6upUooFJegHKn+7Yp7GfUWPlTSoWunXk9avBw
n0V/mWY7J3uDcSzGf6LwSFrimjSapUYJ1UeDqnPGDR8PHpgAM99aF7+wB8+sXDIY7LZgp4rPIcb8
aBMnjj7f4JuXUFBIUPv4Z2AFPEJy6EIJGI3TN6NV+Zhlwx/HxEDOjKvL9120Gd6Gx8q8ZpDAVBw/
PGlsHizhU+2/hjedNAzUZ7cDNSrCfpRXPGVsOh0cA070LZe35dvtMAWwZ64F20yPfDjULylyUL4G
nxVOC3ggPfrcgJbdIQpHAdM7wgX9CLfG8p9pz6uS3OaoZ2GIkGfykp2lYt3fF7eoc+oXBkAoaDNb
R6bNyAWMoq28zG6747Uki4K31E6XDguiTKGmfIkP9RMwrCNZltO1IMaBhkS9EWjMnaRtAbSJ0YvH
nl7si/1CXAqPjWfYjVfsQzddS5elozReLO8/3KFYlAikvDGiZnqBO/Efq0WGKcr3avHHSOL7439W
iwxTFAtEK4ghqr8lK+qPDgUCDAyPP+baP7ACv4xSUHDSg9B1eLFAB/4oFRcvkyIrhmWBUlJE0fh3
peIyr/9WKn6/bpJnv5eKataR5yyVM5YSosqz0eZMz+4UCm4mn7vwrq/PGqkuewLJYXtOp3kLg/tK
SDnUxD2QT/PVRBNuImnM1910LLnjGzsNL4HQusF407c4KrDMf5U9Q1yHkmUkq0edNHBic2A3KtPH
jU4nm+Sid/9lfAeLBMmvmRzenfxOHqIH7VY5a7fSuXyiZiROiuMQKQJItaHLHunUsT/ummt/xkQo
7AdMUOBVIJaprnz1vQEG2kGFQ8mB7andFU+aw34X8iwMM76041LbNsf2DWz6eVGdW6vqHbODHKOu
JAluPasvvfWcwgjyQpseOQYOfqE7x4dAwiqNahrpzYbwOldyyeRisAND8kC2p5c+M4yBNVudAi/+
iD8aMnUPGzQEeGjIu7mRDufhNNwENZxTUnD200l13ggUWC2/CNh0YaHbBWGlFF7+4qmAd5bfLYOe
5Ibn3BOi5GQLHdcwVxU4KNb0d8PDtb2RPMkrjlQwjm9vlz2u9tS7BqE8OHois4BD3vgbWul4H2B+
bjW3Z2uX0YeHXrOttoyCd82hd3rcF9fiEG2DLWUgaUwgcTflXt5Oz/JFO9HeuBgnfZvh9hDW/hbl
bvKSwf8hiXaPDyDb+vERKQ8hBDKkHybAnedny++Z1tCwRsQpbHCbJo/qqctWKVm4q3LR/G+09JkZ
OAJ6NIgH+czrfaG8UvM1IbUx/XJb8ubpA8NOtgZ9wO8Zrv9LCeog3SD080/tq4KIge9JdUTJjsN1
M6ym3vFJUKAPZU/D2riR4rXRf5gI2BAWrH1cK+woaCzhvkMSguyCehDzyvb/cndeTYpj2dr+Q586
5M2tPMJD4vKGIJ2QACEDQtKvP8+uOR3V0/PFnJjbic6uysoEgUDsvda7XqPxL2ICwKvzsUpgA4oe
Nk6dAvjh2gcoeccvBi/FOZSQo7EHneeP5rbS1Z2QvmQRGgLmPkzqqYNU7SvLXOKLRM2lTSvH1Xpv
wDSYAf22mF1IRiiXt3k2ty/LARcfv9+p45u/EeOMnoSgiYODReVz9ZmUTZ/VBIu7z3JFcA2lK/Gv
9Hrj1+i45427U7m3pXcZeQ1k2/CyGLbPxWNZ4IXnHKwRYTj4fOL7Q+gWRqEoyAiLZX7HYW2x3xQw
Nlbn2N7Dr4V/UcwIUMgQAK3zcb309LH98ZiWkbTAnwhDmjTEGmhODdOitupc4MtuiuiGNGQdp6NA
KRacNgMsy/TbYvaqRqW8HGbF7UuTaSITqMvK9Dm3x9oGXUXcRa8vAnnIZK8Tkm9j+a3Tx88qxmRE
meLFcDkQrFPxWqlZ0NfJOU8kwhUo4ihmfMKcDINezdXXCH1718DVrzpzkSPXxZM5HlakJKgX7Mxz
P91YzA3as5vxluOhLoKQ1dGC1DDcmCjzJCAoOzxi2NCGVpew7WM+dPcMLl3M/4Cz+gmnKOSb+FKV
8TOsUZjIX+cPZdZ/WRulJE5JR8CJh8fV05bIu0liOppxOSAoicT1MG/2iD1KWpoag14LBkzvYZN7
pDv9KYtZOgHIMycomvZd6WHziVXSe8RAGrR3iXPqp7o+/2STbsV6RvTG8r7v59ImPwZcWRzG1oLz
LTICkSycyMyyzozEji7DrvyEmZUKPzMNMPJ6Om7zyasjmgN5lO8K9IOP+BJlU2h1SK+gmBf9yERP
hnfmNxNyt07q5Bq0K3xgw8cMFsok+3qhVdw+tuVJYs04vMLbRFuiEOENl+c0HzxF5R1Sbogi0DN3
eBVjN0kQjFfF197rKvc+f5A7LguPyFZ30ftQvsk7YR5J6p+PzS+zL8pjFq1auFLhyoRtrjW6/aDO
thSgOI9Cn/V2opOtqTAg9GDzHi9wUBNwMKZSjGkY4EhEA2KGjXAGByoGtMhOX+SB3EYZqu8yDwZW
nSuNvo2tpbKwn9srWwGLzNsLt3x0LLjbcJWQqQaMj0EphdWwyh96cpwNj7kEOR1PMkV8rgg4BgJH
+sI38t3vaGyRD9XlxkwjqNsEXgTVyBqN8cAc4VQxzTcEvZCDQQIhylY8RFZ3htU+AhseSu1XQx4Y
o2Pv66tqp6+gaEc5DlHXiEswvEbO4gdr69ET29lm3Ixhsc1uH8oifbhk7tFl+hgLyCubDMTL7o5T
2MMvcaP60jdWrG8+Gh6ZbFWXuWF19SFv/wjOsCG8sDOm2s0jwgbMxMlP5uXn1aDObLXVPV9r9ymo
9bNkauA/HbIkPL54wNtxPC4y1Xd4JWVtrurv5iv/L+ZVynhh4MVPNK9OyQZF5t+Wlzaqm7+Vl/96
/z/LS/sPQe7FqoW52v96avw5AINXCTEdFNLBRY3yk4P+Vv1QwyLqMR3HQWkv6sLfYKRhqBSeBigm
Cgb7P6L44qT59wrzn576L6n/X8HIJr3leWfkVZKTWDO/vnV+599IUWf5w5rJNTFeM/YSa1G5UO4o
IVj9DsWooQW3sG2LjWGmXcM2jTQbv7NAEwZMbnGZlK2IpnwV4ud4Z0KykYmnP85MJeIwuCtzLJa+
fmdiJIOM1oEtRtYKS7GrJ81W/IVJHQb9JpLqDnUHe6o41mPCUQNZsEuO83sTpshJcPeDygC75DKx
r+v7iUNe5HhAY7SyX35Tf6aXkTTnSDxNHSMu/zLjkfgbaF8mdAP9dtaJJ21hGi+kvvyKHeoSS/NB
26rSrjXBsSKrDzt5YdKgzTO4GOlKO58uM54MBrs8RQ6mE/fhk57I0AsJyyhd3WbanvOwPnlduBl/
chCeiPxj4wPmkXu+TZmz7AlHUEGh8CMBmmvc++p8KBfpeJg0qxJeEh97+Hd0APpGaSKdLRygb9Oa
o7oOnOscEJJlgtCxT/vbPukb0QQYk9fsjJycCLvHyCJRsllpE1KDZpS1g697YTPTh+CKfB1950mB
6TEp3q5v7URPqtPtVIi1gefd+tfWPWsTVBjnNzhNamI0gbLvAIDUALYUdCJh/rTRQJaBnFLvLnCb
Ls5sBjwUxu1OQGgYlhLnWX98o8BmE3+MLQo4vKX6l3vx1IW2AgKnwKs923dmdOXfSEYlr/1In373
Mew6xB4uMgzCb3eIp0u8Cu4jkMfChfUEvK2Qsn7xHpL33AAuvjblmxFLO5Dk4ZfUHfgZS/4LBpiY
toB1594NJlV0V8IKiTDLNnU7q/yAMRVCmkj/YhRmseHcQ/mgwyMrdhZujeWuOI7PSIaQS6NE1qPi
40LTwQZbrTPYmuO8GN2xDywmfJ3B1/SFQXQNu64ouUifRvHh+GdAsvuGgtSCx2S5NZYJWVTH5pfp
p1M02DkjZL5TF8SYzrKI5wpQ1lHtxTXsIQXBjJd/qKPXoT6HMo3erxgBCZPMG1tI7Q2r5yHDEd5/
LZoKw0+A2on0fYxz4i7jixnL68xj9iZb0d2e3/d0XbtPCtb5wOYNbvaJnRWubC2Jp1LID/R1/qOu
S6xaPAUQvI9fOJ9ivILo3Z7qrnpftrcxdmIPKCEkjwcil8HakMBpecRJwEASvRf1zkD6AxVUKcId
HLLM1unEPL47GwW19EQIABavBYIAjfC3BwkLQd7MhLvqY0tTZHm5keDbemLmzJsGxm6FVwtYGI+w
uU398SQnWDrhJkocrePbY2XKbr6qQoog7Gppv046FvJoqBbtTEGyx44PNLmpRdblgcuaQhJ+CeL9
TRU28zaSXe27XFo0VO/aVF3DyKXiWT6RvgtbvC54Hirp0wBUL/DsIZ0zUoKBPk06vw0rWML3bFZ8
RPqibqLyGLarmVLAO4namfaYYgmnqbPG8Y/nN5WgStGiZEwMMS+fP8iY1CftjKLfU07K6XIoG7c7
nc7xbaF55jl4nAYah3YAXDe1ifGjCic4lzEm3RuK46qNBNqe8QK7si9PhpO2xWBohl6dkKrS2TNB
uZxeb3fkGMS7UTYssAw63L+cRAn6SfWmAXZusy+O2eAKeEIRZ/N2PRjHHtLFDMM1gWRDMmBBjoyf
ayxFUjQEOYEAEBZat+JwxtYMDVxN43amV3MEx/1bu+pHohx9zuvEpjkZpgo6Lxw21+3U4qOru9SW
Gqq7Vyhk6ue4jBh2F++3Kkllv+XipLZJd8cTtuqu4X+9xvpMW+gr6S2PzlN7Zq6MhXawvgyMVpXF
sJBnSLDH9ibdHjf3n2zb7vWlnDx8nFwwSoe11rN1sG+wDgvGN20TrOattsfneW4Rz6wmzx/ilrfl
06u4O16NT1CNq6tG3We9T7f6tMYppV/i6BH0EZ1y7mkjO1AWT7caS2/VzlzZM99a5N9nYm2+82+g
xqoNASsxDIWzV6yIWnAWg7RqGLSwTCiBWUXXDb+j07Mec02Kzy0Fo7HAwT006ndkqnCncP+4BGc7
qO6xgyAPZNYa9mfTy160PRKMkRVz9tjJ2Gqln9tzliP4l8bo33GBX7zi54cwMsU0/fXG2HHCQmQH
182ZPgo/AVDTb25CUMKI5uk61XT0oCPdTETdet0A6OI2W0zTEAz3ysqx1O4Tvq4bcVYbYYgrTi2u
kehEzsE+EpFzXTpYW9CSIf3E96SXPyxItxvVmHKW+MN8E9Q75r7UxPS7L9c5HGepjzJhIx7xNZZG
xfScCGeBc1J6P5gZYDUY1ZEa/+pQojXtyKbeABUl56T/kA4vItkZXgILTfWKiJGR0450Su1GONoi
nvtvLm4tUUYyQDcAN+Fb/XvslPjWf8FO/+X+fxa3GMah/kGShEmdKjTtv7FT8w9qU+ES9UtN9Itu
/hs+tZnN24iGRGn7y/X9f4tb4FMbqZDhGA7sB0Fg/0/YXUiX/qW6/edz1/6Wi2UNl+H41LoX82X7
+3oNa2yTnIDsBlspwxS6VflpZc0Emrpxf2+6D9sAvaKuesbEyjN98GVC4Ri6TQfsX+YqGRbIqu/Y
uhEh8C7sicnDuRIS+KhZKgFTCft+pMPePksnTc+D5/BaoIarqtwDzCOKHAsKjIixNnn5u89/fAfF
EisU219cvEFUOTjHiPErPR/j5zuR6lgI4eVy91JQx4qkRjIFt4yqJ82sI6wqjeXgFhS+4IoPcTVt
omfEKgLQqE2sUCY8i77QZW0f42X0TTK2y7rDAJVF20Ptu5cZk5LsNLFcogAJ/ShDJLVBmrQfw0ce
VjzuETMhaOqhsVPG9wjTTQ/feHLcyZtk5Zh3Y0RBAK8PV3tvwjJwsI+5RV0sTkNxaQM47AdzXHjc
t4BhPohuyXHFT+g4gEBtBsgCUQW0dY++wwEEimsEoB9a6alpANumwtkbSLhmUmngm4W7CZv2rqI4
vYoSX/Ms7Gky3G7SZUUeNEpBrJvvzwRrp4gCykWEG7Mbl95dmQiS0FSdO5sHcWfotJ5Az/kPE5tJ
NhEx3NlEmxZj+mG+ACavSmDR5y/SDYHwk34hbaWNPj+flKSavPxqchlRjgiTm3cHBKlLjGm3eh0U
oBphWYPHLP+BOHgYn3YeySfCIsv7gW6OvzrJWsBiHS5CZD/6egiS4D4iABvfJlR7hqVYwuAzOqm+
FhQBttmQp5UAYxaBE7k4k+9triQMW2Bn84Md4ETIy8ERdXdyEKvvhnqB3/A78W5EO0ZdUYNXju0e
Wu+Tf86Eh85LD575pPEF6AxG9gk8SVGD2ROoFlP9d2FrRNkYirPF2g9Tp09qIe98nlIXpIt8ZkX9
3lhiYW8Roc51cMC5/nJcnXf25P4i9dZ9WeDcxzf5UMcoKFxYlFAYMm8F889dGQFC/enlW1rBKogF
/53tzTNHD0y5GPEzE86m2fTBZFjMhF/kzJJCRunsO1wol4noJL4oMDP03HuTdCZhCWQtjaXcJOqF
vTe686IyqyeLBbtABgcMQ6AkILmGPdF4t+/b5rGrdxgSRbafYqZFL0M78bAS+IEXKAPUhNAk2gCA
mYag3d2i44IeBfA1khegcmvtXUScldi2R6Lupep3hQlUGqDwEGkPPo+CUpY0BGQWMm49noVvG2qD
iRog7ubzufquxzCxsT70Hur0BdJuhojJbwtRZTHCL/msFQutORkNdSHVruKrjDQwKUdVqHgZmNyL
CFokIHRacbe6U/ADHGLqWzCt9bQjY0kPh+Lu6LNBD+NLAN2ANeWbpi7EC4D3mnAB73vuuOnMjrCj
Sh4jPSDkDzZ1G9JmFTbDbsEbKD6sjbrW33o6N9oT/aAzkRp8DT3mg3x3P7t7CDWq71GzeW6snUie
6KeE1OFLc7QmSnxcXL7tQ7YRACYKtcs0TWhi11Zc4mTWRExBaInUL21GC3UTghwIP6Cbcx0pPFEF
u8vGEkgfMVpk1sVt7oHyS7PzOn2/b5RdusyW0J7u71UCc397i/WgwvkXgE0xrzHMLwIDYUBIkHkO
5brf9BtnZ4yNWIufU22MRxx+HFhvK661q6E3PVOPZS5zrQ/ro+JMmuVj3k/7xZn5ARYQDA/6L4gY
mcE1yx/9XB61dxQYNUF49QS8G7D7IkL+vJTaCoYti9x88Ox5zfV/DgamIA0jpJmzzKSEf6EThDVS
PSNpaTKLzqHzwK4NJnARUFRgV4S5CIDHDbMJ7yqPGsBzIIt6dKbTmvEbft9B/bGiajL88MSuJ71b
E4EB2qfuuSkpDfh7mJ82IslkMMeINfNR+5jwGU6ntxEskGrCbdS9/PQux3nqRFcJ14FQYocjX4Gx
k7rMnMi0YqycFdygAG8kZKW+dAtk5juIOgFMWCuYmmgv34q0JCUn44djsleyn5wDyETcXRL4v9qH
xzn8GBwXzM9jteSkL+8pFwrH5EG5WfYGzUMaYohFBgQXL7t5PBhHI3B9y63q7QNlK+3R1dVAiJJb
E3c/R1YC1eURLD+fqftWTQYLhjWqgxFkbu7lMMEEl44CDsv3Z0zcLsQKo/MUN8PShFNsmU0QIvYi
M/sKgYpbipQJkr5YL2vxkOYnx+OhztfEwhqqgCCEBbvINWvSqAJGPnFcTpLHtnnTxWl/SkveToIp
OCSH0hLOhRQicRTx+rHA5rOa0EqCZ4DRDTS9EXJjX1rWW+7ujI4BquOdxoBMCTUcdQDGQoIKrlPr
YJNTDRca/9NhJcsfGbSK146W4FBERxBl9nEctiA7zKniIUpQtpP8kK75D3rIN/wXtjoKAP815iYH
mgbg7YX43QZCiKj0KVo+4HRcN7QC6+v3ayeCnCDDchRoGua7Ia2gZzwHv+knZku/3I5xyr5OOdD1
EjAZKBFGbWTSl0D94xKXQqhVGJbxg6X6oQvG0jnAX5GCv5ygwhpleLFpjID2PH3qiFCWFt0wIzqN
ha8lgQ0jMEJBt7W8YHkAOLg02H24t1MDmY6CpYkNK1ae3u3E73iKuKZf0GmVE9Km6NhGQg/Vf2aO
mtCT8OpyTdHsCBIPnTUA/6+XCxcxWDkSPmqXMA/U8bAxx8+v67iI2e/f7bW9ZgbLUs5aTzWz5Oq7
sbcysGVXRbMEUah/jGts3GF5XAkzxtMnuseGL1SIvBBYrIWGhY9XqDwDjG+bYWQqyfM+qzWvgkx+
9mqaO1g339aB8QYz2WGRT88syQfekv7mbnMaRzK1AMg4dO9ZUJpfxEG7x947FuMzKxOf6N6V8Cjj
E6J52q/BC5MEDc00srHCe9UeIhgGLY0ClhkOBxyDxPYD7/CT6hBpozgcUZKsvSR98GZQW8FzSime
CTaB48ShzIEEZils4iZ2Rj0JfQalSAepT0pOUPNc3lOv8LJQZhtjEp569eayPlMJFcxWrBGOLRRG
3KKmTkJgRjVUznpf499yfJxxE18QY55jc1bFajSGP0DAGJl/+yFE5R6qUR8dPZxZ6BflcR+fyRm7
h93MDG8MAPFsw4N0KDxj1MRHTxrV02LZ0mBCxuP9kKN8cp6IuDOHAI9i+oSEk3uIraDtPD5fS8Zg
zBF59lwFpbfJ3dNJFHUvXySO2fyLEhrC3U/mf8HWQZu3qz4UK7Bn0pd2GA4qRJ/S2WqMbBpbIZmG
kinO0PihizAWD7P+LEooRM5CveN9mcBdTzH1LO+z/2q6jzD9ReKD1woDEjrSf+NzwaiEnvZvfit/
v/+fLSucHgOfckY9iqH/w+P8z3mM9YeO6Rsmxf8rVfo9jxG0HlVDvwSjR8NoTQSJ/G5ZTeTWlqPp
IuJZUf+zRLJf4uh/cvdHKfWXUxd50n+dxzDGy479oAzJEE6LUeurfC7TuASGJtQCrgbrYXgs4vN3
by2tAo7ewcjOcTa8n9HWmnOSdHDkz0cvED6yUXwn6wNYggQ6YgpufPXD3LRlrxzpSXe7fWSU87gO
Q08MGEfIHkLpczNiIMJMxzTH6gXnqdHgw41Ec9OvK3asgYnHiw8Vwauq22Vuma1q2GqMNJ5FdCGU
kNENI5DbccaMiINS/cxYqXsn9/YDwdLHfHTT3lR12RvhrQmNeevfT4xjmm215X7ZCjpnSMeo+Nrk
tfpoprBDYGXjPDkyJvY2JblLw14SnzRfD3JcyuhHywNuM3x/rBlqUOf5ovEV/zHiwAmO+PSIceqD
QUCFNcN19HrXv9E/o5xuG0/ZkZFmNR4xJZfE+XitYEHdHP9p+pCXnuocbeBj4YQ8QlUkH3ZN1hPP
CNXlXqM/LzzEjSTLrhAx/ppdZN8XeI2N0CQbsIza0eNN58XjLlR1TJnmUKB8tXKzd5xun0zGz6U5
x2QTWraLCZxFiZPP+n02muywj1sIIlDmSQIJL16T61hdw0rwL/RqPTuMA03B6xj50+rpBI0xCCf+
7DiFQwqNoP987rsEoslVcFJIF4bx0LgZGwatuxDSePRC5wepLCQTS1vnpK5hPUxmm1NKRyp8Z1dQ
m8PU/dztrOV1e93a64rN6IqeQDkuMJZwSs8mqamfSXlM4mbbzxueFD527Oav8IU3a0dbhiAUAtu8
RkRsu+SjBjW9Hz0C/CkBGzTwsE26ySdV0m53dd1PeNfup+g5D8GEiba7EI2tC3QSfD79V6gkO2jO
Ie7vp+yNMjo/WaKWJJ927yzB4jPyx7j1oQ/bn2piRHeIOGLBpgkWmVNefuo/JaytRHnnKss6IIza
pn0KFPZRIJ1P8ef71fb6z7oOSS4pjrszeIPcIzBwqLNydES6tQHkIoEcfcDRTasu0Z+I+mEx9FLY
g92WXYQjKQbd9BuC+ODp+y6y436t+nb8XHQzA+9c3VN3bQfGHLT6OK9XIvJ2SDRUV+PyEmNtR01b
SpjJBbwhqASGcJZ9Sdb+LM3Kzi8QUaeR9FiZfIBkaqGzqFtvaXS5z8k6vhE2mgbHboGPl9YFGXu/
b6er83XtHIPjdX7bihzXnvyBt3O6Vi6f1/erOj5fZhvB8AUQeuFfjcjJJUuLYvP8fd40O2sh4909
+Cof+dx73WEXBNrlAx6EhcuD4bUv75UREst19cg+ZUvQI3BRZnOvR3nr3T8svHRfnrl6tG/3nTFS
Fo/c1xbSBNIOP79Rg7ZdJO6OC+41jQkWhUCGETQwgtiu86ja+cbCEDqPhZOkB9CPbb7qkZxJOD4q
ORTthQguo1SB3H0o2uU5DaozOdZ+xsUGZ7mITUL1GI4eDG1Gu8DJQt9njJBHMEGeXOpePiX5AO7t
kbKk+hjIRYs4VQK9GjuE92Es2Ob7o0deGD8jFJf5kXocX6O8WGHS+4JhtSX6bMtQN6Vw4f68XHVO
IpHtd7pvQO+gBIChnc2z52LgBQBqqiJFcv/fb9MtC8UM8pO0H7VNBIOwRewcFQBBPv9GodIs8yq2
YnVjjc3vFx02tRp/4pvRAqV91eEzUfBed9xuXnyWt/n96idDFVbhtfedbzEeSwymvSH25q1vPUJx
W5+3TvB9lpIWvhSXJYHg+jLquv928zcbdaYh9n9D+b+KEYW64W/FiInp0V/v/7sYUWw8V0hOgSTy
z0o1aMng9ZQ2WMLq1CtUHL/xcyxa4CsjRbNRVwu2yu9ihBAW7GRhhxDv8B8q1RRU2H9nhwje9e/n
LvRyf61GOrO71DcL90xg6VCF/QbXgfj1uR0Nk7kOWANdmP2OZJ8Sjqlv+sMSMtlL8fU5OCKcN2dT
AudosRbCHjguX73rVCPQ5jmkw5iUdHz7V8Bxah1Ynu5j1D46C30PpA/8sJMboLTsfajBfP6Myjle
/ZclOtFNLmAmCxNsndbyTUOmwCcbfuR7vVMXRYyjMiRBYZLejflkE/IAmF4uUL+uyhGmCv4HPrN+
PTZ5sDQFPvK7sUov5NpfVFlPLNQBfN4+Ot9eWjD8BHVtW+hre0X2ITOma4rrQP5tBlWAvcF+mNPa
oS4QrpOSS6nVENTZQ5CMEGw8Y9omyrSxvkvnzUe+weCOj9iownsEXxXmz3u7i9G7pYE96pb2hCcb
gR9lyTBOgxpD8QA5MWmHx83jcGk8FjQsXT3UGzHPITp+t3vsHpAUrKH9oZCZFauX70RVWCaQugNI
A+hyDC/7ui3E8yAkkSbrFvZAz+a6gkvjKyRMLFOaVtI0O1+P68HVEVaHesz2luJKMyeDkvYZrQom
t8BatO2s1azORe4/AR0CQlWabXNbH5f28nKyPh8T+ELG/rXVVP/ueM7+Mr6uFUIRaYan9+VleZ5n
SwiEJeMN6Miv4PzZjm6zI4NaRi2INkiJ8XR1OSjodZJnvbqrQDcrWlCnZfNwTg+IgPadMYRItrgA
SdBzUXQUMIBQgwWvq+9A4F3LALFh8YicFOSSsXhnxlrly/q+aJK8XPYFJtwjqYrPd/ErB62Sk2jI
wcrlgB+xX0jh5QdLLQgGYd+BcRnFzO67Td03RBhQx1zAkZyT8K9J0fyxS+FuRqS148tgfCmkcXuL
JSIIbybsdd6bFbfRvULjDwNmTzuqYPpIe/MHDtCd6s8v8c13iSF9EySc5sTMfntfNSt8hkT5SQlb
gqLT3DLAEf/fGA3ZJJ9x/YNowoK5zsVH4eP27nzI388ICHN8CwzbhfVNfzt5LNqFyXa6VdeFQYod
VMjjM2gG70aZjLob0hBFNDoCzoIHk7HhwN2MENTb4tj42pXEiwgrRxxy2qMBSBZ1Xy2cHQx3ifeC
pQ15f7gHUJKBPFXNTwHpEXxBHQIFtY+jB/YrzKmeAbcUt3g7l2tu/yLLhBEWD2UGPAzfEPBqTi4F
IRO4AYyNagyvg8K1pvIcQ+FhfEApA1sUUWE1uy4GjSqyWRJnQfpwXrrQ+ts3XnSq70vcvb1m9eG1
srfIJtRHaGZx/hxdxuj/xur0if6N6RnP7DrGSJ7tdswbp2XBnYnFCvAFTvXsaR4QTVx6Hz3FvYyw
ZWu/NF9y4L6NM8e/jLt0e04BksY0JupUfpchWfVzqDCeFbwiZKMZcSomLBhMHZDT+cMbjC7ljccY
mNwBA7cOtj4faju2bhhZl16qo2Py1bm5JtZgUk3Oq/OqelO25/FzISX1rHmr6QlAT2HSUcT+suIB
zjwywsFIECRrb02FJECVRrJFaF2YlhP6AxtojXCSIXoS57C7TVP4C57yA4Xk9ghuy+saFhykqm7n
zMqP1wGKTZdcRqjBqD5XNrwcJ8AWcKz7kY2yoBinE6rf4ceQRwpyChIaT4KVlLurb/D5M3cwExXq
PtRuDfBx+czfU+sROC/VQ4OZi+lasbnxaa+Cqxo+Y2UhhedRA/ZyTi4QWcrnomdwr6kEUAEfhqUz
w9JvqF2NOGQAoMdU/XxO0hLdhHvZZ8h5GxeRf9P4qfnVqVGZhpcnFGvMdV37k+d3BFd2tL0CiEqI
A/wI4VBjzK6C38XgpcSl2pNRPdxivlQq4yxqNIWhGMWQlCOeIXC4TojyHF+X+XsPPjoS7GAo5NB5
RQkrKCjdAUnXuI/qsPQpGyevpCfVGnIQOdfhZfaYoLhOxGwFI6PoxdJyHYnlvebGzGoiYndIWkan
kLH4u+TtxdIkj2IoQyzExVSOZRgQRYL70Cc1J86oJq9z6nVREbxGr1E/IfEiuc5y3i85FIhY6vto
HaMMGKyOBEwl/uuiTREoU3tsxxC3qLiX+iQ5j++L26L3pagaeVbCZdGe2pMe9nh5sySQi2Fz+kcI
Vu27PcYNaSTFmEVFD870mZCHQ6FZ0X6CnImsmi9Qt/gC9cU59Jj5oNWB2EROJy/zj4yrFozQpTNp
PurpLazmypwlm/ghRcEt2q1D/f08Ud8viLKpC6Ypq3Cizl8honf2rgFf2OuY84dVtDxDdadkFUQ3
hoFpIH33QBrg0hsDMbUQVJugtPShfDV4MKsuyRXO+3PvvOuKW1GqdKHchRqZSbC59eRFSWNLfi8H
dybm9reKdB0aNUmLKpQudV5VYqd59FOJDMr7u01XMrwfj5DulSnG7I/lnf5OmZ5Z4XjJk0ftWem8
tNbPeq4gOABQ5zXCbsTgLZDk8atfOc5Pc/SaMnjcN+CxZ4UWekUdUb4SnDEccyR3UKNSPx8z+2W+
+wiUKEX1Y7xfngmUSzzJA+uEzGTjEJkZqN1CVPMgpygohiXVvnINKnXGEy8TnPY5m+qAocq2WPUT
GrqRgfqwPUhjttHXErsppXiT3+kW+pVchW0VA1rL1gydt4MxjF+V2Iftu7mPpdKRNHVqD3ASsrtx
B8a+D1r9uEmcGJLm/pVgBTcfPktAgaerzIc1nQmRUxxIpUfCaVztAt5urdpX2S5fXuY92C28X0JR
XVX2DfThy455eOrl0NopAKB2MRFVP9GwZP/N7hmw1DHeVUw0iEgU7f+DsP6PzuKfe5J/uf+fPYnx
h2Xp/+CjYxH5JzZq/EHMhElvIXjqf3GV1P7QMQ2GXmSpv/g6f3GV1P4gT8IQxk9Q601hVvwfZLdZ
/9qJ8Ixpg0R+Bn85f+tEiv5qGddb1yZqUa/VW4snk4NewiB2q04qVR93mRpnPdkJx+tIsYdEahU8
/ckWy6/M8DA27eSlek5Hz4e5fYg67VXObo8G1puWUZM81GLWHMkEP3YGMzQdSjle637RqiyXZAbu
bQV65LWP5dtt7rS6Gt4d0sT1M4N53WFaI5tj+8qku1IntpmFSmHOj0cLA+vB/E6hz0pFE6q44qoW
fZPB1J0htclyYKZ4yNKoVyjeKkDcrt125fb+JKSmiICcScZAA/j6acideCnr5wP8qGh8FU5z2xRM
aQc4/KBDsvQKDKx2grZolv/VowNTpIDTBRs4mspcR/9udCBr/z/b1X++/5+fDOsPEdEiIxNBmPGP
vvvPj4f1Bzw41MlkozJdMDQe9Xe3TioqgOefJDl+9btbtw3LcCwmErJIPnT+k08IhrEgEf+qFv79
3G0+jH/t1i+K0T6dczckD7w5JAWO/g7LohaPki/rixlfJy3T6zdDxQfUpOQ6Ob7fb77y2Z89TP3W
0Ft/nLjHbD0G/7bmffRcXZ8jFMdYmqh4nRzIVAViT2nSvm83yq61kQWU1UIZWx9MECn5Lf1BxKWs
GUnmygQnFnVKk3ywNzU6UylOdzwZG4awywUPsN6FxZ5tpPx8MOg7l57ElHpXJNkeagFFGzWt7cTk
RKTNzNwMNn4GJHkjd8al5RaTryrhTZPJUWtFeqD4BFT96D9HsN/ULdKk2h09gMIRc1NjRJdHa0kF
Tn/iPg4ctfuQzUP3mBafOlYuJWepxmNMGKH/DVpw3WNHy99m+z5cT5ADdUKcujmUwOu+iVV8BO+x
+k5OojH6+Vp+bUEI2PCjO3YU3oBboxNDHtYCDWMf+huaKL6jpLDB9Gg6ClRYWaw/vjBptLrF03yj
pHCOI26hkRTBrYUBTsxGnOcAmp9smOytZ+QEissD8JJhJNnN8cfdwVeE0ceAI+xn8rRKSDlRwaDv
AdDh1TppQpgLYuHLYopCMAr5KzWrx/Y2uJLqExCD3kSiBrP9Pl1qzE0X+s9DOhn1sqLdgWAFsMtk
yYmFiV1JI9ehJPPSMQuv8ggKorpBblEKi5JPw3DzHG2FbYEZmMFWGRFjE6jTmiBKXiocHG0giir+
dZVhcXndU+M2yT0W01Y90r62vBYeq3ogLlbNx6v2hs/lLcayjRPPgl8NqjGpi7BDrAlb6xHW2uII
W1t0dVypx61y3OMU8nxF6U3DTuQ1t2NiOV/zu2+e39PSQcPp02bSXmKf18+c2lWKqHKecWp1rjnJ
dUZUjZ+X+H7Ej8H2jBoBzCt59hrm4WFthc9X7aoX1y4RoHiM6xO58D8QzQfMhW7xHIl4ecjnt7if
5c8lT5OV/+jq1dh4vHGH8npq5/bpuOWNAc2heIfkTOH/DhoitUmGMhsH1RsjrWHEK9DPeDO5f35B
e0TQWNCCRow4XWPC2YInvFb9rDLfbBwAw/Y+5SgCVqF7lZELnbHHyDzuku+5MOJ6fV/eKRlVmGia
/4qsWDDTROpl9wENDqfhUNs1wAaX5LIEgHIR+PSbec8HGqeU78y1R/oojXKcmGHekSlYr3N/RBAZ
qX+PhN48TpHqo9VxmjUGx5dva/Y/3J3HcuPYlrVf5Y8e/6iAN4OekATojWgkUROELLz3ePr+oLrV
NzPrRnXUtCKysjKVIkWHc/bZe61vMVqiFffF4WtyG+4ljOveaYpsC/ak2L1ArzIXLl5UbVnaOTmD
7oK5GSPPcoW3ghmAv8D/fxgX1ra8eBvxntv6FIOG3Tlb+48Fpzq7/wZu0E14wgOSPFu30Fig7BQ/
4NDDl8ufcBGbyNAxeWyHYRm8tLScGCq5HwAaCYOs8W/QqiODEdbPk7qOdsEpZXvG0F1v5HVZT0PC
9g3BoHLGhmPLOdaUZT0e5XeYUfh4UYFh4a2smV7PKctPCEFItBefC55ZumVDX6WXTruEONs/9Q//
KRKm1noqLvXShrmbYOfAsNIQNMfRvcLJhZ1rGZ1Ql0ItwPD7NrUDWgeRXSzbYXDncN0TIsqZhCTT
ZJNs6iOryhRwil53mezNO5Z7tHIiiNctzqIrPqKZgFjxivZ3BpXvezTqrYqz5pBOyxmIUVy1R2as
ItkpnwAFYExpbvGC5M5Z6KhXplid039Vu2J8grznIrctHe1Be4FVEAClJkMhU59EY+ci72zIS8TG
RfwS45EZoYPAdRbMN233xLOgscApQ1gzNRXQFiPIwVuEQcx7mQTFLUwEOsGbbs2ZHQPuJJ6z0gVH
c09y0AJah2BvngK7vuhz6wlR2DmHn5Q0yIdjh2QFRnccAKFjJbSVZkkHlNvBqACw2KK96vVo+gBJ
exumZyvpBWLTYupC3FEWE22581fGo2QnIA1I8j7wZqK7k152XFLz4uJuXUaieNlI9zzlXzSj9HvB
skZ/u1mEZ1BcMAQ6Ws7ZJxG1eB5S6sI14UzzYlhEvtPfvXQNect9Tq7ZmuC+jt4JFISlNs8xoA3r
FK2QUH6xWFX0ZtHi0lrTH/MNpMycVfDdbJ5SO3nXSkzDteGQyGhnzVqz84CrOV764pIroL55KMng
u01tzIne1FzapaXP22/Bi0Z45ktISDFxlP2erf+zOGJhWsW2QfP8PaFQiGbdpbuMe9xEdj1vGVgy
mwxjBvq9k3kLlVqhX7bDHuJNYrzyYBVeg/fC4YhpKc5kQoeny/oOM5TaFqCceyuFZewSsLBVra0r
pNNwXcTzwgMth73O7HVpfbpba1xym+Sj3HdvRlSeqpEQr1uEU5zKAFjZqjnGyTbkRSrYTYeal4xz
NndC3uZMWcaoEYfk6DqCPbIfinvEy8omRsU0q8+gU6fmcTrjOJ2+W80Tp1TOufwi3Pj5MfgqWOjb
Av40357zRHnHEMPxlpCJ+ySyl+qMdl1ePf/EoO/ASLN50+7NNkbiT6uLrsZVOi0weG4m4SJlS3B1
j+4xfnWfkUgiLBOsgwQxKFJ2ef2GZJIvgQdDT4mEM8H46l4QkaEJdI9c9uWCfxMdDsjZMS4eGW1H
dPTpA4YH94ikEKkjv1P5h4dih4QwfWHcaZ7I/4pyrFvFYrxkNv4Fr8kWJbqrvtgWJE3w/Lty5yMy
6v7x5wPwuBTcVN4qNfJfng+0/3g++On2/z4fSPhW5G+I0HRG/uFwYKErUjVkQuYkEPrhbED4uqLB
opQk6ddJnqmQ7oQZ5htUafwtWZGm/4lzPA3yrP992NYvnOPYDaNe0jkaoOVTULS8S8duYyjvAhta
ocyanLqULAHUAWjunqUjQ4L+WFrk0ZaYZdqFv2uD3fAAJRm4j45TktBnz+4wdiJ1gFFR30Q6pJSZ
Byr70mEGzS45XW10hip9EborHUQRWpjqE4kKPTNqWKPV5zI5yagSrDkT8QXVoPtZgdRBbDg7EVJS
lcQJTAuRTJko74lvYDIGEp7JhkwxOxvW/bK5KJ/urRrm5bvYH/WXgQZW71iKzWCOB7wcj1Q8e39n
rUBw4dkbHvojHa3f6eHCikqzexBf+uN4BKz8YL7Wx/7Sr4sNlcVFeCuP9MF4TKivH8qLBGyzvSS2
saK+Ags0ZVy9FZD0YTMQWMB26q0MzhY4cZkxVOJ8JE6NkQrdLEIOpiPTvNirlF/9mrruTbXhNT/X
x8gmGM4/RkXiEE1EHdpRGZArP/M8G2nHis0GaTm9UO3BC3aedtUefITKGM2PJDBOinkXNpI+Y/4h
JfN2DfRhDy6qt0H3azQrsJw/EzAjglcft3r+1vsvebLtTgFrAXcIRyJRmRPCcZ8mS6wa6UCYc39m
XCOa+EHjtWuepIUovZS74ICVHuovsgLaqMBQHrDDH4KDiFxF5lWA1oyREhgSPN1uETDVQ5br4b0v
ri4vKTmLIkOJBUJdTZnH5pvp7XtUR2N25Eu+tWxetXf3wX0oHidBW+w45c6az+QTZQwxFmyEoU2A
+r19Q/SvHN4r/1SyMNObAilgl9mTgf8oWNNyZLDpdEQYdKzrA0eW4h3rjjrNl/g11WzZk/XKK8uz
Z4st+ShdEb5CIPa2eKn35NyTwDwsi573hbnS2mJsRyUOCkpckCRUsgtF7EZJsm2P/Yq3ExAXmmv5
VrNzpQnj5rdq73411cwl231HrQ6xn4uBxrELQQufq7UQ2A41ixzFbeKSGrmUL2iGPUKm/TVQnTBH
Ps7VxigbgA6x1xv5u/9O3xVQ17Ke80nh13QuOzTQ6+b9AbAx52zEcTekRWzN/cEUF/Ibt/RnNLWL
dNqiQwsFipNjx34EJJS81wbN52mD7wilx4bNzZZKOn1zmi8v/LW4d8r0gaR5PFxywlhAkCB7NwAO
cVva3NwNre+OHAcM17K/4ydUMP7X7QMawWX7UDjRMzdK3rNFONtMf+enazfCLKcHCVYawiRc7AM2
6AdzFT1PdRCBEOBseH4ZoyEmO9v+QMWyd7f9kt2/feTHszOW8kZguoZPCUMvR7SH8QsNv8ZJeMc2
yzYZXJmPVbthl6xTHAHyM9+evhaTnwIwJYEgj9zMWOqEYGwHRmcan5iS+TF35Z2Iun5E1O+B93s1
iBy7xyjskPd/BBTjq7TYlgXCAT7HWEYYnGH1pTxBDP/9i7jvybCKODgmzC4NVpCR0L1NfB0qrmzq
bqfMbxC9S7e4fddew+2wo71yF51/cPvOxMU5ZQWYFsnGMk3jv9qekab8alb98+3/2J5hP9MOpIE8
CXm/hbr/u0PT3Yb6gn2UKDtJp8X94xZN5KPK7qn/vkP/m8SiSFhcLfiAxD3qdPeMv2VWnXpzP+l+
eeATl5oKwRD5kTzxH3t3SRWgHVRCDJ+vzSNOnesPL8zp9zv6f2mTnLIgrav//i9qjf/wA354ZXWe
yI8/QNGGIBnoGG+yLBccV8sOcd0vo0om91xUjU1rsXMZektTRiuyzagthTB5y/JsbrWMOiWWZyNO
iMVVBCrILhXtsmxBJMWcJzXW08aFLoyNLhTRjwAaU+1oeGyyR7UolzrjMpH1OQAon2rFRqEAJ0zO
Tlq2fNPtOURX/SYcWCy96FHtsmXUnPSsaulfRKScDSXnuExkNUjqlTdW7apLAvwtYyeutQz9XJd5
GtaEHF9JiIdQL049p4kw0zgVRBygJpOCSbMqU5S0504tHHNFBQzENyJHd/uVLstO7vPdAkyFQLcN
vZib3kauOdYjG/SsEkMJ2Kn8VErKvErl2TgSAjVodkFZoDyQ/MxPKuYaWg9pcFeuSwFfMNdvOAUl
QCyYQyt+++i2EuEu+lJQTmKPiw0hRa9QNBgESafugtCIXW4tVZejVnEKCnbJVGdRRTmqqYshejeD
HkBZ6ggNPTCDXovUG/ha2mOQoCuSWe/b6GSJ6a5r6MUpMPZdhr9J9plzNPAD/0jwA6h+zI1y6NRm
P9PytSdtfN5igXxqT5PtQqsWhmzYqAcy8UVS27VlkquE1soMTknPKUgc515Ewl5G4ksmLaJw3Fhj
bA+c1nFcLxLddcSpR0deRuRfxardKxi8VCA/Mu+3mhPmnaibsKJJ1hGiA6FbsNJDzy6n5LewIOAZ
T6FGsWWYu1jTbbFWlqVKyKJsHU0CZEQO8X2LIiRTUW4YqIBUbyBcyUygn1v7cXyJ9XLruh7bUBTQ
ItQWbYb7sSmALGgfxEgcqti4GKF7Vtr6rmcgjFG4exawbcnc1gQLKmgh5QBWRV17/YuatTKpz/I6
zCAk1eCLpn0OVEOuD4+dpjpGZ4J6GU0r4NUpVmKRZw96F28GIq4sIcUMazJdjtAL69024kVOUiw7
HQfpEB9N5QGYSU9mq6wMfFJCWHy08ejkzSW3SCOqP0SdugSYQ9yzPTMf0rpN1cr7no6NnsICVRAU
qOq1bVC+1fE6zdRlS7vEs5DJSBnpaJWFSLRHycxUIIzodEUtsi/F3BdiebEEZrCD1qNwbuMTq1Y+
a83saKZ0wjV83zn1qzrqB1GltifMJQCth5rWRQtbdWU50wd5I1YJhjlhl/no6lOoQArsOpS9iYAe
MIsieOxsqQ1wGknQOLR33T1OFTiQwSOfezoM/lHKa+bqIoRsLa/OmSZ54ISp3py2YrnoaAiGqo6N
sgi2ci4F24r2ZunSaHSHiiJ+rC5poDyJRXwUUWKPEHFyZZ91/UZxd2WwF5tptI7YJz1l+a4SHUW/
E8WOm4mBQIoK2z+ExanpN5L+ZDAWVMk61EmbC4eEviGuHKOpO0ccA+yGnJoy9d2SInzMGmcJapsS
T5lXor+plE/SYnAB65Mfua2exdy6DQhLgeNFLWV6s4v5tAwEz9PGYMmRClTWZiA/k2xhUaomjDBM
Gwoutgj1Icw9QjsUFlPxFArAnCqZDk1LHr3u6U6hut3aH2IIqhopXp306HW++yKEym5MImNjlnjP
5BRRBbQOdOqR2Pg3lN7VQFiNj/wGG2dzLDBVupPCzffI7t6OkjrTZeQII0R1MNQ9+hdLRRogm/Nm
JALdxzJHGm8i2mP7UjIJiBoa5cgEI7ncVYWIsSNdimUCQfwzDbtLI0IYCImvN4OV5rc0Vym6pdgC
bC9RBmsfo9RjTKCiF8Xwqia6XeukoXdErHau0oJ5RPCXaa85Uvk8QJ04hVK6whsAogDtjlRAfSww
U4v3iDGDZibzzGQAILLm5gAdCJNnGtztFHruUQdxXUj3TK6XKTL+sGrXrlIcOtQhndTOC8IGAhRJ
jeEROSgnJ73DJ6CU0oOlupu0lBw38ZH5nwdkmxoxL4nur4sY70Lo4kIpL4UQFRxthkUtK/vac1fZ
6M5qTjl1GGxTltbRQxzU0II28dAotQQegs41U4wSiGIbV/MIM4qHEW+IwNgI1cCHiBy+WvQ/YynH
jx2FdkrGX5HLds9xMTP49LBT+iBrpQ+3/6jhDKg0IFvt7IXwkuSPkvwVUDnuxcyBfEc3sQfeEwG1
CcAN5EAMgNOq6UfCKuICGi6MfcowWgmRGGb7ZlgLHK6mAHnVJ5nwJg4YJ0XvMLIQmNMxowxnSSOc
eLW2JlIfrsYNCe3L6QG2ESf2qGA0NnGzE9g6w4tWj5vBKpEwaV+eKn+K2RSo8K6gK1XSWwfTS5UJ
TMX86RGeqgT/ZOy1acgSgZwW2nMU4vJfV8MmFewv0vM/3/6Patj6jfwsal2SUn73rf27X2VhdpsQ
LD9kdv1rmC1DM9SQq6NHZ9YNzvDfwVz8kwIqmzE4DG19amb9nWG2MfWjfi6HeebcFfN5OmBITH6u
VtOSnKt+unDztsS94gqbTpBbp+8ZNSN4FrjkgG5Mfn4YGog+WVEecg7+ihXauk4/2L13lrkiVYt5
ChURe7YeZ4cu0pdKm6286lXX3c1QHmoVEzElCIrlPudqGh4atrCUpLpykBgfaQRV1c2ygTbrVvIu
T/aGlDD2E7ySWagOji/IaALbqenVD4F2KZTHssYpxeZU68m6802KBfe9rFH40dASONBGEj9BERjQ
GvrwZlX+OCcCnWCpWxr0SONCj3Nhllo1I1orD9iW2oPHPsOlLGr3LiTMsmiyS4EgJCrqvRi4KQ9F
fi7G9zo/BTSCipih5D/4EPl9XFMVQ9IJuiV9/Iez0uK1fv2XPePwmnz+938ZGD65rn5WR03HvZ9u
/8dl860BMejx0uolh+7HbCE0IFNYnS6DfueS/fkQyWWhatP1RuSRJf9wiJyIR7oikZ5Od/bvEo8m
QNIv181PT527/Pm6iZSMoK8kGzf4GLfHFPXqu6FTPEzDDqO0KfjRP8Skau3Is1TRVg4r64MziezN
homNSGg07neXUoDp08Iz5wZiypyqZaFyBd3SZ0pA5Hl0HGFarju6nuYrqvLX+Hl4IFriIomcd/Av
oH0wjCOaQB9jaH1jGiGIO9J8S3hkK6YuU+5iH9+xgn/rBjT1rRjWWo0jbosuhAHGwCnlI7c2yDsk
grCZd3ODE3Gb3/NwGqm4QT9HeV7eFTQZl2JDcu6uvJvMu0UaWTa6+Lpb9hdtR9+1PQUDSPy2tOnJ
0n7juASKHg2LJKOFWeXSB5J9qPkE/7mPce80452dE5EYPVTpiqIfbbe/5e/fqm0ubR5F6p/EZIVZ
dKg/CvnIvfKSU7OvGNTzOF4tR9uhjxGSG91hbKNWu6lPXJbarl+rX7SIEZXTL+ZZkRu6MB8jToIP
EMSLW7oFU0NR7PtztbTbt4IEDRH8Ogft/ilOl2YW2pJ5sOqTjAFs7j+p15GB5lJHM0zzG3Mmfi4L
K+DZevWlgHrtSqRMLc5FlCXEdSINcNfMFFv9mldkGK60+qMBCYmFZfLN8ebhnEWvzquBWp8/oc/X
LxAPbGXPD1DBGqV4Mk+f50+moGvGB8lzvpKvOnN94ZHSbjxkLr7c7EWMX+XshZuj8xce+X9LDKE1
X8bySmeDz/yT9Tqw9On3un9LV829xCmxMGxkJxMVcy0l3L9+EublU+ZtGOQ37cz78D5I4pundkgW
HhG7HVFSMrbWpYwGlzF/1D8rIg/Hrw4Vipt4bYqQoSancPicbYQnL58HOY1ucDwvvGTGrSaRdIbZ
wGJGOA/p1z0R5YHcXbzAepysCLgaS+TF/QO0l+zdTK+07qLnSUHNjJNerBVcElyOnwKN3uRg5uvo
WcILOKyQ+gYA+3HxCnvavTCoqkW6yt6Fm0Qu0UAP9TUDZoJL113l8YIDQyd9WOPDNEP/ED94LBqC
Q/mp49jW+S9a/lZQnkfLHkpN9Wy2jrUvv2owC7d02Nvhqg/mOfmnCPrVyWa7pMZTHxJyr+loXrrq
yvzPa+jJIkFiOKM36UqNbbAXuJgbm0uADTBkCOEdC8QgdnX0nokItG/MX+MVE1c73yN0pmNLyxeF
7iTRotfL5GVD0xZkq7RS4T8WzjR9xvKqOCA16T8jIu7tqefZXIojBPFL/JDPy2X/GS2Ko/vWXVCA
beJVdyGO8qV+IPOSrNbIOqkx6a3up/uJZFgYtzgZWb4yjVgJ6dLM0WfxHOQ9qiLpw3tTPsj1jd6A
W1cAvWnro6fZ4eXEpIr51BauiJgT8jDt4klWQBVzajx/KMFj7G1Ii2H56yFWDIsS3MaAL2ZOc2hk
8k8K+L1AfV9DtrGF+lo65oF7oDpwGFgxCmBd9ZVzBIhenLfZA6GyrJC+uxKmrFoeIN/F/IvHjrYr
fWcRcz85zZaoRxdIwix/+w/epkESSqZIGamQAkt79S+3aQMSxC/b9J9v/8c2rf1GCSqhY55mqN+7
6g+9XnZphYQYXQG08KNUU7Z+o0GKDFOxRIiG0tR8/pdUc/onImqnAhfH5neH+G+ImenN/bpN//zQ
9V/K27qOlbruO2uNsyH4ElYkNjGZn2GfEGix1HMxXkDIL7j+6XKqTv3ehKs432e2K24UYEO3TNhF
JYHJJB84nOVRrXWb+jklcq0hvBwS2aybc8ljeJlkMRvPYlmaNxUH+vbW42Mf+Hz7eNzwzz1GjyCD
H7rS0bWtWp35xlFauJiLcsR4UGOKiSBjSyR1rCU0cxvuvHfa5xD+zkLn6m/m0ru4cfd0RkI6qLBk
kIvA1ZZnEBflcS3zaZeWJvkj8pUe5gaWonGswvXUdnOQiKiu3bAlsd8tIoPZo1N8ycmy+KKcrezk
UQQovjMfKrt33L2OSZAfOPFptBnuS8g0e8g5VO/xnG/d8M3c4+SpAX0jXDrINxepsvk/vVQJkZ4E
+Hnp4yYdHB4m2LIph1R71qSFQKU/RnNB/uSR803NuGq6RVg8jNy74HivRoWbY2VCsLWzL8W48bor
XN3j3nzRRiROeBlh5QAEkDbtZ/0ZPiiRQ1uM7yENgX/qeMTSojAvMtFz0cxTs5tbS181BkI6bMj+
ZsEqPWELrdc+LplVedIfBW0Vbb/Lkk7ddu2CMSL1DCJPflEJyeeCifwrpUYyrIcD2j/zlTqGISN/
RA9oviJV5AtUJ98SQ8qNiCQb87W8C5/GHLbEDg9Yzvo+YNdaqBfhRu79TLNO2canoey2Cz6BPF4e
PjIZXH8QxrUdd1MzakMixVqrcvqCJpkwRrgW5pNP7C2rKTTvmFIAeTDCYPOV7+VxT0VVSRYl3pGl
PsdCh4hHJ04wmpR4+xb74pw1ktLBsjF0jpjBqO8SXoHcwY6nQQdAE0rN1p64vyDcjNNgmjqKO+Vf
KfncRyQAPWgAihDiG/0nchnjbUEqGISi5ZvlTCUbNHTZVu2BDDdMNShWDfQ7fT7rUyfxj6N8GBu7
exrOyVa5GlRrAq/zZCwc+gVdFXVeA4m2NSOY8Qd1nGtOeeWrWZugMP7Yri6XGztjoSW72DsIw5m2
Vq2ZTrSE7tNdS7KCDigPsUxDweOA2Trm6TqEy+imoV+tFwPH3EhYjXb/GKsjCceMABYyImKXbW2V
LMPcJ+dROguP+TDpXF3jKCQQC5hTw44uGOtTyizfTyA01Nn7+3s9+wQtig0Xf7a5as8KhmCVMCFh
SWzf2lhqSzx+ywaozIwyKBfLhQHHnjJWXjcikDBvXhz7m/kGlhnsaWXuqQmBLVLJCI8BhBKZXGpc
FxRVW15yYzVJVT+gyvCh5Z0gupLSnQda8qaZr90SfMtCWcTv48EVF8LneGjFJR87BLVspwPRl5CW
SqcLdni6igXmK+pFsVmd4nQFyRDeYRIu5XQHtB2KeoUGFMcYn6J0y3hJ/MDNxWVBGTs+gJC8Wbdx
SZbPxAReML56SQfkqNXCf/yW63lAdjYdvfs1jjCTrJJdHG26ig++wwtq3YJnRXlG9KunVxUGWhI5
AnYqGmMkQKbqEpx8mS3wO8IoA8IoBicBNHm2UEri7NHMgCPfUvTC5mS8PBH2QajzF2LtMHDQkd9A
egfNzpvuyFcQDBVaN5IH92Q5g4Vj5PbZp++aAlfmM9cX6cZAU7ipaKYCbZ4nC85ZjvJJO3wBXLt9
6RDUz0mA6Y58s9cf8s1UlRKkPH0RdmiI4BLqFlqISRUoCo4RXITwC1mBBiO65NoHpszBjQfCn6Le
uZVWMWtOUy3HZqRuDbhDU+1H3Iy7LYwlegBm9sEUP8MflZt2a8iLXKMnfAIg3h076l6Mg5gz/VWJ
LR1Fp/uszKccGoT7TO4x8dLSGOfFhB53EdVzkZnERCwMgc++wNTqZTCJ4llAOhnt5DTZ1VQysIZd
9tFdq5O4S+6TIzbjygyQD02/T3T3dsOUROXjOckwZhDYrUd3Ky8KAqM+ctEu7ixFdyzxKDPRldKH
dYr7RGShz4m2/YQ3DqUnayy5LSu13USQd2yEofvO325a7aGq98BcqG/7Q0TDmlqVkhMTqjsLnsUr
D4NQpGGBOXBjOpwKOC4/q/WVto/XbYrnwAYWN6ks+qXxmuv3G68oGg88ee1DSM08LvsCDGyabLnw
eMOMpKS8ztHtcTqfdCCRdMGH2J5NB6AjIFjg7YthocyHRcf/UZbuTAiO4vMUqVR+Teyd7h2/+myE
nk3A5EwnGopIOC90kguyhUqYX+iJSZGtTlf4P7gYnRon6mRwQ3UAcuP/0gWqv+RRi3++/R/FKD0j
Yl6sSdHwL/3fD8pAjT6rpqhTL+lXSDYaCJHHY0ngu39uGRncRhNRM6gSZan+tzqt5n9sGf3wzH+p
Rcs+ztVcZoarb/odKS8soXESL0fvFvVI1NRXxs01O6AUjiB2dXAKj0yvdZw0Kf15mBwiy4ZHVoYO
A/Qop6dWehSCF2M4DTmrPmWs3K8lZAGeou9GJDA1TSRt4QfkagI7YJpO/adtM1AFkcNfJ9QfHhBc
Iu4nRhmOUyiGOVExScAb7T2F68lZA3vwkr53jI6n6WbidPMAOWElHbLy/n3285n3hQP2E6T9HcVf
ZzYjmdP7zLh4zJF6pHrpncIFaVHkiCQNokLKF9FDsoH691zm5mfrxJRAEhFiNfaUQl/KFaSL7JGn
iAkRh/BdfdGMZcLUU6UzfYgtkKzWDMTajU5WgjMXziPaOuTY2RzMhQKk5FbdpDeCnScp/0JCyi+a
9tXvnAElYD1XtgBmaU0QdQK4aQH46S3HLdzMyPza+W+wYzNM6zPpHLsQt0UFXVyP1v9DXvtEJKof
hi0CyDDoXXR3cS08dngt6GoAqLZep6YQas5v4HWJlhBcZDwhnskKfqdf/hgA4U0vVT9XVvlRW9VH
8RY+AyrQM6zLiA/bj8Sb8HMuGiZmbYvs3NPfYsY8z8h6q5zs4BMteSqvCcUPOg7ajDmqMMwzkzZS
uhabCZlQbInQyLf5U/ukvJkxzs1lfk+xwqSOstW23Q1acLQAWIorUsABXm36o6c6BRg4qovwWb2F
7+2R5JN2EWwn8pv+St9iKBwqyu6s9CeKSOoLHBXAi7HiHIp1fFYeQ9pPdLw8jQkW/QIa64+0pGhj
UlvR4GJHfFAwUk1YcoLnZp+4QufFg7zfdgqUBmIK9UX/noDeRduvIOscFkuj2zGSls7hWyBpgOB2
vrLmI+chnDTu4NXip5wIQ7qSB36r2CnQ6g+nyag//YcMr0Ax+ooWUQEYTr3abqxbq8188jLLlXIO
gl2kT69XrFBakdxMyorr9A/xFogEizqRKSq5aY8NGjVyH0eySq4dUernsD/jUvI4VQwrCrq426Wr
2FpQj3QnJbPZqui5naYOk7aD0kEFSb1n0GuFiXXmBmAoamIWm3XZvzHR5XP2PrrPfH+yVGleUcV4
1nm612EVpLew+pJ1W+iONPdUQolbEtf7c7wl6e4R2SANnY7h79A7+YuYr6vwTjyxExGKjEY4s9nj
yKgjUhDx4ZQl2BAbqO7CFdodDBiH8lweyFHepWdKBheVo/tsgrxAEPxGLTuxtpdTZUvaOWvNR9Jt
JH56F7/ynGLySl4BYtCp0+AhVG/iSiJ1hOJrZ3yyV/cv5UYXF4plyy6iRoxy7jutqmxRIdpJMC7S
6hMvgNNOAwpp/1BxrV2jtXwN3FXrYYsxOOjafKSgZPBGImuFW7KjXOVzBoqGOb4jPJLOQ1Aw8qWF
fIWGIl/5TiprHC1xP71PvKi8oPKRO+PTCJaMswqz9qx3uDe+l/4ftbySrNLyTDe39684TFxW3DBZ
Dx/CJ2zGpbtSyNzh4hbX6TYmGnBaCUIwSKQYrPKnGLNIbsf6Jsh2BKRL2Bx51UKcVSgc8ll3T7eq
SWq24iB4IcxGu70y7obPZyE6efR3dK2I0VE1nomdpxtZoy5foFDtPUeI7zrnkhrBOCXzTFLOSHSw
mAwP4boZJmhs8DVlvmJIyLaIiqM04xqmNERDSVcjXXKCosUmfcCO7XjjhLu/bJ/dvcnsIsPgL1Ga
nrxo4zf4pGGirieL41ivUGLMVG68q2zm7h1kTMoZ4G/IaZwOKhGk8ptwR0UUv5Q9Nm/Hxb+FhWoT
biZ8kNMfAfuAfQZRADHdKR0k7Kmb8d8LlS9i1Lx/86uvLtkhm911126dn6XXBohryuLh1Nac3yVQ
PzMZ/WogbsW1sidcfomBDTJD48jH6fcAUv502FCWnROtx43/Kr9L5YQm7L6xLSKvT23rOD40WwbF
AsdwtO0G2zfXDBDcYSqjTeURvxwtnZN/ztawrJHwUCwfCXMnFxYkUx5t+eC1zheW85i0b6cGAAK1
WWdyuuw9bya/5ftw8w+u66Y4PxNWmiHJ3729v2wyYsSmPPppFvjn2/9R1+m/aZqGsUOT6Ar+7t74
o7DTfzNIjgaW8N1HBJnwo6BUpsacjB3yJDr9MTxa+s0iE0Xhy/QnqRn/VmE32cd/mQXSW1U0SzZ0
OpfoBya7+PvrOUg9BKLS/5d1TwEQYFabLsUrbZmsCg2mXt8bT1rhrbTKyOy6DNYjGqFJQpRJFSbH
KCPPr1fv4ugDK/Coqzrrua8T9N2JzoaQW0cv8SS7oxExM82A4xZLRzZBsKXsHInZWpZZByT1nvjs
mmz/aGvWav7ihdYKSbutxHwyze7S+sOhzER4Tma17uOOAaWb7AuoIEz6kZNae6/PN2KQgAhRpwxr
wb+b0SbJnMF9CuAm9RryFf3V4JqRciy93ios033ql7bqtV9uvlVGsoC9LGMN7b2zmlXlIkzwrww0
/7JIPFUVwm7iq4yehAH5rFi3EuV6xxZsWRw7QYVm9BxEckH9Jn8NR4v8sQl7Gezq5CsqjkmZDUtP
0yUnkK9pL4AFD/3HMGfUlxtlfk59fxuU2YfbgGl3PTJ4zaz79JqKaPrcFRPHHdkOCf+rtGGp67WD
evQzcCGYcdjWuHi9mEaspDvobvcB/Y54HC+qtBNoW+A9qcJ42VTMYQSDPKdTDTgmG3mj+wKmpbQ1
XCStTIQGums1tV6HcKgqOiRcWBYCWJluOd7VrttaeXGsUm9havQy8h5U2/tYiFSh5asQ85ZLVUk9
59ICFd0vTQu4tXHzM2rjtggNWHfuOrHac1Owrdc9JW6NKHCsGT5pOJajVL3m4TsKjE2lgtYhITAI
tcSJ+gxynIE+Mn3S5a/EGB4CEqJ0qEeucO3UetO5PW2kBkdwNGYrV8nvlVkf2sB/aZvw3fONCZ31
0nXMd6zNGL8LsN98oGjxPnUvMZpAv6IBKT5JMGKH5JDiwanas5zdfAzhkZMqtF4acyWX7UNccZpu
vK0h0L+s0S6lFUncSrsYSINwWxw/db2OYTi5kNPGpONVVYurkemo1KLh7oXKZkiy1TCW+roN6/M/
eL2dRBGGpsLRNpmTiH8tWWLx/HW9/fPt/1hv4XNruqqwmv0LNvNvyZLx2ySfYDk1f5de/Lzesvqz
sOqshtjo/hjpwPRm6KSj1JC5W1FTjb9zjJasP410vh84giVRwuOnqzyEH1fbsrNSPhwRcTkBzfzs
nKn5Vct9Gtnq+1Ba68AqJfTjmI/lKkdnHJ6svOtowOhkC4ZEXWpyv6n74iR6LejCQEZTDQ07oyFa
qIQcJaN09mvtBtZ8L0tMKI2iI1OqoMckpx+NykoUYTwpa+9DbnyO6mKwqvtxJevZuaiqXZkwgSm6
8qlXR/R4PqHhXvoQpf02s0xbbajFJT99zsrmoA7yJY4w8ffV18Bio+vmY+MhjPflQy/0x4AFvo+F
6QIbOidT6VNJLsQ104XhqFogmysMXzpyb7lbmAMIrwJ6RuJFD1IsLy2hfGuqCJyotRO99N4L4TJw
M3ge/8PdeS03bm1b9IvgQg6vSMyZIqV+QSkRiSBAZODr70D7+jjdOrf86rLsardEUaSAvddea84x
O36OulynlTizcv1d4PwstdjbTMYQCZLSFKJjFPfnQGQkpVrFq5lYGzHjeKkGkOLGWiX/xCh8sZNe
JEESVszZkt5N0vBQ0sBomuIqa9kxegDJUXSEWYLktAXGhoE0mdYaZtl4VEREKD2MXQnXovkmmsAa
TToIxZsmvpZh4VZqslKBDnTFpsbemKzHijq/Wmplvk2Vt5aas7aeOwwSiAr05K0J5FkdKX7x6BeJ
mb8r+cMP1K9aKmMiqpAlsHRr/dNpGqQg8edwl7YBZxCDJm/c1pt7jw+/0j2zMT0p+dSy1tEzxCTo
RFnWojo7WSbTonzM9r10XzRou7ENOAYgv6z6yMCy5rm55IrYSmOMYGZ0R3h+manPZfMt64J5JKnL
2FykUkcd/nyygI26tNEj6RC2yayhuM6eut+1qlsm5I0Y+urREPNglrMK2ahci0QkKcV73Zd2UxUn
7QnvIwy2dVnQm8/n0lhMcbiFaechvs1/88IINAhsL1QiWoGa+N8bjJCEWGD+VIgSZfeXx/+2MFJt
6jC2yIqmLUhFySN/L0RNCknC/2Q+zQrIp34HE5m4oegfYl0iwsBguv6/0+4p7sCkI2iijfsVdfRP
lkZNmzqIfxJz/ulH1+W/pPCl1tg8QgOHDwPQVy7zYclgmvFxsKnLBbNbYyd9ZhfGxMHmydx4AXuI
CBhrV6xL/hGdJ10Oe7gNt4gTV+kyksZQml3Mw/jKhO1k7MyDtRtfdbA7/bXGFrs0By9932ySRXTm
UURxpWsiZPjbImRwscR6iiuVr/z5xdhRRYdnaLy82A83c4Y4rnOV4dc0mbuybpuZ1Z/471Pw7hHR
I5kAiGUW4MIlxcMJDqTM8L3NLIBbjL8V26oqbvjeksU5OOFInM47c/oSIm2e5ATtnhfxJoBnzN0A
SK/wfYePR1KdempHt6B6Mu4b/sckQr48CZJ3rMurZfpR4bbqIvtuaQ0GCL3o5udrw3oTDBu9t5lT
hq7qZCcQgEtS2oO6L0Ca/RIA4UQbozv8QZjAZwudXYjsqhceKIBUSfZJDmSc8cLVUEFwAD+GjBz5
pPFt9UUxP6bOz0aL5dHHIqC4W2PEbbVlOb9fh7d4pnOsXmlHbUtpNHUViit/QwYyxoBwbiHWOhpb
7TgyFPsiKIHj/ysNiDhcRpJDkDXzp3BJY0JMPD7X9WQ1zOvk3LRe/GI1vroPvkacovN0Qy6YiFFl
H39nswk7AyxkHs4moRbTj7WAAM5+HHU/3+du7o8bZBS2Poc7Mb8v5Xm+y3am5ODMciUK+ksZ3YD4
qjSGUveEVMpHy++OL3fc5higPXlyZs4RF4lr6n9+RmeoF8mq2dPZRRulfyTLekYiEPyJn8MXLou7
T/zUIl3ou3xtEkJn/gzei4+8WRbjWJFcofwrYrIbgSXCh0f3AGc7MxzwqPZEZK4W7zRHtzXkYKrz
3ZSdhRhirb5GW5gP2UJZCod8kTPZkXgEFoD5FA9nOi8T15NDTgLXUnPuHhmprr6i4+LQmSVdoV0u
9w5aLACV0L3g15ICTUN8nX0Op2qlvYGkBz1Pj228ZPTHwsPYrGn2y5onkH7EWO5oAOAkUAtyGCNF
9BXv/AdvtfypzYITOrbpNDYzV2wq8+epJT7iAOs5dYA8tkwMr2Lq9BsJJYKbvlr7yjwQN4XqquNj
1ZGuJOxDKLEMahPCp0K/UhfkRj277/x+CPRlPqwVxoapTrdtWBqLaHZPVo8fFUOCC+tFiKTPFxb3
b62zwWhhiUDmiLYEJigk+0/1IB8uw0xYGWsZSqt+jF44Ns1/feIpfyj2C/6FfOVxBeyKwq94Mzc1
TdoKLU5PvKMjEOnxIoouZuy5CrDJ4IaCl4/qEM8Nid6eSkCRtYAFItpLNILPefv0te/s6RL90MmO
Ov+JWVlOGJbHod4warVTH+WYFy3LF6fYFJv0JOxj+Je8Fa6V/Kv3SQZx2HAN8JbQLf+fQZwmTwk6
f94n//b43/dJC9CGonKImGj7U7bOb/skMzqTnoQqMvv76yAOS9uk9WbCR+NGZQf9fZvkuEGSkC7J
4j8/Qfx8aX/ZJ//0o+uTKeIPDRvRqmI9GbRhCfmr3ee37JasEVn5tS/Mp8jpfk89tVB2+RW3KTka
MSxfBjKOta5Js/iSvqahmbSQN8oZyeQdGPUEvwiR9tgiQOKaIZmwGg7hDf2nIN19hlXNkpQI6LvG
iZBrtmZ9ox4mNMj0pB14HHWDHIcCO8Lh9iVein2AxNZujkAs3hE1t3sEPqX0VcmLh3i5x7MOq3+2
EjfSWTAnmRISEGQ5NCugc5bYs6gCcUj6H2RYxu4IQLuYKZVb4NWlZ69Mf1lra/6mGl/4Yt0BkaeR
Os2zw/UPl7gv7iGhAyxF3Gv3a90Bj7qPn6GM2gRbMXW6dOiVNd69Zx6d1WG0xQf245qUdFLqa3jd
UvSenK3A9KDzhy7+WwRgyuf4ml2am37ILuos2LAbj58EqqkHc5PfNFSxDLrQj0EHxEwMWKR0n154
E1YQj3m1wSs9brSgEtGVABWC15Y4IvSw5pHnN4KFz36bpajnzjVaKRTKxB6k1Ut/zb9T8bWGu5uh
WXqWbjT8eCKFapi+aanzcdffdXIGwnlFS+rOgj+4bwTkfNZz881c5LPEndJtUff0DnmurLUOSTsz
pgafUEDszPlk1uphBrNzok4JI40ZlDHjwr/Gdk45RJmAdU7YghNjpNQAFp4a1qorMAabiF2xJ83J
JyTYSEaw9IL2DW02Bcgm/jaOVU3xM9NJ3a09eGgIy2tCfSJkKeS4wv1G9iQjfCYg9C4ya0In5vbP
WUAAU7802buITlHtev7NBIdoGpx3bjCvl8O+/kg4K2zMRY0APPExm/KPQNBrDepLo8lueFMyLOFS
m7tfOQVfIXicC+dQHcDSpRu8OG67BmTip4666OckGCGvbnkj2J7P8b7mu6Ves414nTpxQtqSwnTW
8gwmQRHxXJ6oLC6KCWY47dKAW1YTojS99MhN/NEFswrohRgnEOopqbQVJYqxxdi3FGj1TwHI2Qz6
5CZflvdDDiIN6Aml34M3fMndA7ySx66k+Qj3g/gFlaue/fNAfikuWfklRC4n2Ax5SkaEHLBwE5pL
AHxMKADTTiBIJzlJV6zfjD16p8zn41w4UuCFB36TEsWUQ5YCCstgJiFdIqDTD013mrtccGhiOvoA
wXVgJ58PRIuh+8aXa6slHVC04Bl3Lc7a5oMt3Rc4wSb5pjcoew6p7krddsp+rnfW6t4z+RAW8gIi
m+bgRU9y937Vv6qOA7UX0uJ7UQnsYQBqEKPsKs+ZpSwQSY35EqLeVmm+jchvmreWh5lv3CvcKCi7
AW6By7xEKCFvAUleImOhagkMU9YOWbYQmKacSXcoYtiFaNV9ZGacQREAojhMwEG+43aYUIykI2ws
H8EhrwCkPhNfVzq3e+SHqAVQuwtzkwmVQpV1Dz9TIsXiWVQDCcP0z+RWKJhYBvNS3iFy+2RC3A+O
elYTnBfctzqZbIV9b7A+EMgwx9GM7k6hifwyCQ1BzaETU0/PN4RgHmk66lra1MesxLhudyzrEEKb
Hx0BbJ2ftNjOZ3RQLMP7IhDpuTLTo7p+coa2maMti4NxMyMMozhhsQrbtw69+4jqyhmnfA9E9e1B
DRZJsoywmzrd15PSZ5k/XeAs6JOYZIF2j5Il3DaGnM83yXJ6aV4yv7LNZmlaM2uh+xS3w+iD26/O
SK3oxlfgxQGt8KH5mjQjZhZhVudW6+o1QpohHZLMNYm4GveltRXZQdAcU5zuZdWjRdQO1HHMG1+7
YAkWwhZrwRXNGVg+vKaP+sjVnqcfz/TjYRJXhTXXkYd9oh8K5H1IFogsbsJj2DgyLB7qZQmoOtq0
Wl6ogc/YlnHuXaeIRDL18ID+w9eHsWA4MX4AZG6DTe1ZHApW03n5cOtjv0d/z443qazrT3NjnAA6
oL6abAx0gxFWAGLJoKT9ekZIXaZmJ3FebKIDId3dh7BAinD/BjRTZC7jAxQvU9ABRTCb6kTC5ONJ
/Y8AjtiGBSc3hIs38g5ynob8r/zzniybN6a7ojJxRUFUjtth/9lxHphUCO84YYAWtYiahwXh8ZAT
4g6nPoPMmZr/uK8YBLdaOsk6JNQMd4ErXDxk+YF2+qYyZrVE0Fr4kojSKihZMyLxXOM6WMlb4y1h
hUimWFjOBZXMZNFRvrmy6gkw4AqGxeF31nCQOpdD5+YgeS+MRPRX7aLPq2uBe17lA2mvMyiuqjjW
siGrOkW1l/vRpiTgVZy+l2qRjeAKaABQdWp2yE77I7+1kCEseLhTCRHNNBJBM3/6lSleSDAIhfOU
QmC5oMU8qFwHxNt0BMSBG5M0l2meab3dZ+oRk0Xvq9toJiw4n0m2gGDwvbSXL9zmlBK13dkHZLzL
Gyo+6FreZCbDYkEEAZ+5SUjl2lm+f+47ZImEqDOrRwbRg3b6Yq7OPvlsMCE71vs4Q0KK1gJfFBN2
1BL3FbN51R0fsfccLhIwJOoMPQJLQuj9Xm43OqTASPls0g0qejD5CJXuZrYnZndYtZw8TR+9ky98
NVCP8cg4kCG5QWvkFTYZpS9fyUGticsm89Z6wznCEBop1EJQPUo0FFUz9POaXaCEAs7PUei+IS0s
2A7zkiT5JynMg2+gheaI2KwDvmc9K7DlBaEdPclu9QW33Exnjq0CwpLpBcnlnyLopZYkRw6FP9R1
jDJxi+/0k8H4++CHDuc1zl5PTuSEWYCsjH7mqeLAudaz7BMN6TTs5rzsg0lfGEvrZt2KLTpit988
nq8YXSaLy2EyAaobisgf6o/6Uzshydiph2pgRm+r2F7KRbkm+QHvAUvssFM3GRKoVJ1zny8bTqrp
gu7plMfnVD8TnLi+7M8pygnOMBv4uMxJoG9vnLLPxTuvaI4sEsrDJGq5iGd53W6FGxKR/Az7jEQd
T6FP/Kq+kni/jhfoKhD/tI42ERmZ6ecrScDKoznG6BXteggguHr3ozAjY8LvSJykwb29b+NJYDaL
951sm69DhjvdjSo7OhJ6YqqeBWoUEthibZP8XtF3EcBdgBDxx/wUTkaxdhYNi/BVGekhbWBAyuYy
6r27N4KvU/C/sXg5zxws5xkJAyYlcFmTw0oXV5TS5K1bPyKSelp+8lQnxWqmgX6sVo/cDxmMZqvw
ckevRolNDiMiAkjew9LcjMaiR+IL92GYJ9yLzNHARONX4B4CgzUXD+UnGrXnRIGA+ueCTUAAHyJ6
H475/IHqbbJTaWf5KB7Ta/yRXuXjClJJiwa/3usoQvBRArtQkAWt+HNAIiaypG2MDSzMl+b4v8qO
3DPW3SEW3y0DSVUJSn8Hh89Rzijt7PsrwpmeqxxwW4fJQzoBH+cn4ewioj3OPUTh+FWHxb+5aUxr
lq4vTmaRpIeJHfnfaJWcQ/9+GP7L4387DGNXVrErW7+l1v7hKIxAQQaF9fuY7feWsQGKACIlAln0
BH/ULtAyVkTdwM010QpEusn/wCCFKfpvLeM/vfCfNKs/HIWDoLYeZYhCnx1h/fSSde03XBksM5w8
WVrUjXLCBRU50Vra1f7Tg0yu23xE8HulORQmgxWsdxXkULpffskX8SIQSWa8aq/ijdZsd8MgRKOo
uZkHxGe0noMX7dR+slBhLmLFui/ui3Bblm7JeSlzhxtdXRYvpmAGp0CONwthl5xp6BJ2lgBFxqvF
GsdImhyGJC9fxm6V3avNs7SFlKrKw98by0j5qr0ARwNfT17t4/5oBRxza1+OD8pUHr6mxgpjC46P
Dc5COJXcn3l/fOjzjh96Arv2JMj2b/IxwhdtR+tuJawD5zllcn6Qb6So3mPNnIWvZJzUTB85iiO0
4Z2rIvUsKfXt+zndmktqzWW6DbcaQXtTALa5ua8fa3h6O5iKi3IhevHc8Im3qpEQTNbQ/st8r44/
E4gFO9kXCyphRyRhtwnP7UJaQ4B8k6DoPPw7JxxueA4bbbbWoRi2mKMEUWb1F3bGqyHb/cLyy11x
6hq32BXoL2ci6/9sPKN3V9bJJ1IQLJzu46RcSc1tHQkZ/DyfDfT/kp1YEywQzsPv8jnDCCKfkmOz
CFpsro45F1EsWBfoUNaS7ntBQhjeVaxeyi1GcFYUt5oiP/PAiyDSim7Nm3FsV8QJtkxnsw8MID/q
fFP9kJ4e+MY3qd7q1U6NZy0N8avKFsicq0Ld3LoIp1fM77Asa0f0hr7az3SiA5+QxQ02qHaOe7l/
zOt4B2KczxiBQ7SQQm0TuBEAR+goT694eg8y9lK6DYfE77oNqSAW0oud9JFvstl0Rm1teTHQIIn8
B4epN2XLsJJvjTBVTTw6G+ibOWvB/IY4PcmD6a97DQXRHrQMOBW3BFjKL7C6ezinus3zxVxA4cfT
quzHrf5VN36hT/33miYo08Hr42R9RJ/Ynj6NhpAG0GXuowJj4wWwxkugFfiTSB0mkve7f3ogqGLQ
6py/MLjdEQ4GP107pepTxYufMdQxZjXpy1B5yBw5H8Klqr6zZbG3uM2YCj888+n06+ex8NFFq6DI
CV5FSLdVz6W2qpTPjr0h4ufTSDQCASraFfLX1L3XUJSB9IfsjMNjguhHryiSnhuLylB17x/hQnyt
YLHHrpg5+t0nTZfjiv5Tu5mSsGWQDWjzW89fCMzjT5ztQHFtlWFFE8e6KtfAWEfiB7/IGuXwurxR
NcQwQO9L6QbjPS0X0Nsb6E/n+p1O2OGx7OmucPGdW7bOfDPIc/Jr5cTJYn+4Uuu17Pj0uAmhy5ww
phviWMXXQ/O7z2ky8Nm91bz3HPkFRIwQzVsXSp3ywQl7hg3O4/7F4H60pEWAbRH3oGPU6/gMMJQ5
zyMm/28vx7NJGV6TcNCiUXbIyaaHhffwS6d24fyJOlbmrGSnO1XyjHMbUvS6sb5iTUAYivDz1O8V
ph1vMYFTINaxf31r7+N7dgY+EG311+KoMRZ5gj1tydr6sLATtjAzP+ubLqM8ym4PJPoG/septp7Y
nvBCqRqOGMa7L7Kp+KAjjo+sJSGCiKjP4RCtpG31RvJC8qqPNBY+pPGlXHLmkJ6rUJ/nrvGOMBfC
OWc2k5M+0SXVG5MMnD72z1Jpwpla8LKWim2shRXdAgLBPOr6SU4bI04V7guNK+XhI+8Uz+0BQ866
xkADYmkBCQNK0nSwwDiPIivi4BemTrEd1sYaeVzDYQLJlE0LdkWRy/9jRijbFThzjAnJ40XeaPFk
Aqd0mVyLeGeRb/Ue7vSkPekvVMVTWlbj0SHkJyP0Ajd4IYIPNDfhpLv9aQ3nBgDv6vOVkpG6xH25
k+vhMxVnCTQXQXSJ77Wq2Vh6PI3V72XEo9NTbRrqOWp3biwwHSve5Z5gTrQCTmPWXtMTZGFBYM8f
F7gxu34brNRofT+ops0kY8X5bTZ+mx+cBz5klH2sq8i8zvzRoGeLmWpZclKb/hX6OZAmngzxL1J7
t9rn++rcX8xX/ZUghuMbDREyJB1KZC63+Gu85Pv3ZF7tgxVrAxcrHrZqv0XRMIlmIypb8WzO+a1h
i+J4z0vgwrC+eRqwxm7RvgPO8jT6U5pQ+saUuUn2Zg+hrAW2HzT/6ukI5RU1GwYlDQbNxJ/5LwUh
9nq+4M/Tkb89/reCUP9lig7GLj+hagwkqL9PR/RfVIo7dRKmMu+wphjg30pC5ReRQhG16q+S1T+X
hMQUw8lRLIVP/kOBlSL/HyqCP7504y8CK3SSXQkwmTx7NbtKfVSyUlKV8MQq/fMBEgR0XlNfPtS1
KXNOjxjg3b90NfiKFcEbCK2/Zy+mRIO7qrjhWtMJ0AEUyXvXcMM1z3UQ5gwzknI/xAdLugzMFO4G
+vNc3JhI0jPLMbmWx+JJrZD8uDN3oGH5EjE/SLGLp9q47goYvw254EQosBVHMcxMC0+r0NF0Oo1o
lGR2Q1llM3tplLX8WAiPF5VTuaiARzM+lH7KEkEOX64M/CMssgJlTSOyewKTaF+b/HNojpWauppq
eo/o1rK0onXCyFgGgxPKHPTMQK8cS6VbLWMmZjAkc/R7UjkPybgdtW/xEb/pRb02njSYh0dLcidD
3NI6dDiFRPIPDRl+HzACM+GBDzxNNKBmKuLJQBA5Lo5AtSQ4cLfAICCoAkwjjZqdwGQuBKxOWVss
wftiMBCVbtGKxJ+G5OcgFGN1TO63pKYpmii0r0M9qPYWWU1tXG6GOg8cBWGBsO2mLboxbPPBLzEe
FjXNB6imTks+UUYL2Tq1w6Xs3qWepiXG+4hcpLIh7ZmUit6S5lrfuiOAm1z3pfpOZ+ZmNN+icU2C
6wD8VWY/Ad2aluVGKVXoQD3CJg7nybkAu1iEnIQx9j9o4Inlp6w8vtXxR4wa9CEJfoFjbxNIdBUG
U8Ce/ijwQKWK15jaVprOxhauqvDrzhfU1OnQ9lP5wFDPz41wm5oQYEh8N7TwBUzQUH1HzVm3BlhK
aX+Gc5k+nkDzcO8WNE6B9KrzfiCpBBGrFNwhriQ6wRd6sxyTnZ4Onh7jITPZY+t7nAJBzPit0za2
4AmWKVPqppLnk4pNS4eZVl4EYPJSJ71mXX5DTETfEI9FIp6UZGOpF4lgW9VyDBqt5uDEWQg4ZZj1
quRLSkajQEH7GnaGJ1SU82ZGFs8ISFZWCssuhtGpaktgbGEMXh49ZPcRAlE3BMxtG0nsai+H1hY/
ODUJGax4wTr0OK4zBVVFp2A1AXJml2azNpMJUS/FBTWJyaEsJ51F5tswFMW+9ibmYTEL9eUwyD6c
3lWVvhXqVVM6b4gh1wuHuO8uoUgCEGGe0oDyXE6SH331I2/j0Felj6bDWThqb9qDCi2ihRk3/sjx
TXrWs7YswTc8QR4m1YeOs2IQmDHEtzwUNncjZjBWPQL7WUnOQ0FvUjJ3GGm2lar11Yuk7pVxfcik
ny6Rdh4V/bx7qvWppiNT6D+iQbyI7YC0uTDIG21oq3LOxPVJkDRG/yE93nVS0BO50FdJDYo2j2oV
UxRqoaq/6g90LEOm7uIhq9wSxVFfV0wNggYZO61pRRi2Rhyeu4Iz17+4V2Kx2WCYZXtCJQ6M9r9v
jQCE/7I1/v3xv22N2i8TLkaEbEhg38+gvv90SzSob+yVugr/GwWB9gd0OFujwi2Hd/fnJ6bmzR+U
AwDiECWDUlRNNt1/0i1BGvHXbslffvS/OD2GVqtKaUiey0hAYj8i2RmjzLdGy9HlyNhG46PzO5Ob
gwTvSpocGSpxajLrt9ChxJGp481WbzaWEnReZ9JCx1ODY97CiddTGtdA6fsR60iRItZ5jNZKHS1s
9uWsQcEnd5Un6/IxjdTckQpja6nmKRzJlx+f21glUFwbhW7WIeuVa7AyktmeR04kKtWgVNAyD6ZQ
cDSjzcBUIokzBpTxN6aGJjwZYCBGpfDVWnRr4trrkNfVbZ8cMUKkP6ro6uPLKKVuzMRCN05Vo2Mt
AwuHISTU3qCqw7Vrt+WQeorAAXdggUxeM6ZAOcp+Y3zPK08D7C2V3xIdzACaTtnSAboGemfr5bkw
/Vo/iY/3CBiOLPyohbdOXPXBa8yRMZUhio8U9s8azl3MjvuhmTQ0CvIxOAPkXe90w0tWA6pIv9Rs
VwcwZ8491YDFsI5zv5hhYyAxYxY/glnSYJO9H3rprb3PBo70+ohBc9/1lh3DlH02K9TSTEkh8ymf
WfucKVmy0M3akUBfFNQJOS357j0YVyJItIiTu4geN6yIvBfO0uO7YhYbxy95ehbCMw+RoVTIErAV
wa2FtdgbbotE+SESjGRMjWGBhN0xKtWTkZmoPLS8wHmcUGrEbXAqSqQMz57BmilhnTM5h2ioIWtO
KREodbUXscEyzLPE93/viiThyQImwKoAUwAzxH9fkUwgWH9ekf6Px/+2Ihm/KOBZDfqtk6r3p6/h
dykT2/x/UoN+K9Rl4xeeQIEcIBFawA/0n8Vo+gwiJmiwEF9BXIn/yHY2yan+shr95ceWp97uH3q3
pfIsqmBMrUV730WfTyQPxE0eR/2I9DUkyFP7ur9qO2YInoUO6If2ikDOAT2zYztt0aecQ3QkfgUh
SETh7mSeYOOj4OC7y+1X98BJ13O5f7eAc8yFuypd4aQun1t9BrS1YGAW5K6LpMYGR2LvDJ8i37JR
8NPmKXcskQ+n3IvvClVK5oNluavOs0FlVeykdN1l5Jt8VqOTQLp/yZSD2BwTa0GKHQ46urxaReju
wgpnfEmILZ4OWX6/iiSO1K8B9686oGv0nw+vuS+V0i00L8i/tWb2aJbZ6Ix+7aIU9vBJUxa4gLmc
j8SFOuhhRWo/quJF2CZ+6hkrOoDgj3QnXSrz56xY1avI93f3k0KS0MWgdJg6WksFcQ5f+w7LkESy
fA0VuhPmMiO/VfrSXs099m18vvGGPqIFQylxsb97x8AFK+SE8x1njgBpyGrPiEvErZHbS8bdActV
4Good5UThCTn7fG+Tln7bqG+z74XgEyQC5GPWF5AN7Q23ts5zdoqn2v06nMgY859A97FgYmyQxZq
8xgLtESNgVxPVmZnH9fpPvxS39aewoMfR8JQne7jhv7TVObN9clxhDwZ2g6j9+SZW9ILC08bj6iV
/WA/+ySKk1SilxN97bmq7vh1J9/WW1XbJw9Z63WPgoavi1wT3fM+QCTlHIPcn30f92T5jd56q22u
6+3443Saz2+PDasxDSBp9X66v2gLhKHJ0xbcF9G1UPASLz3nFBd6R6tEoIMEiFe4Xj9m/SXYWzOq
wc19e+rm8vAZ+qtA8hBuO50b7r8tQiWHpU7oLe+BavMW40lHHtqtGJyzkGccX1CH2wN5lte9yhYc
Hvqr4O0XnWvRhS/tq3EAxvrgSvt67tW17qdn1BiPbb43ljzH0CAC1lDtLUavvAz46W02/s6VfYg6
jhrTADcu7zW7ZMZXU0kD60nINSKN1EWokC6iLSEAj2NJdBHhB4QlMsE3XeWCImKX7u786vtL6wmb
cgD8iYyMQax+/ow3dH/rYb3YKX43kDQKDE19zCjCp9v1uYXG5gPpQrvhqzPR4WJVnZq2/K1f1+vw
qN7YoZuHF5DSiUZtq97atVpKnlS8xfbHc9bMVOdx7tftGQbyXHlbZXYzQgrivG2PAuid48OcWyDn
wDWwgLzeM9q4XvXwYsR2DtvfUnyRrtk3jXEpd79looyCFQ7N9sPco0rvqBLOT5frySuu5XzYNaA5
ybQccVWXm1ylcTYP9x0pp70r0/wi/cOu3yfts2YjIfMSJFqoyMr3O/oThG/KOZp7NALet9KlDw+R
sizfEXKjtpIx+TMoOqKk4T2mKnHzNb+01q4v1Ad0JFqcAz0jaBgUs3L0gCBBxG8vDC3MwZeWuN+R
kpXXugIFZDcbbnRipNJjeEy3+bY+59BBgo12B1aLyLA8cDnxXosMno1P3q7x/qMF95VP7LL0OAIu
2T6QjlKM1dfigyZ8DPGODLYpl8MBanX/UI4dQjC4EdfHVTqCNqCjXwce/MDi9hwJTOFUGseoXojA
qlWXA7LVylyFdmDMLN1VoLgYc8Q/sIcir2LF5B2InUlFf0f+wuylkoFdKMuk9keI2Uy2X2pENev6
0phY2y0QI5k7dZQD+9G7rW4zaC/AlXVnfgf9+yjP7o8TjxMxeCDH/GK5Cow5b3X9Xmyt5ZP3nAhP
6R1bqCL+SCf4VDIZl7gPglcelJ7v75hl8dLTkbH3mBt8PA7PLTnZ7h1Vyjyt7NSEflPvhFfBZjTo
EeMg+eDm1hNxAFGOh63kmB4x1oHoYonur/01POBeuA7f2lq9pHCdFg/3fP4OfGKiYH5xuh0hkDva
YE+Gf9Xp1rx++vco61tStzOMC3q1mNJFB6i6FNvgAHjfndEjTgfO1BYcICtuPit2Mr+tRb4Narim
q0ZZhqg0aUGd4yN3CBuiHW8Rztnd5lFxGXv1aSCVjYaW3zxZe9PewROm5fNCXXBCVRd5stIChw6G
+JZchjdd+NQIjfYNEItsGjkG8faCZ8eId4/WH7kKJe9RzmpjGblM0z6EI2aPfppEWQTTObF5eUwb
x/GJAxLBBly04hpvRtrskl+3frJTrt2L/E1I3jxzmIYlDJBQ1Sjagcjm1DoqCtSuaEUTijg4nZ2j
KLbjI7Sfgoqpz+0I1IzeGePUgC62dEJwOuutzSjlCc3j6bSGq4fvejlXQSyua43Xks1kc/ZsZko6
twyXW5CKVaWq9hkJAVuzUoI8uPpfdWPJPQ282WBMySI6STUVHEKIQdn0M4cCQkItRQPkHaBlak5D
MY7vOpSUwSY/CAUQhwjmo59ghiaK5OJnEDjoC/NHz8Vl+OoL3ccQZN3XSIEDpDfgTnKojxW6TJkX
vps/grsXhV7bzRBfiFt8J5xGOkRKAmcSgv2cLAKNOO4Qf62QSKA+7PH72RWqs5tyVhamZ5J2Nr9D
IdpbW20+usxFZ1i2r8ZZ957z1EbQBopp/tU+fHQgP1UXpoOuGn15h/7o6QlEtH+F7tfltfIga7qT
LkNHvWW4oc+9vbphhce3cIrggyA+793XVeKgFfrIaE8g/gAwh4pRPiITub8Ka3Ur+OL2SWWwlI/m
NvRvpIfwRPJG2lcrY1/M6CZSp93aGXsSwi1GLD4/6opzzgpkJn8jENn4nCcv95foIHyRujp9R/lY
w8J+SytnVCcVWN8xUz0o+2Rzf6FXVDFsQ7IWuNQQzYfQcqFNu22O/6MDl+8R2ff4hluD0E9gOUKg
eYy+k02w1RYEz9Ka7Fyt2GvkvY4dJP45/MZjdEg2GkgYKjFjDdh52awmrSboUdRpm9TV5+kisJe8
D43z2vKGQgKytb28gsRJXJVbzUv4zXi9+A1oXOCoupi3xfOAy3YhIcj1VVTC3LoW1NacVJ1VtIkw
9ST2+q38ENFuP/IZRiGeNTh2HxnrROfxOpxgK3zxTin2ZSXxxPE7SQXg6hDudTy/tdZc9Gef5RlJ
8RIZ3j7a5NfBtVhawheFFNqMELz4Qr6VnM3FYTHC3UEwEK0Nsr1J4kasNOtd7gqAJZXqK0wTO3lR
MZabTROtyYtn6L2Ht+AN/iWXlMwNoAW+tDAWod/xW/xCiOdMLxaHGjO0fHoFIvk+tmBeeq6xQfsB
c8976kvN/feeE1HLKKZGMB3nNppC8v8z1FGtv6l8/vb4386J+i+IeXB3WqLya+rdH4c6wJF1nCuY
8GlU/Q93Z9acuLlu4V+klObhVkhIzDPG3KhssAUICc3Trz+PeqdP0smpfSq3qU737t0GG2PQ9w5r
PYu272evqCi/qaY1JIBgwfndDvNzcqX8ppjsZkRGbLohDci6f6DzkRRmYH+xvLAjooXlUbIjsgb9
0p97RR1rap4bMVDh2/0t7pEsd2E2BF0g4OlRIjPYsh+ldYxN+MCMhoEQoQyOhGiRDkbzPAq/uU2H
qwJsUyzIbtmtixQdtskc3Au4SacyuGrzpEBCaR5D47aB0wYcq0NXwxLFSFC4mIqDvAb/o7Xvn1gY
AsW8mo942mQPL5ENRkgtF+AHiZmD7LPDB8eQg/D2u6v01aJSM6KzWh0ylkZRQv6go8vPbWlNTdYS
Wo5f/lyxpHplodOkKoqFgtVroL4VUpcvSLNjpa2Hk9sjX3Y4QtPqM2XeQibJKLeujLVfcoCyJJ+2
jeon8uOrBlKpCVDWyq1e3XlnIQmh1Mi69yC9Iz0tBeSxKKINVWR2wzUTgaLOTK95rJW64kD96Mi7
DpEdk5xadKIt3V+OrFL8ZQPUHUaHfMS42dIR5sBwkxDCZGv6MFTGqoIKS4OOqmQCmUTGc2w9e1/J
46XAeV6pXy8ma0U4SVrWEo25i0P0nRoLDTvuOMvTmMLTVEOWS88nMaM39IM42ieJkZnwPuGkhbIX
kDsk5iKeJUqXtI1vW81ECoaOqRiLass52Svtv10TqLPg01D2ifi6/+ucWxeHN/avK2Ckdb/e/+fV
YiBVqrJiKD+1f39cLZALKqRTcu2RFZJReB//3ACTYMJEegjA/HE5+NOMG/s4SSlknvxgb/wjRaAk
WX+/VPzyuH/sh/80VhLkSO4TQ+RScUlPN8ynG3UzAMHbcbhE+SbnNv+9jqDFgYb3F3VTj+H9YKAj
JoJpSz6mqOo86ZqB/ErHnwM2cKkFGMvAG8AcY9TkaddBrJ69HHWbzfSllozIuHt4KJe5CGilk73p
y03ERGVQ+VS2MqFm4rcwjmftupq+fHXRbDgGFwh4FyB9DtKkGuHBG+W4LDz0I8UUiqVA1bnAOYbW
O3PLcY5EBMZD58bfePAabUBiUlii30Oq2/Hp6JdWL9Q8G+Syh5QYQUqHyP9k67mOgITjluv32txE
Bub2k/vMPA6uMyCeyuCfu81W+n30ibEOfGN+TVPbGOfrdl8tc6ASrdNZI7ahn33hNLQ/tEw4xak8
C7puO5ypLlGFOcigQVrJf/x7uyf4uh6FMz6VPnxEP0a+NNfhYKvkWgt8EYK0t2RDHJW5NFdB5Uh+
orvnFoIO9V1CerJv9OOisNED7QW6XDD4XLcydZMAneNfc1IyiMd0ykm5pxajhO7nXAAk/ueOIZtI
ErtaFr0tf0hzSN585eSqz4VjyMZxAogQmiJwvMwBjidWdj2JsRC5GrhpXFTHAL0YQTCNsczyA44g
ink+6TNevfr3klCSQpBsXhsNdEJsHFw2c1grLNh4MNrLkayJeqznL/aNuPmPibUK4KEErmJ6keRl
/cAH11nQkX0XO2HvyqSrSR7KythwuimAulFNqS16sJ4AJa7gI/U3j8NrlK+aRbMQ3l6biqbKZEVj
/6CBRrZBc4nsjnBE7e11HsaYYEvY3ecRCjCbCLpkJ/nF4rni16Cn1KtV8xo9olVbzvAVio2vAa/m
7pnmsJdPTRu+o7xXFlyVUwZKz4T0OzI75qXovRC4v1dorGRzVRgHGeZmeNO8O1AUDXy1gmSWHkX7
uh2Fw3P62DTouJ1s1S/uEdRiKZ6LxPGt40/qclRU4qcK7fE1Lr1mhXIIjdM93WHuynxhomLEtxEu
qZgjIXmt83phTQatESzvZUrz387JmWPfT9nf3FfNY6galXXL/OabDsq6OR0jYUpHd+hmAt5hbMrt
2LmT8XcVK1BaM3RufAiDJ4Vm4w7A19fyvEArhbCcFyIdx8O1HByn+BpqAb/H+NEdnuqmcfoR8lBt
KtdQJ5lGYAWsR2trpOk0eYxKRFv7JpLPHG3XXwwcUT8tqda/v4vn2ar9Xl1uDOwrhkPILSv3nVbV
Q3gkfrNuFsSVozBIloItXFkHt9ToI+TlTpn9zSqcg418ygZm9vK27LAhvOaAuHg2jXU2U659tXkm
826bnPJLMyPSb9tqPN/9u7Wn3B8cOSyuIf5tHhuUDjEG1zFWDpo7P5tZWGhEO/g0FgMSup22IzSv
LvwIb5hrtS4DCKc/MkBxn7647yZPX3HbpXE84P+302k8xr3A3w6HlrzRH0AEJpYj6QOzEcPFx0y2
D9IRJ0W1F8F0t7gzrOcUlHcu4/AlC3ZknrIJ1NEfvkreIUhFcVvY90lUjdiBOes35g9cLK6A6FGK
Qrx1UuR7BrO9EXuz2eBY/frCPxp55jogq+hLpaFbMEfz74faRzjg3hfJm7iWJyVI9cE5krrDn0+b
beQeWoF5oeWZv8uMnCVAYYMqLXHz5cBSkMfFHP0vAeG1i62BqEd+rvyHfgcN8wiXjDiJTxaCtQO5
mFOuKus3IhOwOk4G5+qPJIWBlIp4o/bTmcXkTp/cvdYWXGEpg7G0AwbHw+h8z0RjNPwKlVk0JfPH
/tzHbsGQVHTPnASEpPJ2A/QxZ8I5rzbgCM7NF5ebg/TJYNtkjtuAkeIyhRa4wpnMo+jseB7shAW+
WZLqnO6Uvez3YdrITIyBGoWZ02OEucQTaaqA+y9O0bw1d4YxqsaZAy3ohqAldCRPIj7KW1/ECTqj
q3UIfONcjx7HO8QJzUPfuUls1wJ7hE5ouB51XwWS1q/hAlXyNPHPLRGrdnFOxhWCaTtfPb5tgTku
6mORrpNs4ZoLARe+eslVLt0Jb/DWAP4DoIeaGjjITTSKfqZCXJRxf0xEDfByNu8ecGhnEXMi/f1W
+bQB/d1h+vvRbqUhXmqteLc3in70W/BZE3Q2+Yg4q+6a+KmPbIsOuu1GDDOb0I0J4FXRXBAXwYUw
H6HGIBAgKYDKhNo8rSkLkmYCIfnOVElJ1ob4nsN8Nle5uSTsOIzfRQx14Wsw6DK+5KJa3wL7gcQS
GKuwEqH+mjJBDhsOfI33ckdWEAJiIpoEgaLl3o9i46O34pMeQD3kdcWGO6o2BHa1G+EotDYBHEz8
mFfSUXd2QAwyXkOmz51taRgiDcytN0c+BYXLHLMbK41TylOFvYIwSYOVDooV3Ewykaf3pbWyVsaq
gROzSRjIghidlKf7UcOXNbgqJOgAImQMBkoFMbuZrwORWgkzGAH6+TGHnosTzVwE52SuetExPpbO
yeqWmep3qSMQYHHqdtm44DR9gi/NiBQgX6LjjIqGqY/FE1wxnUNqgCvVVYkrgSM+xDNxCtTIlSLO
Vt3P2BtsVLoxBqGHwfAbP04i1OCpaCzl4it8S6vJE2lVsQTuQQmHH1hxjpzws2La/AeK4Dab0vxK
LumlwVkFEoHkqOQiXYd5kryN3zR8dMwmfW2C9gEjXeEzgJpwQX3PfHWrbpWJvGU04SMxYmiFofqq
HzA0jsF3zxRuxz2dgRtivDNMYjfWvBnMld6R/wyXYKJbR8MehJ/xJFsDa/Q/EA0AkXk52hcCZl7N
ByVeo2VOp4OAecCwuNICxW63k+WRdkhJHriP+nMBRyG4cNT+5xcytiHlLEXny9MxblYlOT6k2o2M
r+gCP7r+aL1+VxoeumJkxkPGn3THR0nKF2nS+3/xOMViOAE+ZGhJ0AFZCEn/i0YWsMffhEB/u//P
Bkn/DX0RudjwthC8DoqeP7buIut1zE8/Ah6lgS3ye4NEMqqJxmcYpEgESIEQ+WP1bv5m/KCOiKQO
0F0Zyj+apsjSIPT5hbT141s3RQnkrGjI6l9W77XUB0IVkdyunxW8gFw4TizlzG+9d8WP9uaRT36D
TYEH8mUD0ypAjEQ4+ulzDPs1qDvt8ivdKIfiKhcL5dAfyoOMwwA2HpcaV8eLxIpGcvDr3vDwnLii
WChOCZ9Crm2bZ/xN9bi+pMmqtRbW7VDFXyIra7E6mF3i96HgCykROsnipn3kz33Oa/YmvAdFP7+x
9940GMnLeFNGK6Fe1xbdmxj4ZhaNJX3BDZ5i7RjilpmrRsJzjkC9Vt2i97WVtGPWyWDSgA2xlK6p
c5u0VICMz9m3caVOJmHFWp1YK7kDXa24+ZcJ7iodl6rNzKOk6SH84smw+glUqDsakCQU+O/xIkk5
/dLej4KFkOaYdiBOa+oywJpT3uCX2i8m+0oD3Gj2GCYaJGeDqJrkIH569kVq95Fa4S7OD8VigmrA
uX10mtMsmOffb56SsJwGUBA+L5IxLXgUxf1O9k34hm4T0SSMM1FBzzo1MBOxRMReP9fGMeIC2kmk
VqI0emSLMIEGTlUK/LGYPSLXengh+bJRsa/FdY3n4da9GSCmesGukNcj75GwA5WWeSjb8P2lGqOE
y5rFdKtqDn22T8xPlM+qMAqY6yOvBYtYLXseQeibMKvksRUtox0fKTHhIOk3kR7ws50yYu/e+H/P
mPW8QueDAYS+PJWdF/U0ykuit+4tJiGbRT6wsuD95pTt1YBLwUazm2YHDRQTNUxLNCMeKAxhpWmb
0fo5zkY6+6ybI34/9gDhvrNsZHooCmS6QrNNR4q4lTXRjXCnZ/fri3nXo3cy2Iokdj6dvMGi5D1V
3OYP55G5be9IbMhUG79Rc5vSLCnxQqJZOheL4vCipNGJ11qn+eSh3GC4cWoW9QGYlOoRURZbJF+7
90gDGBuBhh9FbOibQhlXGO16ViOMr+6bTF8DLx6aPtp4yR7IkX4Xf2fGOdPhUkYzVRpl7MkqYscq
vGqr2uE7Al7R453xSChu34DEZIv4rPgRQQZ8OYLMDGFc1bpTffP3C+tUVtSz4qAYU1R/UjRiBEDe
gDgHt4PsuomXDSx/XikLdLuj1i9GD0KHrs/PhpVn5pVw0dlEP7aEJHigOWc97IuW33o3rQ7aG0Gg
z8zv93dfGSe8wrD67KM7AZ7B0by/p8xlqZ6aO0ZALpUozKlgjQnWhVnHJch5Pm26pQYWhzmqSWfC
/XZP3w2GEDA0w9VdpNCh8NrBpGs/JzfwX3b/2SPvFm27pbHFepbzhkiBLjSNK+d8rmidviYKrzVE
umBrdBaR7WNlCt8IErCFvb5e8hi6cP3cSBmbrxAwjD4NHrM6fwtdvRFpwrhoYfjSRzGZT9Qv4kng
qMatHDe+jmC/9QOCuPR1/VjdMmB95iiWZ7cdn6bWvBDxh/q4g/7yTIgy6xwhXf2lsNbRRtFCrP0u
9PV6kjUbHGh4x15fQFm4cUMyDyCNCMFRMa61sVyNYmWeBauW5LCEQct9yHCnLaJ4K+lW+9Wt+YD8
lu3117sAU/BlHYT6Q5aYCEyTD3xgACewXjNPVV9w7m25nPblXGucYEU/ou6ozad0JJlhS2fIBn58
asg9KEftFt516kYsocoD63+DUsTYkTL70n2pdWnSDJjPEJO92lrHJ21BXojwRb+DxdVFDMANtg8S
mHCZFnb+2L0udb7lDqRZJc+vJjhL4hRUju5Q0SbBpW/W6SroTJvRd6knY5bGwqg4x1MdwsOJwe/U
gO49JEBhbNOQRHy8xu05wtXvcsX/6hIbQbvdM3HiJRmTnTXkDhi9z4Kcc8o0pgpvP9OOrpjN+mVk
HbtonJPPSdpf6TKHZ42smG+ssmuwFFwRPpUZOWUgSRAuUNiy0X06seBr6hnaH5W5uEZ4JAx+wXxJ
OFUTEFjjEJtF4abP2BdHlS1FXgi3RcXTiPDTabCf1j5uDq66Ye7xlkZuqkmMFjycqRgry3hC2IPF
/NDAnEBiRsLTS5dPT2aOEprdGHS1Z4At4aQewvJGiuWImEgrx6C3dENOKEaErI9ZSqS6hzm02PI1
BiC1pLOL5/KmELH41mdbgnt9BPjOsPzoaRwUNfFBFMSkhHeyRHiBxUBA9EWu8wRPujLwr9cDL17m
qTdhsbuJJxHfmCbc3BinpV7ir12JvFXwV84Ui23HbsCqMC08gk5wmwmvO8YBLFpm8Zh8mMFQprj6
GGmSetKMmGtNyjTiPlVp+wmpMr3uvQf29fCb9eukIqY5FLwOJHyXI36Awpkyo89tNyaN/bnTomlV
ToOQ2YhflttSR1rlJEw7IZ3HTmq6Ibg8LAdZtayY4ZF1uMw9WIWlrd/QnZljPStHKtNKFFlCW4yU
vuMsRvTPbtjSTOS5o2jZPEgVIYiZ87EU13dyL6XXikHMWGexlPrGWz8BteMk8EgZyb76RYc35KLc
3gLrm3XG0ZCzD8kIXcospZzKKbl6YJrTpTlYTlv8EE/H0v2YXCNp/iw9jEA4+RJiv2hw6x7ZGT6G
jJCkweYN2qi9e7k+f2HEpBZz07lGCiF+B2L/zsmpNbxn/K59NfoE5yNv/ZofJ3Y/DO/8ZR+WdNdT
vjFkfCJCmMlAtRlYg+Yb7bZ1vF9wJIEGOaCSe3iFH73VyCAZEB/Sy4O85Wvz2b11b/lBnr1WxUrH
oWeOq7m1ie78aEImNAgbLzjveOmql9syP6JsYV7FZAv5Rbyul92OUKUI1hawph/6tgy2cuhLzUgN
RrfKeWa8S2xMzu6um8RrxhK85nkTPigHDhibjccCAQi1HoB1UQIah6VxRNuL7grhDKwiL7yiqYK8
wXCwzjh4mJEx1Em/9Xn+if6xfwO5de7hHd+nHcOtr6dpx4tgXc+AmF6VxeNIAaCzYScatfDFYlIC
gDYdCB1Ka+szrlMVXmsQJEgsrXeTl1Bz5cwInVs4KlFKgleBN0NZd9a415F4OO6KpZfotAdfDjVL
MEIyEH9K7w9eXd+84SEMoBxluGuVLklI2VaJto93FEf04h+c5dE3LS1WFJEf+I/7xzLEEnjX05DZ
JSOu957IGcuLu5kBIPqqfb0QBbREgAyva87RGJLZWEfp9lxm2oT8qxt8pGyQRGjrBhsaC3bCCE2G
vpenQIKQXdYuFhfKw1QfUa5mKyCVl4ojBkkOJiGW92h8xvCLuMIj6pF5g3PpQOUIf/9BurgLiuT+
cOQJ05Wc9p14VfYqhc9LQfsIT01i77rMNWVXN7EOP5jCXBOqFLKHdjx7AMhfjPFwrlVkSCxoBbjy
saE1bbhEDOSSbVzb89vHfZ7B/lpje1H0aRatW4ZPmHneO8Ze7yrKnSFP0qlBwOFesHjPMadlOYAw
nvONFxY8HYYwECEw8LFIQWd5HxAlbvL0QxQOy9bLN3QFeKBu8kxMJvdipO07r5lGHw3XhmyRGc4d
gG+3TCUHiQ1PokX8zcNBccLTS/Nv1ejiJtTCUbTqqJFxIL6Jy39xy036HZBniSZ2gID8vztJ6a8t
99/v/7PlZiepGKJkmLIsD0nOv/TcMEJJ1qMX138PYPljKYmWHREDfbdEUz7sQH8qGAZSiY7zxiA8
D4uVZP2TnttQ/m5L/fO3TuP9q4LBenVZoIV9N2ULpJ4l1igU6dK+yscMtbLXunqRFgc5ILvIwZqm
nLauPYnTJw7vnot7P7yadi/UB8+5RH+KzAHpTTLjswyxuyVWaMcKD8SFmxTkPXIbgWvjLUTYR+I9
wAvWdK9pKthH3t7tezarG8pJqDwA9WdCBVVkqgqnINNJbuENktymEqUXU+q6f5DqC4lLOIEoGLZr
xKCjcyjFsRAfyGqDqReDeRbHlg+GR15wShmFJ2fgC5adOnsOQMJyr0N3V+hhIx83IrFdk+AbqWdy
VY/lmkYhXMXFOn+v5AlVe9BsBZpYcH/12vLFRB8LDKJ3hMyREHvX7BzTPCSWcIyoAUqfCsdxXV/J
GB5Ce9tJ7DfL9F2ZR7N6bfgkE8L5+1zxu4KER0+PcgncwSGZgVejzqvYF3ndlXUf64Ryxk6LDtxw
76CjSz9AA4lEOJhAvvdyBvbSNphLS2mZ+Nx6SMElMS849VNoYaDbePjL4UHwnEAb1K2Ros2pO8rH
ptBGwQ0OyNToFrG5aj3tsbhLZBjUdndtKhdJo8LxRsKMyurW6Zd8NhhqJOh50vnJLJdRee/3utc3
4yo+DhPx5+MEDS6ea0tzwnR6JMvLprFNMBCsJZ8fAY3WnghSxosbFh39dK54xkbbBDv+YvqElXI8
zOptz9O3NMf1UhsdOM3GPCXGSNxxiK1pBlj/Qc3sVtT4FMcyiy36W6gTd875CD9X6FA2p27mMCHh
UYdzqGhD8Tzh+QzGxKHxTSzuI5lINLSu84s+N0bNOpynfuB362QWeqGn8oQjNrWD/aO0SSIDA56/
6aWD2wE0ZOSVPKwEBPgADydKd9iY6FcYskiFJ0AJ66UFOmZhtPbhNWZNPJavwRiCnsYDh7U1rkd4
wSFjgCw/BzsCXxfhvkK2y/6G2nZeuvoqnqsrefX8tg7Sub7t+WG2t33OmBQO3PCqEBEke+029h9X
/EzPi/nFGUqZoE7h7xpj8wOPh+pKTtzRmg+/QNqK5fVhgcLhZczLOjgCEJP2vBi6JZnSS2scwUgY
sg7h+6gH0DaGr38NiYS4OXzO5sndz7b6pCVXMLaFEezQLYgPRsnvJou4t5JkO4rq9/vB2AI+9POZ
SrAbeyVeuvJevKYQz6Vl806424zEtQnY9S2i1/d8BjF1VvoMPmSca9BTBfYe5Aa/KVsaCk++Wh8v
MJfDch+J/tn6qMwvXglOtx6yBFlDzC5rVXFELHbodOykWMag5qrJ7U0pvgp5qSJ5fk8epyFjT96n
zfyFwYyOdVR3Pgdtw0D/ke7Kx6gSbKDsbLScMpnmjP8ZytDcUM8U2C/ODLOvhMkx5uaV2oIEr2fM
y8ZE2zIcF19naYGUixut0vLO/GlGTFBzZefIiApR/5H1RrTupLf+DPfjhqOQJSqPet9cydUYkOpP
f0j4ba5cANamfz8NHPiBNwiw9NKeZWSTLp8L6oyvDavM0w/RANeKnC+nxUsG67yj2flma9Dlz2nF
jfsvjQLwrPrFrtr5NMvkFuATtnn4TPGffpKOdL/a8b7LN613oJ20YVNCQvvBEiT0dNsMJNylOScE
MnGEcgxuEGpLOm09COLZOLDOw9qiIOySySp3hqTIZ2YPb0LEmOJuhE+eUOtB8yH6eSjuU4SsFuux
8A0QSA6JD0rLu3Y0/VRk2T9QNbrJC9imY3yJMHtowZHZIrR9Yx/R7cwZTbXpR6cH3nofvkowqwiN
1BiZBJNI/KBhvbFfkRd3dM2lyZTNQoyPXnZv7W8WWX3BJFCnMoptZXET9EFXM5ELBCTFskfJkCJz
CC7/9nIIDpqM+En5/wSdRHD8TdA51BS/3P9P5RARSFRZCLV+l2b+sYKQJLLoNBAdqvqjsPm5ghgC
Pbi5SFoNSlHWIn+4/4YPicDLRRP/sigbivpPyiH2LH/dQPyo5H4+dErCX8uh3kJyasltx8ZP2nVe
ftJ29yN7Aoag/cU86+d+ZR4G4cuwsKrJgeQSCtuNHQSyLIg47CLJ+kVTQ3eRMa2ddNtmg+SJXESZ
ruWAkYXo73NN5M0TodVMmiREldazBA3FmFWhVe6FmTBLLt2WEuPMQlAe/uAr8ZmHyFEwOiJfb4Bu
d76eOM0mK9ZAeXgJKw7bNKI6evtTmq+CaY9+CRoyu3nF6c6xX69vMKcmT2EsrRKREBMb85E0Qbk9
Yu5vv1e0JhDYh8zMsQKVFQHn+OUi9LkzoRdd1qDCC0VCvO625sE8FNPgCy1Y/Z6TDsDRvgm+gi+2
sHy3rPC4G5+AZwr1GhCuPdYAbhyuoCYOrHHSa4eLZ8haVEE+wPNZGcjGfOTXAzboOQo++h3fNbdi
SZiM4ZRTt4EoYjcqnvkDThHvX9Q4VHQDJSj8ndUegdkjx4Su3pf26JOabb0SFyQkl6tiszdmzaLc
Vfw8vga90msTuZo/6Fh236Ifr3q6OYZ8TK536qw9ZLv8DKbFfGsPZIcSDmGCprCZSjBcHX4gwNGm
+MB9mWs0L4du078WYcWMmz7OkYsPM3FMFvs9YnI22so+CWinb+PwPinY27vJJZ6lwPns/tptmWYM
CrkB1HSbYwMdWFeDoCg4PR3IuGGgueZH+zpb5pbDunrB9X59WD3wX3Y+5fND5NyCwrcKZV8tj3Jh
r9jBPG+cjVQ8xTsNbyL7D2pR7szOva/Z0ORjkuSm2up+zL7rE14PCIHJZJAlFa7K5nxYtEsrnELj
BD+rMlNmxaJG9xfNnkdr8bSWLyBi1kxev+7riHDg8mAaK/35foOexmogaeaNYvdbtBEWLo119x4/
sGsKIyJavoKr4KpUlFLhPSvXwCVwmzyCixB4ar95LRtUzzBFOn0PV5tlfHPi6aB+f2gUPkd27Lyd
QFlhrlHDlYpcBRK8QXBgNCYZ8P4tQZEGkjfKnXzSJ7bCxlCcA1SXhFNO09DQPOg0ETLgVVqKJ62F
QIuhCSe1mYaw0Gapz28D8iDRMN07U9g1iuHbi1AzZkjAOrw7LUyI4LFNW5fZpZ1acLH2jKD14Ez1
2arjVzC1nk6lumnjtNMXqxZtozAVS/DJpezvosnzOEwNeVP267vxGbOtqaxVhk8Ya2Q0DsDAMq4G
/nrSsZEFl5ZzScxXTyBvnFVceMZ3zi5NGSZPgjoNBX4YiL/36j5LRrSOTsXJ9+AE1Dm4zRsSpKf4
wa1unJM1gollUHvltlhLi2BGSi4lyzRj84/1zHZh3osOFwQo3M2KNT9VgmsddWzxLze+xBemeGEz
pWZJ20/QXB5r/o5U83T0GtfedMBSc8NgRoPBlfLUXPMp1OuFdtAOVAXNStxTfNRbIlfwAQ1VP0DA
gbZG+WIdgxlVM+oAgpJH0YkH0Z8FBiVf9QZNAbnHhVdvo0u7pJayvqqMRzbqdtKiAWQjDYhtHvP9
VDReTzFW4UM88A/mbU5UM/NLihtgbP05nVI7KG63f/jCVJhKLitmsmwY0GnTZBmtq7k2JT8Ms3Yo
2Qia8FolbkbMM3bFZgcu6FUNBVR0UQ7dTpgLc6wq85sHBuhFiBGVHzYoEiJ3//4qQmdUoQ9ahv+q
Y6CK4AZ/E3pTRfzp/n9UEZKkKphNhuP4P+ORP6oImcXx/52EQi0DA2wY8ZgDB+yXmYqoM05h1qIS
lQKW7B+4QnR5KBJ+kTH8XkT855Eb0iAF/5PUW0/MpC0EigiGbX5ImIh6eF4Q5YL7QpHa7pJh4mCN
uTIIjsS2H/qES0CQV87jJSPWdTnHWyy6HLlj1MPzfl5P9KMxLogSm5ofr9S70dWxJdXmPR0iZKsj
GqZuaX6IikfGfOLoqNPIZeDlvZT2w9ephnEIh0K5fl76fdl40YyesNnyryEbsA9unb8P0QNUCVd0
5fP0nYZS2r9iVgl2z+yiVNbWrN/zXZhHxh8FXzQ4koD7Hg2J7jlDYzvaaBDj8U95tORvwyKvIUZa
8sRLsHvN48kg2MRT//EiroMhvHwxNlBQ/Bjut3Ybq+b61mL5e0F/lybF9C56T2mOEoijsDY8tRyr
6pQH015boJ/DiZG+I4TjasY4hu+Zb4GnRLIXSM+2bODHGU0w54M275bFtt3HipdzGvaPk6F4TVOP
AsbtOUDUE5B6rqAa7/MhBZ50qzUN4YO9Drhba/H4tki3HxBh9mBKMUag8jVqN8qf+7yNPRJdbIVt
XzXu6M4ebH4N0UvjQaJXPqCTeVU0Ji6ytNYhqnZWl1XmFCbiiPtcCOZBPr2z6ecLhgi2yoOGII0A
BuTk0twylh17E6R8EhmKUyOfm/Vbzm4vI7SwYsV4nyex99RmiblD94zwLkAGLh1zYW62y0fs8SW0
YE6/bMVL0Y2X1ZZXzL6TbFlAq6fakTTvVkF4eLYrtqq3h08vzK5VZo4iHWPp+Aq3d+OAalA7h3Mm
Dt9vP6zni3KKe1re9Ztwrp2zk9W6t2/ulLr1FLjctPeKS64y30iQ1VhrnjhBJCxtKnU+T2XOl7lP
MmuhWPwwpmZ2wjbFh5QhDzJnGRl7OSP4Ub+5fTeoOjlerSGpHvcRtQtWb7RmSxmzODgfDEzVR0Ax
jZK036p3WLPCxqROpbbMNyoRW6FrMWrB37giE8wPLymillky5ZxhcbYJVyiNN+2CvYT48qMdJqVj
o47y1nntyyP7Nc6CD/FkroJVoW+jPeHlBeTWB9gdlCCW9mlBvOW9tlAfq8dX1M1DYSaDUAB3x35V
Sg+NynnOqB5WZ4H50d+NDhzHW2OivT8WhW+yxBsZV+0qL7U909R7TkNQiB8IBqWrtlIGleCwJnfh
80s4NVLI5jgXmdzwmts/oOW+i/KqR6+a7rgP4qL1QCdn70ZNjnS6ZbOIWbREQ63jV1iqIkDzgoyf
mXCbicvnqRoNhg4y4h4I5Uf6gTqcNgI5XnJpywUtR+cl0BTYddGegKi17B9ZZBS2ZJ3cVXlk3F2G
qWZFC4AqnR+UA9tAnzAdfrl0JeVrw+cBLFKwq+t392LJW5lyWboqtyWQWV3b9DuMv1R2r3hG5wQ8
3aJeNA/CeOiKLvqBB0H9zycsZvmYDoGfNv+k3NtRelsPhe8SYb6Fh5i70j1QJvr4PykZfYeaOvii
2eC7G9KnlAE6ytuTTJ7b4F+gV+GD4lnmYkwOSXJgyUSzwUgkGncea0xuk1zYcTWbAQMPZz5hLErf
RvlpqlO+Wz4flyl8A/zJ5+QTgnunsqcZCL5oxnhOUaYGX9SwdG3sKy0XldGWu3Gjdk3pT38DpYoP
X8Xz8yQuO69fa/v4U5m8mF7O/uXVA1GjMmauofPnjP0vKkjySP+vGcSv9/9ZPQwqSI1ZAwUEeabo
IH+RQTIToACwDOqEHx/6YyVjDoluJjWCzpH/l/KBO4kYEgkk/aflgyQOptG/lQ//+9Al4y/lg2XE
jyYui24aylgPcsnMiKvRvsQq2NZPCQGamFlcyHSHniIdR6qUeeY9/NZSCwJB/q2mrHLb16GQVqGe
IuoLYyamVf/wxdcD0cWe4OLU0J2iVc7P8oYogdCf3GSx8YJW2eU9QujnQUwAasfym2G+dnn/yKeP
6qglmJ9l+dsymBAbJAThugkQYhiFyWr5lCOnK3JU6tEtm1Yhfsu72GzzPJxGzWsnxk/FjQRcbWgh
byy6uxtZiEY/u8XGQij6caUyCL4djXvVAf1kOGEMNEoq8JYFghwt0bALeTOOZPFyq8WJ/kIuIAFJ
DUIc3Tf7qd+2LdGQRvL8sKR4d+d0kLSXW2s6MnTziX9KvcikWmhqaN/N3rXQ8RkA4YLgjiCesXEA
2L5oqu2L5U1mkrdVswTvjZmqJJ5qxEhoynAna8a/eTJoyZpFpayRVG4R1fvfa3oDWfBfavq/3//n
u1L7DTwvvLEfYeb/yTD8WdPrv5FriNn7f93cP6XJ1m8QgnlD4uM2FFBlf8wFUS0Tlmjh98SgLYMH
+0f2TVkb1qC/vCd/eeC6OMwN/1TSx1BCi7pvSZcx20OgxXDIQ0hA4V2Kxn0rtbi8yrOVBVCye7+z
0J2IMLbUCoEErWAkF2NTFL7lnqr+/l1o4cQQzeMTo9ewg5FJsBnomrLk3BVSczq8H/0DV9zt9h6o
ASCuW742c+tkwrqNw6pBHQfqV2Dykz93lYDCJCrT/+HuvJbctrYt+kVwIYdXEgTBHJrs9ILqiJwz
vv4O6F6VZPvWOeVXl+SW3C2SIAlurL3WnGOqa0VnOiV4NNSiQ8lMNCtPrZ9uE+rqLmJEVmIvyJ67
0jomXPNCPTjE/amM2NF3BjM0RNLZrIJUt9lIpUFG4aNei68tKUITT1DzxpUIIcsEci80uIiKgjSp
6k03g2OIyDFK2Z+Ela0j74mCeQpJQETnljVJVhCTInPi+kxJE3eOYpDdNEP5lMci1FwBylPKRber
x+e2M99bqyO/zB9QRpQHHVbJYFl2EzFy0fOboNzMoXUDuP5jMQwO6Eu+BBO62zrCK2s2HiFHwFlL
DafRQN9IcQNTPBpIvsPGX0YNxG5Dc8bhWBbeIQiZ8ZrSo9/iChuIW9CUtxTRuYpoppTyTd8prtiL
rgEbQhXLjUy1oWLfm5BqAoqDLMGLO5BpPzBPqgg1CAw2DqGboJWTTIbaUiw6ZFU7swm/JQwthu0b
31KZYj5/yvtiL4bzYje+RKO6iUPPsURI8YytjWsVlTZ0Vptw+1nibRWCY/a+1TnDIDraLOvgfdPC
8TFG/B5AK+Kj8FF2g10G2TqSmLl52rdVx7aMPKnHnWRJ7QMjtNtU0kgVy2dWPtSGEUFZ/gOR8mid
CMeip6qGI0lLkFAy/EGlJNpax+Ct0zmVjlORw2rSGlKm2Lg0aTo4GaaU3FcQLKY+fcskEHdCLC6E
XLkkXbLpM2M9DM2L4ltAX/T16DEsS+C/ESsoStEx11p30NlA6oWHXqin4J0cTY+vOVeJbEgOuRC6
IwxcgBBUZPPsuomvgg8oLtFPVtbqdptgTsoYE/lJvBdiVWWC95VkYryJJ/pL3fBWlCVSN16XWI8/
mwS/baM+W1O8b+V73yDNb/FmL8iUYZtuKjgN0L3lzGwbSF45M9lRxGytSjUjsoT8LGIxKwrC3mKX
Fef/aviHZegqK62qYJRXlf98RaByYuX8c5fnb7f/eUUw/pDJhZc1VmPuG/HM73UavhjUM6I5j4N+
t6swEIIJIlsmtNsfDpdfuhl0PYpKRSlTW/1TZu38vP58QQBF+fvzxjDz+wXBqlmt9Sjtt3Im6q7f
oFlJPSdXPfMoZGHuRG1EYMm7HKM69eNTTXchyOmajOo2T2fgte6/G6l497Bm5ILBMNmoJ1vvSVdR
S1V2Kk9MXwsYgL5q4nhJK5eLoh0n8C4GwcBRWnh7C71hXCY1KSYKenOyK7K8KFyFK9VCz7KI4HF/
vAvNC2QStCl1QbJGM4pOapBYo9ZO4YfIgZsYtkfUwxrLR1zMeMaXHTvnifjoIMybzWAYL34Uogpu
J/NVKNjUyFMHwah7KFM0cUWN+VTPr/XAla8I3NbEbpMp1ocqgPppu2Hdqh/GrIbPzKpbtnpAeeor
hyRW7skEqk01yWfMVR+4dXidjFDeTn73UA8l2zteX4OLWqyO7WbQa1SncnD25LrYGQUppUVGYmiC
DFvnX1uFeqmoahk/qRspKw9ap4aHKPYYgWeI7sZWfJCnfF210dWUUe12SrapxICaDk91jRxbLa8l
5vY4ttZRn22aPlDXvW4Fq6S9GWLunUXVW6cNORFFl+zqqSMLQqysg9h+q3OQaA/UC33hoEzvuowm
KYAvIHZhv2qAwUdcIzvkeL1enzkjiji2+5wJNo7Lf/E2jyE/QVySRldWQiLHXuc/bPPg0GIJ+9Py
8ffb/1w+zD8gfpgyGzx2bfNi8Gv54EcGj/kDGzQ/5K96UiODTGWWDC2ENYe16v+WD9n6g8UNXK1l
kFxB4fuP6klWx78uH38+7jmt4vflIzIszqspLrZT9SypHxG1Sl85luD0k1v3NrB+xdhI1fPw0WPR
ibeCgIoMCc5ufKXd6j3SmBVTdzzyp3qf+7kWEp1wm2OP0iFcMEpC6iNjPnhIjDd11X1SMair2MXa
OtzkRzKbkMcxNnqubukVcqC5DWF0kU8p89dhrzjpNb9639kn/24mZID3v0K5lTdJ66I5pxU9+2Np
A9N2pSFNW5jD3NUGtKx6JdL0xJZHJ/pz3E5YVb1zjXYlh7SMNPc0fBDuN0FIC/GZoBscJJv4SOIz
zYNsPihMFveJ8smN2/ghK27p5M4hlbRT/WtFwuBFE7+NGX1HpWAaR6y2Zf+6Y0CtE9enryjCl8LU
L/rRJmw8u7MqUiBgdYu/acvpkQuMOvzyV5FTA6WUboZjPUPMmwj+BrSQR5tnda2v8XyNq+hTXVUP
Ro0OclnejQKd4rJBaedUCPACGyLgIfnwYZJfeOIhbga3cX3V7l8Mayl/oiEyXySXEKtDepFnrCi0
lMExad6vL7Sm/HflXAKBYDhZHkmQoutuuOlWYvSm8s2Frb/IG+UQb36kJCXAh02XeaGKu2ARBA5j
3bRf4rlQNzTPmctzzUAp7SLQg0y55QAfCE9gMEr39gMj/cqjQ4+AaNsf0yt28Whjvhb2NxUq8/ZN
5yR775KRmlaTCl3ezabbReQqxca4HbByl7s83wYNBeBaoO2MCF0/a9YtMivOVRxYVEje2svoFq7H
R21wxm7Vd5tOO/wQhNl8DQjBju16XGMbUObn+FAwkMTC6LZ3ABeTOzgRFXo5K0x7CsMtvm9yWA1O
jk0FL1Hej/HWP5Y+QFeGvFyzsGhFT34JZxI6WwLF8BuoCX43lWPIdmhVvWIp+LOFrakRqRbsI8z1
ZMFBtB6wttXfwN897Vm/MJqVPnhw7osqX7+ANdQhiOPSQ+NBxgomggd+jLwRHEu10So3vADKwDF9
FYU1UrhSVGDLErrMoLjFEtD+AEp6s2IdPBVJE9X4oRUrkVepILk7PI3drZJXyUef2SE+cv/al58V
QRMWGnCCwUhuErhcvm9Gx1ha5oMWuW3v5sWtJWNtN6VrqJNzfG//XJekRHy20dOzlUL1/ahfwlUP
JD775DAqEBpoykn4fZpFhuOHjHfKIxLWUZC9c9+QhDQHUwG/Q8bF2PJxZuHxIp70MbgqW+JXyR+l
pYxtE+Lsgm1TODmpx6jWRnOfUzlEMPZYkYhtmn9SnHxrU1vr4DoGNozZSXOwiXGPGd2V1fBtMASP
t7H35ovV4kWtNnyjSRYGynjwgdG0etFxkq30RQhalg8gMXaevK8CAr7gM5KFy77aOyTyZSLOZuw3
fFjG+EjnlbB1f23d8UrO92+ti/oB0ctKJRAveYD7md87BPycTvW7RLiXnYLolkbi/GRclGRokMY+
M41x6AMHxirGZ6zYaUcFdMm1xY/llBuUyrhk2fSb3aW0Hgm7WcTVuVLXRfw8adu0u3jXEc+O1W3q
5GCNzwqb8fwuARKmOPRsyjsrom++0ttjRF75a91xvqPUo6tAQVgcRHXDKEyX9ykjojYhLJ6ddKmw
C+NP0PRLi5KhEs4eikEDrPi0ydkP8XRi7vxJewkO5jE4lDsDXoB+TN9DOAwEFbeOlb55sttRPN04
aMX6HuNn/nG6SXFp8flHFXxLn/In68anAsyAzt3UborimThd38G0v5K9LWsPgzOnWY3CIt5OmNE6
t8c6aWDHTRRI2BIXhLfiQT1/ebLGabka+NAANq3acPnSBnymDbePX7POtAvhbJ7SE+dnsO2Am1uI
7jA+iftSPuZ2sG+39bbdBiuSEUyJctOuCKRc5Q0SwO4rt1UINIfIWg7s72o7RFeCWmY53ZNXH0gC
5jYnozuKegGKOjF9G6VxDLS4KwC2WOW6x35jNhd135+qi6yfYlZB1SVP5564bbCGHHNXXVNYBgRE
gqi+52dcjInMB87m1pjHsGbs0hcmLLQ9wdhA6Qyldz6w/VMMl/bd2vOq2S1DiGJTB3tOXtTL5xwW
D+MWeEI1EprOUbmcMCFlwgKVFVv3CcjDFXlRzRRK3ePxOCRr8xqeTKxcX3wGrKXIAaM76mK7u3u7
wp/1BwNCEHCvCRxuknrZjCCUzNYKjx/aiu+2Em+CbS5HF0O0vKvuGM8cpkLWjZOjHvYCCiCk+gBP
nfw92BLjlF1kZFpL/NzPIQZn/Cfgt/egiR/1PYLcecrrb/EQr5lYvngnAd4X2vwzk84rxkjhQnba
ZwDbitX0pcXhtQ4jZ8arXjNwYcCLXNNYKGd9pR4smhvPzIZq1yJgO1pl63aX78b13MZeE/V4VBwP
6+M1PebAbb21CX0/hI+GsvqGSngbofs+lO/Wxjxma9GV0Ih+xfZwj1wyaVb9GfPimu5249RnIsFP
sjvuoMHeYi671OY85m74wvT1L669ITaIEl3VuUYm5uG/bN0lmQ34n2rvv9/+Z+1t/EFuhGiw36aw
n+/8V+1t/KGxOSejjdIcSt5c+f4ascB8YNqjiMxnUIn+aueyqye4Fz6FgkhDZX//j7id8uzX+cvu
/c9P/S8jlirUpKIzApGKril2aiUQt002CG5RumUqwZxCbDLQrpMHEedcV3cIIxNCybtg3c4wH4x2
RcuUuI8d35g2SdTuja5DkyESPmXqjF/wy42MQjMyvtNx1ZTFQ9E9CwaxhuB4GqzEhbXtrGtrTk9S
t4363ClLqrK0nrhmy8bSU/MPpW9Jsc06eOQy7dwkCx5rcJO5DK4IKGfJtlUOrAcxwHxQYJpHwx42
70YYOJY/XTSYtyFSsjxRkT9V60Inuw2kuG8y1MWZpsfWuaop7MynFrcdjXZCJEFp1QyXg/67YKap
WHdF41Up0X8gPlX1Tao90FVzilQlshvx4ahveLOwcxZ4jOemAU1Jo0awvR1rdRcF9Bd9/yb7slMk
1tY3NcIUoGfREcxz6NbFuFYpXAcEFXpHZsScbBsPNyHtyHednEJQnKHDkNQnm9Lw1kmV0w8R2AxE
mzgACqyqTtIXbsT8B2ewk7T9ixdL0HjK8StTK/yVGNsHrcKJhPH021JB3wDeGLDu5/2OSJ1TQY6W
L9dPA7DkOs8APniZI6MCsRI04d2lzoHEF/kp1sF9cZ1JWPEsbBVBMK1SVvLYUs4ajvFC5UIDsk7I
sIXIDc3Gqpg1nSHN+akIaA7r1nak396DIRbzRgYzb8lPYQozL41liMIpHlijBd4ngQwgOi9NT1k7
rmj9Oj2xqqHpHeRY2WvpuKkVwjshiWPnWtQx+gbOjrj5mKPHDBLrrXCVIZFRhWpdl/g6kpwWMkb4
KgXSLS2bTn9spzbZiQLlQBfF1iJtUcyE355ZfChdvVfZl+l1hV+4JZJPFypr1WdVsQzMcyihEbTq
s4asQ+rR9oYEEXbaXtCsjdenL3XZOf/uJVWe11JTnFVm6n+eWtPxYM3965L6l9v/WlIV0m3mQTcN
irmf8fuSqoLlkYi+VH7me/1aUnUmslB9MA2yfM5NkF8NUR1rIpRkOqv/bD2VJBnx3N8W1N8OXPtL
OzQMK/YxVjVtvce2s1O3HQ9Gc4NLjI6+2r7rKnxC6Fz1C2J2+pcLEg4y8HLTDrmFKRGCwIjg9LhD
bAJ03SX7fOWtRld8GnfMGZYXJsXr3A1RDLWkTUNcLN0QhIwiWwtkIqP+wtdZy2Ec/eghaS8i7p9Z
viFHh4aKcoVupGldAmhRmfPZoXMv7FjuAZO6JNrwi0p3rpqvMWWRW7r56lFwGwcZcartegImENPZ
BYqY4JYTJsIKX1DvtSHcM1x9bJ8M3JDsLIn6oeR8tsD/52vqTKprE01uoGxoC65pS3qbyTxM2CGD
/JbRb4mUZBsQgaLtS4YoYkc6QxCBdjhEndPgJIuDV3U/NralbUmF7vLtgEKKpIIg30faWTsL1QlR
jgehLQ03ROXuhh5tzCPLrMscB68BYnMZ/KZcyIsGGGA/3UnHXIT6rUNVzjg8o1WiQTQtntWVb35X
KIvT9gIiGdkYHh/hERfUcC0JJ7YAHcCkwwFU1OdheI/9VW1+BekGPZ2QwteYuXLkb5B5DNkh0G9e
sSmrUzMeSDA2Hv3sTtINPlCHDjYv3BL74rSTCW3Z0cqQUrdOaEtcMbjF2b3Tb7q2Fz8rwxHDd09/
lPWVvg+UVyZsiPQyV/AdrF4ivJVV3m7m/5vvSIVcgFPNng12H/yNf5C5fFMFpKavJCJUSRCmcywT
rrLiCYYWbIZbI5+QANazigoSB2FuRKP1EBxn0RkzSto4HMl6VoTLeNnGc9gv+R09dT7m7B0dmF5Y
Y9dWDCcwbig7acyZbynZ3hP0NnTRB7Teq3iFqg7sBdjuBcnm6/iSX6pTfoEzqP5oT2mLftvjWTTf
1FfiS1v2P9kz0iikX4xGjT3BChjzsdsbN+425xpoo+Zmv0j/IHSnvbIXFtOtvw4zlvCdC4ZB94E5
Q3qIL+GKmQg7yx0z5XidOHXhKO8j1kh2uad4xTG0r/2r9zj7/MDkyqvsJYDRpN0oGZrzeIw+5K/3
/FK+kh+x5XPXoh30l/m6/EKGNdHMOc1BbDMAYyY5jtZM/qNpJJAxgM3r7u/FB+XgufJt3SIIq3h3
cC8q4YUXnN/Dlbf2iZec7uLOWJ3NvbyZfYIxNAXsxLPjTUYzjrJ7ek0/RH1Tbdn+0Eg/zZpxiOE1
PjMsZ7ItTOv0Y3rle1m6M2kbMo4lsxaGAWhV9qLr8gTtSIijRRr4Z51KQGaDsKo23d7jiNlLLRVg
ytbi1dzO2lt6PSSskPyzmfmWbDrQ5IISceev3Wb2DNMXdZU9+3GHttts/EWXmiBxY756H18xJkTP
MgGovC/avjkTErRT8OS0R2nv73Cs7WaPjkeafAk8/Cg/io9VsB6pRcdyoX828bMxM18Yf/DUFoSc
fCrHgQQESBUrqiz9VhEejqgGs6LFbvjKFzSSmWvufX3P09P3Pudqe8PiiyESD4hEPQl5EzsHERpo
e/k0Qds78mkwQzubeaUMLDa4KnlXXPFzgotoSk86SsOQIJ5BPpHM7gFa4IG4e8CvDJvmB3/DXiBu
cNdiDOT+kR3ykT4yyrLNfbbj47g2MYPG6xT38rDrduk9gJS19F4GNKf7lJ6I4HaeHeu4kXFKYpYR
F+Uh3Crv7b16GO8UxfWle7B6B0jUe/1aXtILgUNOeEE/dOp24SE8zFZdILcr+UG4188DKFBpDfEB
HSo7Q37BZ+UTfJ6KnYlpx2GiUy4nvKr4RQFPnaHRszfvN6lNBtCiOQQzpqdZa2/tpnSK12Sbnswn
7UvDA4tLyAUDUfUugz0Izu4D+BhHRN5comAsH3EqFf4Sos4BsrAz7pgrv5A+1L+Tt74LtnHoIEFK
1rEDOGgd0uOlWWyB+LTVTYFX9ms6krxoJ/UiPNd02brluCfBNdglK7AP7VNc2BwxbZNqmz4IgOw7
xujLSKMtYvOX8R0563y4yUp8R5nVvMK0te9wOIjgsDYs92fDFjbZpUKdooCGhXBHyvHgCCCKsP6o
S+PReGwuxLFcRM5wW9kA8R2xQK+tTzQBRGzQZKUHGOzpaDNbqNzgLMDiLOwRlMxH+cgUD+g1TCJS
NQDiL4WbetU+wyfEriboJcLZ31iC/SNTiF2GBRpOjUx+1UJ5JqUm24ugz7Fd4BalzcNlAvrpMj2T
4mwESOKW+hNvgAGjyN9UiEDBcSBaIItt+w0AepcsYxv5pmcXB3AumYa2YVF8tU/hg3lsd8WhdAB1
PlsXiQ6q/pRsxYxtHk604iCcFSYDkDbpoXG9Fhc0zIwzvbWCM5oY+vAY7KNDS38sWbOq21uLJZBZ
wKunnXJ/DzYmfgr21gOxItM8knWivXidXuqn8OT7Np09IVqJuR0+yQf9oJ2A/7Hco2Zl40GzMBNc
OB48avg+tW7zwY8ZVwQ+fl4KHJJY5jAWGkScqhVOOpggb5L/bJFu0kjCogkOLRiTZh/j29euLSgG
tV6NDe2a8qaqn518qbwH76Puy0XjRyeJcKJvjSkHDLIYrz77AFpCT1XYQmIBWgd3F7rJuAmfaBbV
24RBA1cX1gx8U0yaUPt6uzHi9Qks11wld5MYpXP7RAaqG9zpiy/iRbvI9Ku4jbg+DrWyjHLId+qu
IDGUhXv6SqGudmQYHq2S2KoDEBtaXihz/KX/HLYzJYhk6T60w37diktgo+tAYLWidMz4xOr3eclF
3W/6Dp4Alo01QDB1GZElwxzpXn0IbrmaICuOFw7FmCs+Hnict5U43JfjdbwqN/k46645pacXKk62
7orrAyzEnRGRbG2rSH/5/0mDOLXMn8qdHDhecAoAFP44OSQiarjxXEDOqNXcFXbYMrlY5yMR6wsN
dC71LPbQWbwsn/7NuyLiYRQRwy+WYvm/aUTY4vyt0fS32//cFenASZEII76Fe2WZKnPWX6pBJCKa
yYZJA6cqWvzo565I+YMxrywbEE0NQKMiu7CfuyJSjxkyA1jRiWEmGOIfWYGAq/5tX8ShkzYM4YW2
l4gM8U9zXrmxujxog2lrmcHW1H1bL3X04xLtgFsYHA2rPHtGZS0k45KIuDOU9lpEzIwM7ay0gCLh
h4n19twE0N8EgbQw7DrSUD5qEYvXoLtRT19TjLb0+CZcEthmQNV1hnkYi9CJ8efJ9UzGtDDJjNpG
KV0ZLVWQTSsvJPgXPJzJjDlASPGYc0ULgrcSISyv5YM1xmvFtJCAUP8OXNEVszxYJiM7T7hoyCiW
TXrx4V9Mar3MpXhaScyo28zclfxH2O62GXvsJ+dEgVeRNViCJDrLaTdcFI+OhQHvURmOYX4NNOI2
a/gaYcxIrIw00ExLZRTPyYCYLfpOK1o2E617IIx2AYB68L+yWFgmI3gI6N+89eBcmUmQUhqz2bIA
paX4K8xwKXjRIeUqp0pkrpFgFYf1J5JfkjFiIJA4igbihw3FzrRqU9RvCg+kCbRSqpOBjydvq3un
dR9iLW/FZqLYJ3pLFI5hNtykCENFwdAhz/1j0oMzEYVlhOh804d5cZaSB1nOEQEyUcAkWoXDylCK
q6a9pMNDRHRi79fVwusmx6pnXoiunyYJIGFXfI8shVXIGyQ+tam+7DsCPCYKaS4WU2C4BtVu7yFO
Tn1CTakjfJP8ilTbxNKbHAHkUHc95LPg2ohXoTjoJdENmwlyaiacpgEr8GBX3ldv6raafKv5g1Kp
h1Ltj5Ynr1VwE0HskPK+8ixOytjSl9kIMqpo21MwHRT/oggojcSVn98sBD1hdLdKa8lsoZO+hqpZ
EDDvz8ZK1cq2PREY/+Y1DxOgCkEBtTTcAvW/xdzMHZO/doL+cvufax7hyTRgyLeivffDwPBrzaO5
Luqok0VN00ls1mn3/Fzz6KArc/+IBfHnj36uefIfqihKqOJgSdN2/4drnvb/9YJ+O3SN1fV3bUuV
q5kodzNSSi7Y65n5JpOqxyjXDlkoottIvibjU9KpaUeutI9qJZ9CCDIGw8SlLw1XRSatYQYOlDL5
v2wlJVN+aLvggOqsiWcD9aMOnbMyBidJzWiV+uCE4hhqHW4HQZzZkd+B8SrJ5WGq9go97bCTBib5
6K/UcwSdgm4my5ySBft6KDbNoK+KQVlCp1p4Vfkkx/opEmsnzLaloS1rSdsmTSUvM0bPaOTelUR6
lDo0Z4kZuD4BXI3PTjcbBKhvY/A8VNp6kknl8Ex2hGFISeDRYOkQMcxyOcPYpkP22FbdUep1iFL1
aNfJsOk6GsPKpOFhK6utKLGL9+t7mbFxiEpAokoEN1ZNKXN6xqHxXZr5U1P5jhLNaUaeCfWSNAJA
KtSVkPW2abWu1YAcnDYGu8tSIW5SotQVoK6EoblTswlUgCnkoOAq9LoYHgdFPKQ6VU8STi9924G/
ofLxvLxec5YtZJI/loOMfyoQ0Js0sTvGyUcsUNNLVdPuBKLhKVrjo6E1QITyhBhmwc285CsGLg2f
gUIrb+jTjOGDXlsgUq1rotJDNk2AuHUPHQHzwUKODeCGypdvnEIiCgKrpVGoxq6aGFxFzUtAJ0RL
hC3S0aWsGiixQ9saqQNbjdlG/KUJCpkFgwzULkY6Y9q5loAqKmLSrM06+ZevSTMyjtkXJY75X9ck
6W9aXcP4y+1/rUk4sv8cufezDkPGK6tUP7IK0l3+IeP9tSZh6SB2y6DcYh74ex0m/8HaRgIXQjwT
geA/1NvN7qy/9ad/HTravz+vSUatV2phgOkG1WA95dvMjlcZZAG8mffxcMIBuKNVDXGia1fsa0Yw
D3aLjZhfj9kLPmQSnbNPjZ6QCm3OYe5SnGGXEAOsI35YMPHyNj05veADcEtskOXBz5JuoWX/MFHj
8uivTI1QyijhTK3QuuW06T61vUcYkIMVglQqoGEL3+BcXw4zNQ4Q13gcczzc873NBtjZi52Faw6R
u6IhDciNb6YuFmjmbvzToL2A/VLhu9nJhzpdxiPlIkiwJUiUGfrQ4u+uQBnLLtl/7/QpUQ5OGW16
QLF8ge5nOOJhPHqPvAYEgzUbcCqdvrGWwtf4WTvSq3Ev7eBbe53ENbi12rFI2vkmQdljiwNymaGQ
b65xDDMj7JZAUOfybB2iH8MwfCKuzw739XObLBNoOSQ+v2q6jX2YO0jIqRGxXiK7ZxfIPs2FfVk+
Swbzy2UBkVl1GvEynnoJyQvt5e/6Rfyky8Si0rNCwgmPVhhjxBd9I3NpWAhvwmN/Bj2NLRWMBAqf
D2/ezi3jfbcNN82qfx6fu29wqsm0fOk/yhzrOw2EZh0uQbL3KL2G04g0Jom2uT/gknO8cCV+9mda
1sIb3S8almK7oj3cs9dbFWybEQ3J1ap4KmRtW2t4RIzQ0Y7adf6VLtVz9g6RlN/+3f+ihq2XEsFP
+ta/V0/yi3E0jroN/Fajh+XtQ+SOdKMxnSDnC74BDRKb2z+QqtjiEiKSjd0sUHGmJ3B5H5MdDdTi
tRPfNHGFvnrq951lA/fDSmSJy8iEfcL8IFwnT/qtfyHWccY1H2X/JZSWsbLxrCWmYY8mPJgbopTU
pfAmHYOn6UgHHPLaB21aeuSxtsScOx2Fx7mP+6Defbqud/EgHnJjScDWYrwDitX2XX2VquuHob8M
xdqY4WzSK2ndZTvTCdsXpNJp9wAlJvhmcMvLpyor8QHCYbdLxJcm3GiHxFvJvNMKcxt8i7or0whH
Zn6J98ZhTFb1c0a/du9v/I3+IAnzA07ToRpe8/GoEN+0tV5FkMXMPk5YsRpEZhUyp1VrkYVJYs1K
BQV8KbJd9t1/NNABmOn2r6VkKwrvE7YWgxmTxSU/RLz68SSeuq32it61t9D/weztn/PRsS7mCUGf
qX1o+Wdh0Pblcrf3KEowUkEp+/Hu4Ktnbmq9WaHLSyhpvFn+qbCAKtoIeOh2gBPBr+7ToCAxev5K
xxpnUuZgqyJmaz+j5CYakIT/bXyAJZCiFxjZEQPVt2N2PZLR5gDAvWVHbQsEfS86sF2bXYSvKApd
WV6KpdM2cJLDR+81lSBaSSfsyDK9RLsSlxIpMKpEp9EWbCzXjuWGj1ICoveV8VjNWAnEVOK9jsax
zrY5RlRvH5zk9Kg8Q0hroWJlsW9PBU5PG7QLT/lUOrTixw2StZnaiB0AfDYs8hdcN2/Do0i0Dkg2
/iHerIWMt0H0nhtyibStOTYryzi1kkZi2ANmIvRmRErs0tARXsanCMITe0Q69AN0nHmPCGeOOTwL
4KeATAk+krUo97mwTTdleVOmEypGkvYAa7DqEAVQsNnrTzWeIk+w51QcJl8ET9Ru7ua7+blPn1q1
Hddl9+F9ESvircRhxXfmhs5K4xxdNy84yTPE2ktjPw8XiQXdZc8Qj2lpXTTjROUU7cd1V9o40Me1
4IqXnXiRTtJpSMhSm6XR2qn+phBsv5kULPLH5D7SX33G05vS9PfoyS9BLkOOWutb5bl+jG7jd3gM
j/GbeXlONohiL2T3ESHbtLRv12gyBOKOyYdejWu6zvnLnReP8wFZxHCk+cQ1AZM5mtuZDoYJn6pa
S/eS6DBHLWxGPNehX2PC975AbjFIsmakGOvedTed8521L/lTR9Kxt5CKEZe90m4zEyxfDad5cosX
ruaQZuPJB//LqUZ7jYZXf4HKRb9tduHPudyPLWNFiHvNC7xubU5hBicQR1sM9/itOJYZDcaHFLPv
V5s9luNsiWdSbM0wsR8IsuR5vMJWOHA72pFIe78aEE/fExiuyLWIemsXbP1DLj/QJtyat/FRPIZP
BVAE2GQVaCRvGT8xHgVexpvD7/k9ahzeYkrUZ2aosNp4p3lby8QGdUZxiSmMViEHxaHh+udl5slW
ZHHyZoc2f5uP/RPsAIkYczonPT9aBJjy5m4jPUDeHf8dJgP2kxe+0E7Wj8I+WkOWd/Vr/a69GC/t
U3LPDv7D+BQMi5SmBq1uROY5clBI3rC7afX6GXsjuu+6sYBbJXwKt455DFc8iolPJpvgUnzl9cfL
jdJdDS+8l48cQlmsd/OhuxAh+KAwJYLA+znj2KB7UsMvOP5/8QbdkkmtxiFCl3CuMv+z+s1AXvGX
Dfrfb/+zGMbKjOLCRHKBX/B/K96fxTBWZmiFv3zO1Kn/VwzjMNFUtuwWoENJJ/7pV1OSHym6SSGs
aYbBbekV/AM+0f+jfvvzoc/qvN836F0uJFGoidZGbxJjNbXmfaxiUivBOve4ZJNxsAO5OzVaYm1K
Rekc0yCIqOnRi5PfmDTSwshQ96KDF+ucUVdvx01mi0G68+abK7CYJZxkHWsAsSGF+DaCUJdLliZF
2Jq+5xgxGjqRHXUjX5RISu8SDcbUknayp7gqUnAlqLZaAC43Zj4VdA9aLi51VBj0MPgSQQhuZ+JZ
4HGhVXW6ZYL1oDbGuNflytpV/TixzlHcl8WAss3wOpYJgfq1yVDwtgNU10kpyXTsaNClYpWsGvKd
97kvj5SDLdUAAO6l3qvZYy7P+qruFJfqKuJzGZrWOk8EkrAriPv9SpzCQ6cxZ5G8tSwl5D0RTaWk
27xOth0IbK2fliLweH9gXlH0r2gmX8YxclpFW7f0EAdsGWnKVbitve8IzllBfm/bPampYCvxsErn
uBdyEjwZ5L3J48REu1FSNV66jQfkLsUqY0xiejl5fcl28ALbw42iFOLZb8BK4djNpfJW90APDNUp
q2YpRNR5+kyOKWviCjNrbWJmDuLyIcd8oJnKOda48vVvfmexo9Y/8rmwneDiGIEdlLdSyd91mrq1
0VB1DauW9CC5MlZRq9RuFw3ExRVccjO6Mir7/GUPIgIZu0MSrdMphBFTQVv/w92ZbTWOZV33hT7V
UN/c2pJ7G9sYY7jRMBjU972e/p+K/CMrMrNG1cjbrCQoOoMx1jln773WXB1y3iSc+2J1NeR6WTf1
iu7psqIJkrlIEkp5n7mmXYX+sVKbtYdZJCFboeXo67fviuvOFb6VEr6KYopqnKgAVVqb7ksZbmvM
O4LwMODIdoyyGvmu6l8NjU9VBs0ZBvuhes5aBuyBYrfpc9ODl2T8bbqQFmFHDxaAp5aDeIwzQIQl
h3zdwEbTEigV90Q6FeQx02ehX4MWyXc00+dYtCisgf0QTY3ob/7Bqyq1PPMUUyTem7p96v39Fz8f
y9xfsS1/vv3PVZW2p8hSTUvApMfJSvlr2xO0gYxtT4H8NomZf19VEQ6zDKuSBYsNOCx6t3+Pemgx
TI1ZMsjZCADMyn9nVf2PJP1f7ro+wSh+XVVjTS/CVK/HzbimlTCx54+U1xOJLGk/ZWWpopFq5GRW
v/Ui3U54goQ+KJ8sK5QMfKG0Rh1MS6s9SxayBJVK1r3QrDObnZ6s5WsAvtCf1DksnBogg7Z4KsPO
KV4tO533e3MhEEfbboaFOWO8BMtwwknXyxx0uA6UkSHLPFgUjPHVg3DpjOk8wkQIU8gR5Wz65b+0
7bpZdTKMWkKrHK2ZR+fhOrBAEgt9YfFFZCre/TfzO1Tnjb/3Hwooc2RlqIuqmX+jXNPwlsE2QjGC
PpYG6GosOEPt01X8A1ZegzUfD3m+tO7xFuHI8KAm0jCVgHODIIXuTL7IlzHcowgKiEeltq7emoW3
Uy+aMy4puCfS5RWOO9oVgO5Q0HvmYwSCQHyg7JpTSvI2okLuKaQFEnKtS1tv4e1lN+Rukr53u5Uc
LcV8AcPJI9io0V9M+qaHkZwnChMBXQ/WRWPH3wkZNKisFPxCwvx/OjZ182EzxZyNduxsnvPlsK2I
Z1quQKfd/XoVg0hzlwHdCWKUQo9ztQw1fxsM2B74TejBjjN8wEX5XSjLDK4vI6WC7O3KbsIP2tfj
GcB+a1P04TUj9p1o6jeZTOoHKUbuCt0d6V2j46+6S8Fu2awSAfzESZu8IBOJm1D3u3VHKXQN5jw+
miOWk65NFBeFf4Te7a55k8eOXCV2IVbTuVDSWnpqlCNfCSqdUl9KN5POzdtjp3qJ9hrfBkDZ2X2U
21mwNOaqzS0p4xPrUXifZfYqHay7MQ+TdSivjPIQb+uN5tSbwHO02NFeEZr1nomqCEwtesDFyMCM
7zJcan+n9ittvHbJNSJC6LOM9io+tll9xLUIA7xFFiYdsvBHELFXTKF7RYFyTlnFn/VDQn9DPi/s
WLvYT+Hh0itxEASlnkiRqdWZxJHAx7VpknqGSv2b1CqsYyrQClBmBgoBJHk4ZJKFxDRhqXDNph9V
FaEHMnZBxrTxGH4rJ+MUHjwVbPPMhMhakZI+R48DLrSYc60hGTrhNVJX7RLY88xfmTf308v1p9qA
W4zh8V0qJj78Mnmaoqc2tH7oP83yc7gyF0DoehAx85Awri8VDthBxsl5Dl551qH4o+iQ39sTHFG6
Yv7hhbBdEsjBj4J+nbXyE891F5gplwAA5pP5EW7gFuvVHL0LY0MGsqgKCVH8at+zH3gxHTFgQ7HO
c3btb9X6B+tUtBWHiFYcvIDjefLzE6zrRJvn7Yngir4lDG9ZR7PhAjx1RRdmNv0S5f6Fu7Yll+HO
MWsTHMfv4EKaHMbW2zi39nK80IdFgrequLgGbNfI3hXs9fgFqh3DWBYWVFojChRGnyL9jsZbmp9o
kRhkyifpW6Hx5zudT/BcmR+CZG7Fz5U8u9O7q9aJtRz6bUkwdbi2wrWuzLlym7kwkIXe8EsSEPWi
nyG7UbtqrGfZHUrc2ljktJeQIzEIAASlX+MbDWHbMvBqDuDmXVqkVz95GAZKxnfNuwpbWrZQX8Nb
1X+Uxp1KVSN03RkXPvJ8Ts7EXuIVsB5R8dHHd0H+hEaH3l93dzROTNaoqaaclCSbyTgRL1EsAwRn
C+BEkn/KaKTFk6Wvh1N643hkrfDRilceGcKQnOGZtAFrBSMuqb510SmES1jeq/qVGpWyTXqI5+TV
dNTkldRe+TAeTaCz1g4g8Ud/FLYwFj+34xO1Low/iM9bynYb4wpNUTi15hxFv7MNqWOjGUHEVOub
ymGVcxrMyPoyXYeXqpj7yTxf3zpsy+klPra7fmduRKIk6Ck5/fqDjseSKM/UJv07cmI7tBtCX27l
bTiZL+4XSh50v8UCGQ+eCZxyC2+uzQn+25U4FmhaLnQI3TbOuxh9mAaf0L2L7+PjH3xw4lCjWIqk
qfC11P/Fu9M1kePFH+bFf739LwcnZj46dS7MXE2Fbvu7RmaaF6sSMxnVUn/4qv59cJL+JUuA9ywF
yO7//9TPebH4L0bFoFSob+XfzlR/oxxVlL/w7v5w13/j4f3K1orGYsD1QqfNgOeUx+mHGIlI6pub
MoJSDgNUjFw3CivEyH7gI5eW002LwTmu13WTYRGttjLLmBJkDIFDgE2hemnKbp/6FriroJ67EIFn
o4shXDGVTVJ9VELGiCdRjml3MDqpXcmKaDpmhzMwUwSPJb4U8VxPY5jxxdJwZmUeEaOjeoiNudAH
RyWkEFNiDd5/qGxzPXV62C725IKYSaOhvYyycPfdrLy5Iy3IvNjFOrJSzhVmc+9EZrEeAZaFhHbZ
h1kgwS+S0rZfda352QkMYFQ/m8uKsDYrbMlNy+NBqUK8fOnfhODkWvJRUCbaeL5N09xuTZJMmoG2
qLqJCKHUasT0DD1cUr5Cu2tTZ+jx2R7T4K0zyBUxElvpPvqxXtSGtQywWMVk4VUZ+AHBDjGqxjFH
M6sk3xXTfsUge/iyQGzJMTOwYiuZqypxl17VOUbyqoZAHFJE8D0xexRWYUsiR+TbTPxmgkL2DK1z
FbNzZuZ2JSR7JUC5M4Y7KRiwemnUs/5TCqVPY5NQyf0JtYoADnnu0bLPIK776ZuoYWvqAf69GWVL
pqVrDwmcmHxtAcxxof+3QYtGkiDcRGTu+xRb3+KorBPg6AWnP8ZjTXZGCVNXK804jd5VDJZVtEmj
N4zHnJ28RRWy/nmodPWnHEyFnkuLltrTyJicHQpYZnHH511wM4wIOrSpXmsL5S0CaVM3Z0G8afl4
0AVp6custhVhgM1RovEw9hbany9DQB8axYtSfApy2Ykac90wv8uzF0uYTnOLuqF+bNmL8+pFNfJ7
m/gL/C2X3Bs2YYIRj4DXhiBsDeNJ3xFwOL4JEb5f018y2aT32i0ElFm47no5Wg/8CeU23RstLKxB
7CtIBzjBMlSaVrcW3Qpeg4olwOPo5CeHJJA/hZTOiUfsihzjuE9sQQaHOKIiq8p9lJ+6Ui9mCkN9
xD3rRBS3XV0Crk5SABpUAb7CnEnieDSo+t5S4S6ECk2MwUlbaal0nEdkiSiiQqKDSQtaDlr0xh9x
iROh753Q/RDVhmZJjmTjMcbCNUkpgnJZ0hh9Fts4yU6jqZ1TN3trQ5pFRHRsWw19u9g+Z8g1Gy9d
a410xZDqBIECQABgtBuSSJaIjushPcmCc2bBQunTo4k0TNIqhCWcQRs3fBro+7CmvAQ1VHrfJQ33
ILmcaQw6vTXnD4YMQpnblvwm6QGNqfKkV8Rl1uGmFghTrns7V9DzIURTEtoAfuJ9Uj8eiyHfGR0n
Wax6mUjqYAdKovIMRkgqwt+gRkpMoDNCrDhymfeZH21f2EOR740s2HVgjcIaXP4/eFOcugkSciYR
eQBRef/LTjeN9f+wKf719r9sipMIQkch8gPoo/66KUKGZbsU/6NDWeR/wC9lBTWVya1+bop0E9jA
DbSRxtTy/XuOOoCy/0Gw8O9f3fpzN8H3lDL1AroJ5gvy4Wks4fDcYNIxcooc99GAXajwkVUDS2FN
IvxL35MAyVj9WhN5OjguMFfJLvsIwMY8KZFJ79t6GaVbM9wwjkpVqOBvo4UNH0gB6B2Tm3ebcJcM
DLEqp5vLJ6g8GhE3jLm+/WDGe3yuwZmn2xiRPnmfl9ZzbhX48+mfpq86aOilbb53G7BkRmHXN+Wp
Y/aF2hG5VshBk+YwAA7qJexqmEtzbj2XGOOUk7Eg+GYIlQzTKGoKwWFESMuTOGHFp+DpN3XJ9QmW
AsQWAenw9YeN1j9gfUTXcMdPT29X78p13XU2pNpbCAeknQHcKQ7RligzGbvAk+c/K6/aineRQcj3
niYzGGt0Wela4ijxCGUn2SjsebPmbjLJnTBh87C0PflkDAdBDWbFd5Ju0UMxI0xZipjG5Tdz718U
WpNH/zjQxNF+2IGqU7dX8FwFG5K5j9EXzez2NXwKTtGGSBXAoU/ie/6pz4P2FXqhHZEJANR/oSyG
e3bOj0zs5ns6K3OK1U38PK4M/Z04ZHLGg0WPGB1a7qpa+miK5wHEb8Kvbu2uZAWmsxLZiBJW2iqm
Fjx/IDupqMZm8bPL/X24D/8JLp322r0Um37d3IOcPESC02f+RWqmCaR/5H15Y3xCRgoRuXD8OmX3
+BG+IYC5+3gFQebMiqX/nOzDBeKteY4whkhpiCnzYEWSlhM4FdE5aEQbzIt0UBgjyBhklGcJCQBN
mmYxltsiISRn0ejYPBiADhZc+4uRwE/Zjdrcumhrs3jTqimH/EyoD4eYeu2zXYOcdNrs06BeEeyB
blrz1nKyyniLTDVW3ynHhJyQ7onqQw0ISxMf1ZtwB4dkA9JaouqwSUlANYiAepa6s+IArp2H21pg
f/yReWAtsLBC1Roe4vPwJLz418bdIPog3jt2nhM6QPN2Kc9Ahsi2vmDMaFdri0jw/BCeoU/YOzJ/
QWLRLjgZy2Exzhv4OiBKbW+dO5/HT2MezcnEmyxL3t7bA/IMlhgXsSjh2Tssh+NS2S+V988Yw6H/
8enu8i0EkCP+Lx5L7Wo56at0lh+4uXBg1vVrVN5LAUidk1bfWBjTidIlXZj/fqJnSa/A+FdIVIyX
4akf1nJ2AjEjvSMxQBRDZwl5Aul62MBkfU0FDbw1vIkXWkRkQWIVo4FkEEkV3yvjXlgPemwG9S+s
qnbyPNm67iTCUqnudf/BDXFboAra6t6154zSPU3j9k50yJbE/IMs4EfjqndvuMooiSmXW4a3hoeW
yR6nGEv4W/oVa5+kLCP3fdROXnOqsuk1vYIy3WjjyTTPQvyY0iKJijx0F7N21AP+FJkmCZ2KBg1F
ihx7QQCAwBrFiUlYy2fCWXB+QsiRjsLCHWehea143GGkBFteYg7KPmiDc0qkdLPmVnw7ErvBqWgP
6agJy+gjnHO7B76aoN9xwzEgpBTXF+jZuUdRm6w9dyvsotxJXvH+JuzqHUIqyvSym4E/kR4yiYzQ
GRmHg34Kp2Exc+X/M82hU9W2HzdC+Yz4F64qF+q13skEMIlYZAiHoLDI+Od2/Sy4WdGXRC9XMf/J
qb2WakqiIuJiZ9pq/Y8Jrgbu70+ng7/e/ufpQP1BnObISp3NQPbXklmlLob0/ttgl13+5/xWUQCb
oKoUpyDhP1ntlX+pHA0YQDBl0GFV/635raROppE/wqh/+cWp0aeC+peCuRF0Iy4qMd2IBinORVSR
JqcGtD1Dt3QKnJYfg2yeDGKlyJqi7dmSmTZ0r3FlfbQKLSFfe9UVtiQtWLeJt+x9fwuX99iM9M2z
ngUhF04Bq3em1q8a2rSiv7iDdMlH6EZCvMtzfaNp6VYrk30giqsSuJ5Ak9soEBiURbKR0YkF/Wvl
M2zN1eZcuLkj9dVGG+pHLHhLMTTXrgSoKtd0OyoJ49BpaDZ+dO4rpM4G7mpL8feyMsw1gdwYoCyz
rJNRRxCKUDbfifERRpnK6lrRzx03RtNefB3Pvas7fiqeNcNC5ykcSomeFAJB2Q+4OqcSGC52oQHz
xYyWxJgpvYksWBf8ykjerJEh5SD3r9QJIIIsbZ9U9VqWm5MrYKuEoTLzAL+k3qQqQnaODq0F2025
gXsS6SFT2yQdiTOLnVCu3yVPcBSNip7ORClb50rqdzE9l5lZB/m+ppqqE+5CFVK1SQH0K8846lk1
N8zyvUikSx1w6Ar02JE8pCGIBtCRUz/k2hDP3IIQdIRqSI54rDz9HDfuIq7CneCp2kyqqm0ZT1nq
nbash/4DO0a4t/rWv/ZCb2z6Uf5Qy+HS9ArbuyV/jbJF39fC9Z+XtcFgylwjb7AZmqHa7vZ+pGf/
YKWIhNvKxHCBDNnkfG8gBPkvM03Qwn+aaf6H2/9cZ6CKslywhBFy8Vvw1O+tOeQg4I5kg+6baU1D
zd9XGpmuHTPOSSdi0buDYvp7FcKnVFPDb2aCQJZ+fOpvtOYowf+00vzhriOTmT7/y0rjpoMUhXka
b6pvtH7md3WfQJUNr7XP7lsKyAK3FhpH4kN3b67CTYAeamzjZ+Gc7AnIk15TzNv5o29RXEGvWPUo
+OAffFQv+VP+bEZLTJJs1TNXnwsf3dLYGgix4/hM1LY+nohw5MRl2aJ2GrQTUuco2RIYYd51Mv+c
qDyXwklGr/YISKiGNXKGeYriGk8ogdwopslx4DJCdgkVtEKIzad5EcwZhz6+ng+HoEK0Uxqfec0L
MVLRlu8oIU3hLZQX+dyAi+yMF76XXuPWsktOIv3ZLAnUJsxr4NRh89EfP5uP9+XTcOCHkALeAorY
ZcZzrRyJ5zIqhr18GT8CAjNlg/BljC+8IIadnPPQKkjVZW4nXOUL73AYqt7AafARJpy8MPhh3mnU
Vx2+EZ9NV+nKrWy0FBzHGI0G6YvqXdv6xaqvCCVo0oXNInwNM6LrZvFrm8yi8DeD+UU6TLnX8Zax
XT/pdjWHkx63xMTPHSuk5+IHiiPuz0Qiw8goy3Nknfm4j4Fb202UjYluqhHg2LTbPHutYQfWV5fj
ZMI3oGMXfjTrZl37J2OkutmI6IlJd+rOPsqTo6vuEM2M/i0o3yz6pvrCkZod2HqL6dHotBKFDeGh
iIhmabmLRsh9ybUNngdxJ6QoUbAQdYtMcaCM4C/qonNjrRrhJfCOyrUtuGnVgVo59f6tUqgqi28K
B5eRqu5sBuKFeopHEgXm2EboE90xgBMCYq5e+kN7JuczfVdfWxz+o+3z93dtgzN5/iI8/D2dxaE6
RDMbtCymHd9z+pa94tgWWIXnY7/oEI3yyEs2fNQr5OqWttB8kDYtcmGnl3dwRf3sLfsOrvIpMOxA
W0AttTxHxZBM6/YzoZBElejeERPiThbnqjgdN0PVxleMMltXloSIVhv6vGiuqKQH86ARLUaC2YN9
DFnwj/H+VGMbpeNpTIKuV1SfjLEZK7oMkpQVOqAEWMAeY2T41JDQiNJl2gAhBYrqsul38LOZPhbD
fKvrNudN2UD4qT2EXZ4thHSXFUscSVK7ttSjpRzEbKOk9wjBAfoDhkjxyVSRFsQEY2Y7b2Fm0bwj
LiDH5K2u6FwK6quwbtVuNgaTInLlgq7EPYhXZ9F/MSYFgDjxCFgRXlP9+R/e+QKGJ7IDqCzl/0tH
M6kF/9L5+uPtf+456Gg0WefU+JP89PuWw+Yhgdn7/QD7y+F20spYiiKJzI9IW/l9w0FfA9LfUgxF
4gt+bFN/Y8PRNe72H4+2U8fu3/fb/JNfug4EdcBRjF+a4foMtgoRb7Y6vqRvISvKsA/kJyFfoxik
d87CuxIq0PG4Y2kfcXUwHy3NLzN2uv7D6I9Ul+4X3TO0sOiJx2dkvfGNnhLK4iafg4nSUL7/wEnB
lnfMhHZaXCzhbJffrrTyueYwU5CDzpJVGCv3KtkIeugrW/zH9oJ8x8bp4qjz+ihWLuvbLIvYEhTw
ejPZA7LADyHPPH+zusrOwC4N44uoFauQfVLF1zPB5ubKeRDWWFh8ClXALtICywZAnnFdbhmdiAwE
DoQVqdfyyMqLtchLHkQysTsK7QbfUKed2MR4zSZWxndfIEhtFmSvXMzQCc6ImQugdiFdtXROoQ+d
pa7eEmbe45qmIosDv+4gObiD5PqRv1VMwls+m0J+0SucLlfPuCJKeX3DZIBjHPlJfFBvE2+33Lq7
cmWco5cWFQzeX9p3cHjG8CODvKkHKDazJyV/hBg302rmaB45gapoe/SUTGM1bj1zN5DfATkoeq9V
ATX7m4mf3DgFX0IKxLN6WAzQaWCJtA1WUC7GubF0Wqffe/P4nPlOH6189FDola7CKSMys7TDAxGT
A0DVCfYMcHpHto5lAh/TzrzF+9CGy8R2n7rwJTywEfu2d4wFp6zxmAtw+Xe0/WU7LT+tcRVWizA/
TLibE1H2rGqzEc/jeJDAuKJcLRh18UlhRIwyr7wl8NN5wZTLd/gOTb/18nYOr3rZTKIF2MOyua52
3hE6ELYVrbMbSjPovsFFmvs8QHTucDrmpA7yCSV+1sR9eCiv8k0vCBgglfruMlrc+Idk7bKbZtWq
h1m25AdbbGhu/8qD6tHK8u3gMqbf3Nv0zn17kyFj7zqoZhdV2YX+LUYQ5kNaWVb1ypRnh+ZStHPp
2lwUBlE6lCR9UV2aC6GA+aw+NOhFhE23JoGYt4Bwr8PtsLau/YHOy4ncXciEN8Vy+nflRbKcyFgS
EowDpFiQD4aIJNyaC6K6wX6FdMpEemXTa9lW6Jh5c38FFHEnOcJyCuCt1gdoI2u87zMTjwSHxo2w
ZHQZySsE97HvHT1kaIYyL5+6Jc1Xso5QCmNkmskVz2cVtwI0qDvuOXEJpomJ7xoTHR/jkmiPeOa0
XbTFqNc/OELSST7Khq063BbMe7oAgbtCg7e7IrDdoiXtZx6oFkIL4WuBEM9OCDrQgJVsyactSe6b
KQpe3ec3UDi04elqQ9CE+ZFc3T2gcGrXeG6eBpJ5aDt/EcgDWlplW5yHGwCa7+npRfoKPqU9EASK
yPpSjzPjKtsR40qke9pL+w65h9OMk5EVMUGH5A+mZdGiRL+20mB5gfTynfAkJnuUSzrsd9bBD/e1
e25P7RmXEH83fVFAksoe0Zs0cCqxlbN5Ya1BbJYBz6daXACFmqRbL+4KdBFl9k2q7yoyujVPn3KG
k4+7kJ7gZp3CE5z/SbZEt3ZCJIVO6GBD3MfAcORzvyQa+d0IVv3S9kCUGQu4Cq2wZKSbArziaf7q
d3Ne+mPCozvhUrbjw9ixAmEfoQcGsKtHMDMFIz7xeOMlmRxI8hNJ9L51ZslGR5OLXF6EV26xWpCl
qJBhTrb4Cq8GWZMofdG0aDZv8lGSM3UbQ0fa/Miu5ysmI4+1IjceRwx+CSg8ljNgcQs+iI0cH7K7
a/QLKZCdfymntfRMnCNLJM8FSOLqFuXWP3kSRxDzRHAhjAfNrmFyAvgvNbCB/vdP55G/3v7neUT/
F4QELMKAfenRwWT59yRO/9fEjTFxBytEN1uT5PendRgNimwQyEG8l6wBxOQg8XMSJ3Ikkenx0J7Q
MDnr0t/S9Yr8an88kkx3XWYGqU7VOD/ujzWw0IsYAfIG8N1kMmQWgf62Ch5xeaoxtmo5hvSLCZ29
Sh5tt9aNbYEOrGaTaTSP+dtnXEDRaGXHJwShQzcu8NQeBmWdTsNmameQv/jZmXExOZZIFosT39YR
BOiCwnaNNpISeSDa1rdOPXbJHoB19qaIQPBMSFwl3LRy5wexHWF1yAG9WXtG7nMfx1FFROLY9A7Y
hZUnUIAX/splDWphxwn07gPwcZ4q21lALmRfO3XfOnVmriLihARPfo1Lby7VuKV6rL4tVzxdurZ7
1BZs9DzB3hqv6tGihw0ei/H3yM75ponSohBa2lpQAWqJdUmip8hSHuAPY8WqJXlmoUyJcOsn8huu
f6TS3166EajZFQq/TOZKw3ta3lKvx7grETEwGTNrxnf4rchxjANvPgj4UGGUKcFTKyDuqAI7lNOt
WPn7HOMUBAI7aIOF7H2GCE90N8T1QMONcWAU8DD7KCRGk1KymFsZ/GFp/HEQdGR5EjN7TlJ8jeLo
jEOzEsE6NIwtXK1lwKnOh+S5mU4XVjEPoWn5TOkhLq8smc2/RmKT77q0W+opZyiPUQ0yIx9pTduM
y7En9BLBkAjlCzGfFyGfGN/dmPI8vwXpveLYKV8AvjCRCtnYfDvJ+ie5o4uREZlJmS+hFO0HJlbd
TsTYHAX92qoukgg4wk9OPIeXuCeX3YBUodRn5fBo81vZvxro+UJWV06Cs0FSGFwyB7xmnPfG41A+
6mBZ4nMA10NIjEmLxg+v8iTBKQhb7t8l/yPksUtHqlSmexZnjxZ5a6WgGI27raWk2EUZLTWMqbt+
MY5fcLOJPXqyMtEJR+NpKIYzPA6XKa+Ui0zptoGyNWv+ai3qduurItXQDy8Kgo/e9/aoJhgvkSPY
5ciN1k1IykCM6OS5ZY+TwhBdJBsFXEup/6q1dJ3Sb9AZdHWu78iYcUrVaTiLEn+qatVStGgFYUP3
RdzEWm8LkWLLqUah/izVPJ3zcQGeY2bxnCpIAaQrK1vVckiefIHsxqZZVAkDoLFDwElOHgqPAQ8v
XpmZORTrwk+cbgrtgCJW89wGv590zympE3ETODURhaYkMU4Chad39sAhz+jjDRwRQCH4yRG3icnH
OAFKo4iVRHKGcKkThy1DWm36z3KU5p2YrwqS3KvEnLcCc8ehn5dRvxAHyxnrla9wOdUM55H6MKgX
pVMiMQFOdzKbuYVbPKR9opW9U7ZfqhROGLY5MJ8mVJfS6CJ6KRZGieK3tUEIL604WwwhIz2Zvlfj
Oy3UychEE59PQfXpvFM5hAsbL8WkIwNoUdt7UOiHoE5egj5Ymx3uc69iuJ7zQLffkmdthIjnnCkf
q8CiORgJ5DrCWvPTUxv1T0pA25q854lpW2By9tNzo8m7SrSYvmvJSQqmUWOOnaeCylamzdMYaa9a
Ejuq0tzUBF0WTgtlUcJH/zDUiASZ9EMiaUbMAc9tI7xY5qQH678ZMDiEiMHge/XiywhrUipg9wnH
XsYy2XCKn+yjpTRPM32dohUfksFOGPbLJiE8hXsyOTOhR1saaok9uVg2ub9I5W4nKLe+Vzzbz5td
4VMERtamH/C2D7lZ2SHd2lmYWymMbPI/RKSGqNnMelOKeXjUCwn/9ylUxZlHhJPbs6p0jgBzoZIf
iUrovcyQXRfQz6cLtX3NsWnVDbLlcRexcZSJYjqhSEJS53028A96VzxmMkQYb5FLIbsHUW6VNXJd
SVFOlaR2BtMOwqXVVpxXfaztyizd+UkdfYaciwC/r/qBriLdGz9+JR9ELleVSssWHwIsG8FLF175
5E6JIm1r+4Ac9YraLDipQb4qJ+V69i6J6sKT6nCry0hBMDaE2WMA+CWZsNYFimHp5PlQiQcnp1bO
yuHYGki5BsVppBirhb7sAqpMmaT7HJFxCfeia31Wb9JU0UJZTP8lxlkq30ohY30YAIoGTHVrE0gP
YT5shEMhvSrKsDTaYVWg2TcNUkS4HGLhKw/hZLBq582w8MvwTVLbjaLkh7YKl4Y0zt0kRHOOXeBm
tPeW66po3jOCWsth1tJBHSAvi9A25P47A9Nlpnw1DhpiAWYu3Ez48WxgmjmsUogIeePRqER0nqg8
EJHI5WWM4qqoq3DjhtZ3HUf7ZNCnstnqOBML7XPUpjgsUibuvmime8FD3BgE8ZfYqmuTarOIPZdu
5EIto8+UpS9RIDyguERNz3ya5C9NHbxTMhaMfRgP2FXUnPT2jrzVNTtsxZGkkboVLqsKa3JN1UeN
5A/Nlr8uh+nE1ki36zOqZWzcUr1paJyoqCPC4M1j7eKpRI2QIUg3w+YotoqjT7GbgHXwbQ/EWCV0
WWJobkGL6TBv3bUeSN1SSVEFtqOxkXNxL0AzVZR4l3jvUd6e8K7O8vjakRgWq6cil9heaCBLWy6E
ed1TgCT+i8RlVrAUFpU+FzuU5Ulc79Q2IZgkD/CaGOZzNt4TtoGgGFGQ6v2x8wFOFCYajhtrNHCA
hmxbuisRenT/bQheRfepLe4JHZEBJm12lt3aUcgGDLzYCTj2xGzvbYVFmgI9BxSCRSmPR6dgq81M
jneRvyStcKlz9hNd1ELgo3yN1IaMdjw9hWQkzUWq7Tb/gJ3mqOYhqaiDB2+ZZMb6/4Y2CoRAK9kL
ajjnKJkTqKGk9LxVHNMghnMiYVoxrqVRdjpzr7E4GT6FGGsjT0qR81PQ3fuaGMihXVq4+n0PHgLF
u+k/SSCdDLin/K2V5POf3kJlfkZ2NJKJCVn/X0oWZvaI+f7aQv3D7X+WLCCNyAFkaof8QJMQ+/27
ZKG7iqbQxML9n1j8OoAqQ1NlWpz6xCj6WbLQRZUUk1tRs/xInv87JQsV2Z9Llh9d1N/v+iRf+HVs
N7S1V2paxmT8VhMLhL74ToWNYWXwLMpYHafOTpBWZfvMegLmgKZfcg9Y6OEkY3X7MS7wXiFeUD1P
nIB3Oqm+tOtOD4AIgbqAdQFKlbpYZCBYvQ3KPul2SGEXXBkjXVCaLjTGps+He75Qnw/vWoMQkRE2
OyWCIY5PynYE+qABgYcE7bdbVHiBkQOIhNg7j85WMzc+3VN2HW9dOYt3SBwp8wtDtStLnhq/Ezm3
DhdBdWxOQvM8HPpnUgiHA4qa+AYcgl+rf6JtUG3AnUzCBIUOsFcdgGGcvQ9hAjZIawGTjLXisRmW
MD/QHTJILMFb0Dwe8W9drHE7tZGYFV4A7zLGPwjM4eEohTc4TkCcGPWNUJARJHMcZ2Bo4Qw/Ty2o
/kEr1iNjjn4GSF+ATM2a+8cYcUqXJ9eL3RK5GrYkWlQlHVmbNhazTvdKZ9u8T7S4PntvLMQKB2SZ
676dDNAlP1Cm6b2shjVGMFDvISeEjfryFGytRVdhn2teUPulb9GqBlclI3zYkkd2aNfjLj1O/yXn
Kd4xv9Tr7GDdumt0Do/ydzOiXUyrtRcgdJinvuMTEr03rJnGH4G1qcZyqI8rQd7lxUUnILHc6Uv3
FB2Ep+ye3clgOwbn4Jwcumt6CY/v5brftTtvhamiV0fHjD418ax8RPV7r++H5omaOKyeLX3TKs1V
KZ911caqZ/N/yQvDzMkgCtgIih6vi88YVian7gHpxNx6yUHRPUsTVQrGvN8BEXbSEtgpdCnEI3v/
qsSMTR1vXd1aLKHfFkESHqAv/u0MHcwVpxvQUyozL454jtxM78ffzafK8xMNZDz7DVXVbvhUu5kg
Q9Eu2v0/7s6syU0029r/5bung3k4Ed8NEiA0DznfEDkZECDm8defh6x2l+2q0xV1W21X2u1MKZES
ePe791rPqnkzEMxMuwhl6egAFaoNPwnWVeZ1wlamp0eZgl2SI5JLP6ydaHhRL4CwQj/eJu/grkJ8
asmMwgp9UFcZglz4AIPT0KNfssOk6BcvzHthrF/Zr96WbNM1XCqARghCsGuG1nSuvJb9H5Bq9peP
KfltuyjYIJmMTLe5Lir8CdDA481Vwla85Us/5xJ+kb7poFaO+ofqx6DYGSzQBQxaPzfohpG5gB12
OcYbfvPAxqDof+BxIQ+pNjeHBuhT3RYrPbsPzdAeJqaWDwUU04FuZoYBDbND7/UVQCuqBNRrcAlo
786GL/7jFbt0gyEa1R5sq/ss0PDOHaED1K3DA3Cyxubn4AlmjsWXJqnopAj79OIpZcROK0E2z4ZE
8dXgJoSPBDueUUrAddjyf3HGNvURGeSNkYQaP7A7LjbyJdPJISZew7DD+qADNDjG+VapgBGgPgX/
BpgeXhK5k/uUID58iPgRSO2LImAtcwgHF6XQba3UTwjoyAjqkIyLAEtwUHYwMVR/E12XoeIbLMwd
Qr9/9iprWmTLyMCNDQRzf7HK/iqOEVmqfnn8D6ssQ0rSblQdocuvhn+FXiFg5zn35kuf970xyFL6
f6+ymg5EhWkqeAJmln8rRAwpzJ+ssj8e+i+rbNeMgabGLRp0/D1BAfnEaleBxWAbF9hTmpqHutLd
0ZjedW7c+dTD4sRyo3RP1e2pHMqFxoVqsSGXS/oRg/kWh507JM3RzLp9Qpynqcc36vDiWdCvsi3f
GsjONAvFoAyWmZ7c5528UeYFN81VLwk16CRCxk7sxkZ/6uTXVtQ9sStuDA8U8qxUJ6D+NXsRMfZO
uFoHuSv9m6nRV8p2JY7sdshOXH2KOMAsZwqi1cJSl26jM/RBiX7CehkFRLuCgfhdF3aJpEKVK7Hi
MoUNFWxuUzsRZqGxkS0GpP5hp9sRE30zfLuytE8VOz7ZaLG+MjWiMyQystK9xNAOZVjGbg8wVEWg
SH8DVIEA06POBxzOSGdvgLGEmiiOkIs6MzOyadWnW2yszIjUybCZ2XKarUfRe9h3jxJC9SjeNgoU
t+x6GYxPudH9WA6zhaYUtqmTg3Wd7L7kQHtDuSNFfLBvncGyIWcY7j61CqCWRqLk1bwIEO+0Ag1T
ri3+yZc5BbSJ6QXVgKxhjvnvl7kqUhL/XEz/4fHfL3MTPugPrpn/qBHmf0dTYEroDn67Wv/T/JfR
4BIhCDqUzKnf5gK/V9JzdjeQY5gfoE4REPwNPYI89/Z/UtoaPx62of2ifys6fZL7upPWZHJfiWTK
mVXl9lvtkXfP5Mnl0lne3ETHBUo3P+IKVK3XLt/XOEcG+EO6SQ0OVOKffOIgzp7v0ugi8UvNOpX/
tgsTpT/Zhf3y+O8njgFLS2Ea9dsWjIXnO2TL+NcMo/3hk7+PjcDBQMCep0yzdPv3k0bnKFXgthzl
l77lb5w00GX+cNb89Jqt+az6QTWppnHaWOVtRG0yHSAJrCViKHA7HQjZeoFwMB4xPk04/DTajus2
/Va399k3fVc6kU+kozeuCd12VU/8+hjvrUN0F5yqbbWV3MKff+lrDF5euKr8cEVb0SGX+SuUiPas
D87yrj3D4YxhLVJesSnS0cQtVXHFjCI/Nz5NWroax3jV7uuzssUNSYS7RM/GmNGwJd+2WfDbwtmz
pjNsmTb7NMKqvapyek++18HSMXHG88PUBKgNcUiKh/oFci1bo5pA+EXFtgeibE99zlaHTWcK0ULx
2NsghOyvO+lODQ/JymxcVJXskbpD9CR/tp62IZuIcCy8JSsmGkB6D+298aasEicnPtE2Nmgbs8Sl
4IMFQxQYtpX6mQ8yILxoX/J23tzhzBaCtK/hjAV7zpzxoLeWlJlUozU0AgUhSr2nP0rrblZd5shc
IizDy75HxBETT9V6055HUpSTjwQzhXiy8WP86I/U49iR+me+GGeQL17Ey4QU5RgSM0NSGnFkiCp5
mLrUWGMWpItBrpkDy7DfMNhHFdAvEBHYk+VznEy7xLW2K0gjmuEa/YEp+kuOLuIKQXPWXbT+Otrc
h8zqXUXx0HoGLtrQqj72GHKWvCTinuIZ8aKls3unVOaXTa8qe+JD/YyK5jxvpdJN0NxBeIGSQ5OP
yM/Wl31Pn5Wc6DXr57mCpsl8j8wUXiCv7zgh1fTpjgHomfZxQB91JutoDu8usQqNO8j0pmZBKm/o
tBeJ9yqf6ifhhUZpBhn9Ip2E+8AdTupygGoj7cmVAu5SbBA8xR52JxvEzOo1fkogDtlMKU4lMh36
j5hl+cpjtV7g4sGlU2YfAZHMi9FmEGoHGw3D1USoUx+8DzOw1wGMGiBNCpcKyXZMn4w95qPxQoYy
7TJ6wRdwSjuIEyL++FM3MLNYDzCJnth4zL4DaiMPvOptxX3dJWNGXvWHmanDk0w76BWEjgFHMacN
FBYeTUufh/A9q0Xp8iQ7MsqSp/GCPXF6iQnNO5B1h+yLj7DyPGK18O477QJBAz8dB5PiZbggOGnP
NGWEjfii39/e548z/mL+NdHIgD/kpsf0OOM2ktXwgUgBVqY5neY+BW2+NzT/3eBJt9eA4mdghsYp
jmo0tzYQ4XDm46osFs11x6HiQd9h6V5VLjWaUXtAEkBMZSsg7h2cN2M2W/Jd4zfeoRdcl3gwZynd
S7Vcjlxooy1qMIsWgBOqdjG4wQjYyZG55kdbeb9t4SNt8V7GmFGb5XX7IJ7adbRlPFTyovlegE3o
JjGFJvEZAomtfeRvtJ9XmDuMme465G5wxndovZseBsCGxO+KFDCb/u4IILUF2/PQf0M3235TT8ZF
R2qi2Q3JSnSaeWvHE1oOmqHToXqis/uNNKqQMS3HE7wo5TL+Vjy1uN3QkePPGi/ch2hjGK9XRjKe
kh3LZxLh3JnsJO5R/zj5nOGzVXzpmL2d9P2cr4gCrWPgsrx6cDc/iHo9lhv1rJNRyTNCmFnGb/SE
XA3dibyjJUV9wKGBVhkX8o6fesZN5UQbnW6TsEGb+I8uBFh4wcCTOKrAY/uLdiyUt18rSFQlPz/+
h0IAD7dqSNDkf1On/lgJYIdQZXEOB/qiv/2wT5z93fNzfo8H+qEcUDE7gKZX5ugeAi7+RjnAUf6x
HPj9yOWvF/ZjOTBN/RBZyA7W4nCAfksvUr8fT+iKDsk3ld7PN+V2uI2wMhMm09CqEdlV9vSOj7l5
Uk/XbfgAJQgIIwqQM2M6KdtydnGicQHITpk78Sa0ltMdIWToshfYF2pxUa4tvBQs1CoiuwrAyPot
lch5w01MVi8g5GoRPkbBikvz8qVrM7biCwfXXugSt+dkxbperpVljFbCFneUAmO8ypQnf0ZXk2q8
4qkK2Jv3ZfGmktOnJ8sImJKVLBjA0QSloEB0N/ksetzuGJmr98ED6K/xhWqCYxLTDbXFCzRKiGg3
xblTiW500vdMX44vfff1EujCWXNBQdFA/xRbLj3TnkPDrOnT1byj5pkIT2xobWZn+nDUQuNDcRd4
Ha3HwGv4T/4mf6sfxG/N9uar2JmFQ7JP9qZX+PzXUEIpuK2rO3MdrsIVbut4BTECQe9wx7cpvHaP
tXrFjteeyf8N34CvprMJGmRLgPZaXeegmm/+XKLF+9RPfWxsjnUxLt2TCYvcVmFBvSCUoHttvjTv
5HryWzzxlpCjI/rDOaTQUIKnDrg2KxDgL1ZgdHetvCezlH9KyRwlt5Dy4baZ0zlR6y748QLE+gTp
VXvtp/E4B4n2O4qJFuA/aQGsTkf6WABcRGoZxtVw60W3PporGqdfEky0/ggwVVfwVFd28cwi2J1/
sTyulXVwsE6UUtvebZzEnz/GfuyjhFhKHjfVbfsuRvey9HmV1nRMb9qGhixUDfmQP1n32k7GLz2c
4Pdv6DI8EBELFC60DVpvR4BlFBT6djayLCgpIM5RfxBVSWZr6Cn76xuWg83cx1wZcPOrjX5UjzMr
P/HQTqmEt9n6UT8a+zMo/aPqh7tiVWxoHXvSfi7baIF7+ivJCyhwaI9/jLzPZAjeydysFRJZeZ33
5TsCi/YJ8juynGJ02vdH4V7ZFRrzdHs8UBNyYN26cHTUnAhrTupBfjcYIbzHdwhzYW2jA1rXMs1Y
DHLLVrZFt3gtO1s4j7mrUl0adrybwy6LN/2jm7F5jnjkRGatXM05lPGiXBK20qyDlXg4duthEfq3
b+ZlWj9O6+tr0NKgtHHhte2icdB/yenC4DQCXwC4S7LJSSif6IbTE6c3Xj8jewaQ9EyrHBlFrxzB
GfJSOY8QhBYeDiLNKbhkxn17ZkxRNDt0sPif0JfLe0D0witai1nVshAoJuTbaz94UJTStwnSNZ6h
9gQ4kADe7N38crkX+2KPntdGt3qun+dfwqt8Vz9bXx9T2kx2e8Qp2VMCdmucMfNPnIL6t2I788g2
2KCvdozXuVzCws0CfKSBfFu1un9FRpT6oUcFo91LpGf2ohuiokUwjCh2vN3RQkZiek+McDquqL0G
us4O/vLIsAFRLsDnSjtlOiXvFNFwxkVXik8A1cCpQcIfPOsTzxCYO8ojHqcGM5/M+qRDzW9pxxdK
Oyo8aPzZe0XwKrJcKm+OkFoStHlA/Wm8miuUS/Nnw2X/wRN1J2pFHj9eRnSiF8oK/o+54qCw5ar9
E3m11DnMpmc+Fdj+Zo/oOtAcpHUOoufX6hxtyCR+gIm4aBbtkYRIjAcA8rlrK+4ML9gM3nrYTfcQ
NjLUcA5ZXmvzsUMxRHgCNKqNsBq96h3nECsC7G+00iYMBjBZeKSQCNL6yphbCKRCoG8Z9uJLxV6I
UYbh4YBy0ic4mAM3ufIFsrKD6Kvd6MFC4iSAErI3mmX0GWoef54UHPX5OtopR2GrnqWjeOYm9SWS
nWnvQX8AgjfkuyBeod3Vyw2zQ8Zp4xnlbdQsg9diKV0Ip69cKlmVzNR7PTt2km0guXknkSAichQv
w7i7vYPlRH8duUzt4Nqj1G0X+v104fmD5BO+HJcQSP01BHNtKVz/ycJc2ue0MxDQgt3VyDP8i/7K
Hxtzf3j8D2WVrpAWhq2H+uUnYS4dFgoZ4hG/vEA/lFQqo286hHhTsaXSF/m9pALgo1H9WZrO/Jv+
4d8oqcDp/FlJ9furppP/U4dlzKaAfCljWDNb7DAIDYuGlPV3jJiMaowaTCNVlHQ7RGw1QNfeW5Uj
X9fter5SACp4/Yl9jfZ1eZQOw+Lha5jLrAnkNFagkhHUzc1ZZ7loMXPqtoUT+rXfj7jxbq5WL1lZ
Spj6RMCQj4FHB4Zr7hDPw99Zf6d4yWf5i+rwp7Ik6gddiGEz2N6oqW9RnHDQDrSU7UgqwgffTIqd
9ozNlBVxLy31V8qd9swz/PZsKOjPbAZR0cNWqVna/JeC/KH+VWbkh+/dDld8AFVFPO43bOt2fhYf
wk28qo6WO/gIVGxGDZvmQHdlkTn5SVuJeO7W2akOF/09dsMVb2B1KQ4ln5LvAaQPl+44A0xs8wHw
7+2ZSHCEqVSE4qK7e6OyEObygkzsh/S5hDjzOr4KfNu5VHphczstm8Cu7nQyllkaoyWD7DJemN/g
qaXHyifcI+KNZaK7Hpb4iKOPbovSiLZpxjLOxW4yj0a5yz/cMqpFckbub6wdOH5Ujgcvhi9/6x0+
rRfH9E7+VmiOBOmDGd8STUKyNSFnuC0hbsopEvd8+RA5uiGihVwKqVviCNVcAVfNK7abyk9ICdun
GTEr/HzYIi8R/youjqyo8SEo3I50tigJafdukxUpwRt3usNB8jW3J1sp2SQrPF/88DkvGCpzBnQ4
55dJzRRajc8p914ITLzgNc8mv3Z37FIrjAucVQ+ik1U8uzzT0u0+dAditVk5QJQhLpvPo7kkodqn
tCeolwBv3BASE/LxoF66tXqIHtCBCy9oHbV6m+GHUZGl8e2u1n58V9l6vhOnsxkP8h31JGQGMzuE
CQUX/TPRp0c1a6A+WukDyMtwlu/ixW+ttBoRWuTyveU767VvyNE8YRT54jJ349z80Q2eMgxJHaUv
RDbScGItQkXC+ulO54l9CdrNcoPvrDU8oM48/1gd6CKFRDfbxcpwANgctXO4U4/xzsopJt2zyWpD
JvYnf+bqnvO5XxjBottUgFdYnMKKEdTMJBYeqI/tK9lSOv2OVf1sZPuBWFWJt5oOXIdoE7a+6NAt
SwTMaEteKK9F+FReMHt46UblymE7QTPnhB3scdgVp+DxUp2mHZWdRzTIgqVXwko9+rRRunaRWWs5
XhItP8fbXBLpMimEzaOGX6iUYbRNrugJqCL4681YLJJ3+kdO8lStsTHTezrPX8uUnFIiXfUftJ/m
MoIgFJC8H+Z8VszJP+Zc7jAZ55nujcFuTuyPHOqR/oOuBf6p6wpP1bP1SYH1VZokTxQ0lDbUI3xf
vlOwsT5pg3XKLq3OPAtehWYewUu7r4Jr8Khi5un8QGO4gKPo5DiPrfo9PxKPUKAMYG5f0BojTYeZ
eOxkH7qLgrgF/k/nNLSjTXPu9jx6euGwdNMmYeu+QCC80Gnwvqev/bJ4eEb8w0iderIfN3HgFWdx
qzhVRRp9ZivjvkFXaxLpxf51JT5WuyyykwsiWHGjTgAnbfX6SPO7sjUDO5uxLOu3KjqDEwO/RXKC
XKFubRaxZtoIrBNxF76K8DotkJrBA0Yr3q3cl9kOmcSn3F7yh3rDfjpfo2rYX1uvNtbjhmcNUexM
w6zV8AjmVtuNNZheMrsJZngzh1SRidNwYNVOhzJAAxABIg4sZRHfUDiMXgOAK9cdAm0FGtjS0Dsk
4XY8423ABojdg3PLU+7Sjsyh7T+374Pg90srJ5vzIP+vwLYM+mgM/Tg5/JPHfy9QVOxBeEaw5uAF
gu7P6Oh740f7F+o8MLr6l3DgR0yP9C9JBZoBboPGj0zZ9HuRIpLboijyzPdDJyDp6t8pUr4iXn8a
Hv565L+Mgao8j7L+agXgtrSTafTbaUBcalBgD8Ww6/r8RRbMRVn2T4OIvV5WnQyUD6dQpizzhsJ/
vFOjRz23PKb+LnqzwmRc7w5lcBDGhkZ0vhBB2nWc3aGQbgyx9yXzs+tnNw63hI7NAISpOH7Os8tY
XHi/0MPorsKVXZmHBsybxM4aYvbAfjDTBTqdXJGhpoTY6TScDWIWfCt6dOLAttFQM+aErVmhHnoH
YXEzSWHBTjyMwaqA4IV/x78CfW1H9mLx/gqqpqGbJeHEUdvOU0gmyLBrZoBsOeim6h5Vc1ql/X3F
UybGBzGja6mVDjBR9q3APT/v4XDUfq6CqmUrNkzox2e2rO5pbczdh+y9Llp3beOYIrPXGEsKJHlV
PSZ5sY4K7RBJ7xKUoZrt42DeNTdmCAOuDN0gE+04liTgGQiZVHWhslaMGI1H4q2FfNXJoHNExLt1
7BSx7EnUU0nS2leJiG0tOEesyTBbjpOBPI1wegGDVs2fwTXajNFRG7l5AvaRhxE/ioTGLyn9SY5R
aDAZ4SeiV1pB30O0i1iBBPJcdnd9KJMlUr2bpORpMc0Cln9ofxJ+L8D56FB3wwxFkl8bBQNNX3qS
uJSy52F4L3GUXYeeFAbSTkjDlm+Pgmxhb7k6mlS5g4bKj+wULghmTZiBRGiPmiv20oOIesMMBnzf
pt03Hw2BqXWx7cRT3s82VRoZI+lozZ1p+IVZuGWMQYJlP5ExOfXJPp5v0AnVVtJBlyDUHNm7aYSH
Wz+5RWcsk8lwI0xgWlZ5WkAeAMpttRepY8Cg0bOHt+MME8kFfeCHprRvKgOxXuXEPUospXGmmqqb
051s7mV6pRMV9kdhei3qrYbOsdUJdby1TiozU2MYKVXDfjBI1pIraV3GvMpR84pbsxECdXPF1q0T
6jjVqt8o/apMBCeXczcbB7o5KpU8sni6PjdgG4LQHnS1tC0yKItQfhpLNDBDtR8iDAiDG9aludAs
1AClTIC5Uwv1oznbi0EP5MlwbhvkbuNdHb1XbENk6Jt5qa+yKnIbIXxIe8HuzcHVeS+D+F0bmlVN
tJfUfiKloYe2qqpKbhaRBRbHkydNfjYbaXq9ynFu2lrT1sdB6/ddVnAxTtYqHdonXpst5LJzLalw
rOvtDZjHJg+ThzZhuBdAEEgt2dbk2jWmyO0bSnbxeuwYwQpRupXlcV2IfXi69lfkLibnkdJCPBDm
s1L5ZggUsAqVUVvhS4IA1KFg7xLpEGLE7XpQj8H4puK3CW+haynJ4lrkiOYqPwhmosFosC1DKjrF
vi6Nnmo+SgZKx2u2jivTNea85DR+yXLBkWKTVgXjKk32Qis5ADJza8PclpbpxDQyLSl5MUw6wPMt
CGRnQiVvcCmp4E+mhMFmQeY4UOZcqeg/AS7pVNnVMvLdhMQZUnNlKFi0k2k85Eq3GpSYELbwLF7F
D7FE9F9hJMF3P4UKz6r5mXans4VJh2gpKDe2gjgI0gqG2ruBuSzSbk6ZUKndngTLAv1lLkuqDcjE
oZHZBs2UGnGz0tGFFgxCYc17MpuOeUkxpp1xRtmWiWsjUBdis2pm3wc2ew355ZV8Axlf330cP2TA
JHtSXTNiiKQzmctsKN7yQSJ+WaUewhwP6M3ww+R4NXOQyeMyxIGQS4WTJkQmZ/pWCT/kweKqDN1k
ZIfbCIpFr310YlXZBQP7WTFUlkMChCbRp0+tJ+lh+mZw5t/G9nIrzIOm8dPnh05ztyrda0MZOMKD
uYaXHiToYLzKw4faB54Q6t/+ueUN+kU6HjC89C9A8V+4DDR0ST+XN3/y+O/lDfoWhmXwib9LVn4v
b2bpi07Zo8kSVdWvcy00jgARiWAHEDYTVn5owhCchJpGlKmW/qb+EafanzVhOATqJQttjzjrI3+Q
ucjh9RoG4gSW970yX3WTafscQYzsI6AJKkhuUEtu1Ear64Sie5hgyr7PFBSBDNVUOQ5Xxb7uGtKA
sSeYa2Wbn1RHW8G8XJCE8TpT7tbarHBBd88oR63s0dE93AsekhVk2h/mmq9Fip5umb6cu+X1yNbQ
HtfcjV06BiHZFY2r0Rohk/JkHax3tvaEqPnYJE+RT7akF6zFBU11T3JD9hf6Dq/APNe+Hsu95MZ7
jQF2tmEkrnDtnnInuM9X4pkUIKddNUuJUbC4rsiukHzFN4FGlI5hl/awfBkhHpdO7ZiLkSYqdFPi
TmfjBZvYxc27fer7aCdsLXhcxVqM3WuCA8o2JQcrIMhckkcJrVswBVkynF/oXubF8JM+iUHfW2x9
UYhDfY0g19jTzFOjhLSTYTE7WKmP6IMhlQegNAs14bNDQreb2cNnh6jjId/WCyYUQ74UEefUC/4i
OPptMXIH6hydPsOzBaMVUhMDdVpEJdgXe3ibvxH5Is60kR5rShpA/kBJL8p0DGTIFke6UjQ+sIkv
8KIyNbyLnZBf2eiZ3Y77Flbu8CW4ehoEZ8Pj6xVGlMMHbodXDUBzsxalQxYe8vzSpz5/gQeXbrt4
2e57a8HqxhgRLXaBPe2tvK176LNesKK745PsM1VQ4kyfoZqKCDckdDnpmuVbsspW9OXIQDI3bMwb
cO5OsUHAQ/ekW4PiJy2GJEImOsjx3+WLdA7wmDJnAzy3LUwysx2kLApOWIDZXwAYk6/FurtsQHgg
ZrF1coJtZFzYACign4xdCfW39bszRuUqvFQe7OgFqpab39DtUBkbxUdxOS671C+zRfhsfbOiXcI8
5zIH1I/PamBjUmOU1D5hb9cCR5t2xm0fxi9odiicqR+vDyhS+QTROH1LpHNoX2kT1iuT6Nt2W+3x
N7KIRRky+UX8HE22JD8DISaSpyeJcXJYszM0LBjSuy0dBHTJ4uOVKpQllcxSWgjHeYq7plIfBKdV
tj3AabP1LNFXesaE6URQMoWxm7F+REt2ASjA8Ea/SJ8jNmHMHnSWKAee2o8h8ocC2RJ1SpbVK+TB
XoN1sG82vbFOrFM7YpzXj6vqvgAnkr6w6L/wyeSSZKdbKdgrrXi9cpY3iRcv5bf0hZWzuY/7Y1mu
A87bxBFr6DPvDVCBG1FZJYXCHSqsVMfwiQ5Dsfu3+DBuxA0lOF3VS9xdYPNG9OOcSXlCXlQ5pCfR
ZZGr9W/MGjoU/+yFjE0vK4ZpSPMC8fVS34f/CT/z5Wvz+u9N+f41+/z//8/QRflP9Bm/PP73hQyh
Ls1VNveyztCAHf73fTrIMdmaDXrIMGZNPk/6wzQBlCb/w6mqzQvWjwsZcwa2LDIuu1nK/7c26n+S
h8oa/uOhcxA/LmR9FxpynBWILqVvXYGMbWroDHcoH8yKO20hHMKc5vJYVReZULE6JY4zVbaW2j2I
TfSkX6VPTQsubcFMrsWGv1WNz1FDsRjrZ3OMD2mtnkWpTwE2lJJT4znuRzSXMCtawTwVfYm1fTum
8qZAGZH0AzdoKj2gtaR12jdBYF8WAu6IwRFudT2BKTTuoowCV68/AtNchrnhRYP2QHTIUoraeH1V
uNtjI5Lb6JxctderHpj2UBsMzWru4pp4kqaBpnjvGxqcCIseQKwYXppdXbGrV3FYUsr3cbdMpwSp
Iy0xA/MQSRZJEaP+CDMRbkMK3IT1cH7G+iq+Vkw/JB3QdVMHyypDGdKfMjwQupw/jS2zg4HdjjC7
JHi7RsT0TVh/hPDJoAFf2OqwLc7BdH6mSe7nsxa/nFX5A/L8XqPVbqE4sxDu6wj4r7OSPwtU36o+
M+XMAgIaFMG/nH5EyP9H+fquU86rTebUSs6CgxORGJxNJlpP4+wgwEHepuyAeyhIDR6D65fZANdB
b46MN/AhjKSnu6KlHHqd6B1h9PSg33SddRStNoUmR5J83+169WEILXFpNSGrlGS4VYPFKMpFuA0y
6eJRPK46sA6FdH9VUW+Wtxc+edEHbpNjbUqeUWS+WOWAPbhzGVro6vQJupuwH7sQbkLRuXHQEcCj
9avMULFyxubGIOJuMBnoZKglFab3DSH1eCIN3CfXkp/Z6IgjXYFkjJzCEjZ5lwI7L9/EG70f5U7v
iS9UM3TrV2DDCbzl+MZyH0b1fdP3D1HQbNh5Mp6QSF6DIuwHFbDLQjTP9Gz2KSx5HSv3TSSajgNP
gmYVD+ApBQjdLkdDWIrqmanwOOGKYUIdU4jp6WYww3yVlI+VMT6UavxS6/Xmn32vldk24ALmTjoT
iv67KB4F2k890XnT8Mvjf7/XkoFKFqougmmCD/HTvVaBG4wlwtL/uGlQuTsjeINgM8d9/TS5ZaMw
7ye+8k7+5qaBb/gnm4YfDh0U+k/32oaeuhqI0YhOe9+Dw7t90i4orttI3mKvQDEFSRVD5hYtKsoA
gvMY8beLB3QKqCmF1dUPXzntGO4N8LzF3Sh50+Z6kMcXejqjvsmCvamTer5Lbo7MDFFdKNVJwkgJ
WduOpscb677gJJQzaEiNJbg24j6TzBkRuNKXAdAChbGlVbFQzY2qJGQ+L6L3cvKVBs/HgxAWePzj
BRS96LpPpy1MJ8BIovpY4F0C5EPe5gtCjFjYGPESwedDtZ7QbCDHQz0CS7KW/DRe3j7QcX+Qt8SH
uZJ1IfASoJCtcN+2TnWntJiYr08M1Zr66NjeY8OojlHs4GdOQUIBNl+2R4UvUlVbCNaYn7rBNkCa
TQ9vydzBRuOKSlmMl9UaDeCS+V++qwrvSw8/D/7kWdStaKeJO42dHa219a0un8XdtKp33UUjARt+
nQyQJvaujJ0txrcMIC3LQWREMdroBDu8omnPH9UJhTAyjJbGFytOSrT2AzUthMbmNfcZBCMa6+in
TSuQktEq2kwzpo6Z29W1SvsyT7mgzQzVxvzsCX/Yk/jKPK9fc2seFCxwN6dneUCnDfggFoHHth+Z
UMGz2ajZSib5KhFfE6NcJa4SrRPQQLH2mtgfF/y477V8QJMbPiLHHnInreYIGJK+mP2lT8rdcJnh
gTjpllDfzJUwR40zsbTri/koqqsLyL1AWlwGa8sg7arjgIO+RXsJ2hYqRypvJ+1WScM5gE5pXZE4
WmwSpoegdT/GN5Q8+iE5Ti/lx4yZKfuFBk/5DSLzmyQu5PGoXlS7cGLPP6B+soN3xGSGsWwexmhJ
gMjioXSCXeErKAefZHdymtfrTSaibVnSuC8xHWU7MXUlLpmCONJzWyxNkTEfmymxX6bDRnoKp0Nv
7TX2DcljN7pGyvh5qPz2WwwOyiGuM7LvmZgulDV3enCRfGyJNIN3LS0jaylMwEHq4/UffJ+WZKY6
msgQyeTOKf5FTUzXhbvdT7OrPz7++30adxuKmHky9gcMrwmglxxrPGyWSESews343zWxrEOXUOjq
WLDoYO7Obtt/N3f4FP+iqtz2kVjLlvJ3ZlfSr/qan1/4HyIZqybU2sAQNJLiWshrYTf15z7KC1/I
0Hu1kpu31g2NTVh4kxg2riyTp8gJTpOz6VtrcMKsq7c3tUVWWIqLRLllvfMPXu9NSeNHgyeNdh2o
/7/YW6Fh//k8Ymr66+O/n0ecEaz3Bt08fvg/m6T1fxms/7JCqfDldvu+sZIIHVA5sYGNEAlKBPp/
TiKF0E8D3TvnnaFx7mLG+xsyLVWbO4A/2ScZos77Pl6QKWMe/WWxNwbRjG4yqZLjzYjIe6L71aqn
LtMKW6nVO1lZT3ITLRXQCpHSLEI6N8puyOtD1SkrJr+ONH4WlScF9DNghuckVlrP2kjRDqInCmjy
DQUsg7iedupovsdxv78p5aagN12VK2oNumAhFOAnJTn28uRR/OzCJnFa86VCGJzn6848li15XUNp
T/OJOo5On1helqFuSj8Qs9mhpa9GzNahPAcRC1TM93VLRFeuObUF5w1ZAPKniC6bEaCGFzwBHGLX
g/NHgTpnimNhXQbNS4KSKyrXowQO6ynMX/U2XkpAFrrkVAndvBsEsGRsgpu5FMbNKN7XAjMOJFC3
GNY8m7oua8G6VytFelZjskFn4BRzt340iftCyQ31IpQUvyp0p2jGaA5SdYSuJiurJVs83GXVS2Om
dLSGHuECavhO8Zt2P4o1qYbDMmR91SeEsTUHVuqmE141FNoSfT6xr+8rJJtK3/MTFPQnTRn8q6js
o/7mFiDt2Fsmvp7nxyxhjczVnh1s7KqlfjHhRq6UNIE1Z1Q9QhKanlOBIdsK7ok7rW1uHPSHseVE
AUq7WqA/mFegKIXuIJsoZHpCw26V1lPAdBiSsDiVMpuTUcCqd9X9wrDsukHVQWsnjV2jibB057Gr
DJXmX6VgWApq8imGIoi/G92k9oa+JLw2RLbE+uE6TCUrfklunraKBs4QRUlARlQ1ZL6iglfb1jUA
6rQyPUsCahcNYYBRI9fub0lTnXojJGkyi3gZwPwaWx1QZeddC4zW4LU1YnaKi/RshJFhMFeJtxFJ
qmbXkAidkAPDTZKBTkT4fH5WO11ZmWoH2iVgdxjxZoxV/L/cndduI9e2Rb+ojMrhlWQxR1GiKL0U
FCvnvL/+jvKBbwcD58CvBtpGo7slUSK59wpzjjmv0rWtTdCqfWGUTBIp3TD/58VeLW4jhjRVpbzi
eboPhNe1depK+UuWkCk5wKNhcsskPqsvI4AV59nynEWm3nwvhnny1pKUIMon2SBsXcU3mAH7j+fY
sWcDm0TZWxmwvUz5nCpvY3PtkjeHIWaKLllbmPWDM7wpKsk62WYE7MluiR75krSHxoFt6TzW4ugw
TW0TxoaXMb9FOdtpmCf9cIuae8Ugs7HgoVgk1RNfOAaE8YXfJAQR38nqvWecTSXWkqmVXwc61GA4
a5TkPcPtbFgyLiIQDjF0ANQdHonmvfX9i02N2EuPFekJHUObERWxLKHbLPl7qnkerOy92GC+VKU4
mCjC7fJUF8++9aBkj6VzEQD9CkbfugEtLV718GSM5DGOG4jM9SZpkZb7xT43vkWO85KhZt3AM3wo
xL2t0WC15Fo3h4J2VzVPXfOSKIfCQweYCGLKHTe1pJlXxa5vsvWmiQApMm/TmAlGv6gbaRt6zPBV
GKf8WCJpWCNrmAky8PzwJeV06JnmR0zkS/lqC5okVqBAEuHEH02NWMb+5jeXnLdcbVcLtTlo+btX
35WxJfsjojS3EVEzrDY3GpFCSgzLvrz27VvV2yvJGY9ejZwqipYmu0s5LfEM5R9Kd/dRBARku4XW
i0qZGUMCtHteWpAgOZiujn7kzFjoSLirGGcg2wix7QiVjdANKGxX40uHWRMlRMsL2dYnMeWptFjD
exvFSA8e326NXFPloQ11Mc8Zaje9s6jDF9kHYs72oUM0r+s3MK2zZmiZbAPPbiDYU7tKvIZU8oQ7
3tRRBASKpHkNcqjWVRs9Eg9D6m91Gbi1P84iB9G8UGdtj25tgC/RX61yHw4ZannAUOxRMqU4pWo+
T0zJBdGFFQSoabun+xr50xqBh1Lv8+wQoz6MMmVrqNmqdB51QLsdDNAm+/g3FzcyNz/AZUMzseBN
/Ob/5vC3lN/REHjuf/v4v4obZOYGKioi0yZ+GwGwPw+ONU3Dei8boKOZoVDE/KhvTEr1KY0C1bqm
6ny9vzaglD4sRVWblAs06Lah/pP6hkH13+qbXx/6VEb/tAFVytSztaZttmqCGIHf3GUFlS/A39eK
PzqqpBDPnYIsSS91FUt97oqQO9C37n1/T/UV4NRz7ZN0AzzeNGE556aEHFh9jHqV6aFXzx46K0/n
ZQBbKSsvFf/Oriy3QR1WsD/p6Wq1OnwsBYqqOt8ZHl2csezjczB9gu4pk7sXxSls6IHZUUqUndpZ
5ECMxsGo689RLQgP0st52XqnSF3GwyLMR7K0s1F/DVTVhwqdrEfVfDHy9Lt0Vh3mpEBD1tEFJ/CP
qkVeTbYLJiZhY1JpjF7+3fr3uhgXztjYSPPlfRVi9iKLQZXQc2kP3kjD6uDaHRVwMac8YJdU26sk
CNbT3a9UyZEgrpdQRRpPsQJzkgnCWVc3OjWXPK7UMb3DfVqZiLL86ENwfaT2c50tZTP/SGp7bYzf
vbMLhpeIORJ6p7lujYs4iZY6HhzdXITDI+P726B/D+k9g3xnkQKkAZP0VbN3K9/fBnoOuzedF+Fx
ZCIeVI8WIdsBOIUUV2Sq7gZkPHltLE3L3qWBSQA392KQDfeytC/2FEnKzDfJK6KNWlctwm0gfwV6
5UaATHVPcN+hWgkyqGi7prEY4jaJhS5D3Cy1mRC1MFYl3QYU/u5HV8LNZ21wF0MIyz/tz5PayErQ
ySbDuuhXcnPQvWMyGqc2QGufmW49pbLXsT7LzUvmM3IKgndHRFtH792xTZdB+iHkXeTc8nbF7ASE
1ZMyImlhl9jnw5p2dTXCGlPIWNdwYjbspQ39MdLXhrnLw0k/BO4L9me+LwkAYPcqGfYSg+tMdx6s
2nZt+4vKY5PXI7LBlAQTomKBFfiaxIgct07CjeoJahnI/5W3iI1pJ70Ttb/U8rpYSn2TXgojR46c
MFWXI9xdTbEx8nyVIMLJlHRZCuOlEtAtIhUJWX0ErwRQkFtYnx6vSlvQ++WiC8mpSqWNF0WodNr8
1DR4yxRFgZktEPt5Frt+U5sPeomW1/zOx2QdI1grC8iIlYo1QTuEg7Ix2/Zs0SPUaPsTn+F2KOVz
p2Ts3xTDLVZ46aVimTrJnBk69UPKbavcLIeRVKO69MxOdcrAgaf0BYHq0RB/iPhe6t8FVlgHPriI
tZktASmzsWN43NcGw3XkPE4U46myFoOHz9OgsEheQ5vNMqM/iYCLlMf/L751GIHbCjNpB86/IU8T
6/9y68AK42z+eTQzjdB/+/i/bh3zD1aRCIMd86/t4v+vK80/bBlUjOWAF5IZlnO1/HXraH8gKcaE
hS6HreUv5ieNRhxokg2o02E0jy/qH3TV9PS/3zq/PfTpVvrp1rGpFzv0Y8o27AMLZh8im6rfGH5H
Mp+d3M0at6upUTwGikwV28pBtDZQq1eSsgi1VGWHxmbIjPKVg3hEp50O+j5ElJg66yGp104Q4GJi
UGrKFD6GHG9EAoTcy49jYxhL/FGgBVNZchZ4cQIv2tMjohZVHjIiTgKFVBq5sSjYoDV34awLXtUJ
fGjE1PqAGWgLTANswxAz78TBqJjCTTBoREZDiyhhRyFmiDgEuUr3qnaJB+ct7jCj9FroL4pQ4fpS
DRKfWXnxrpDIXja4XZKx8WkN4dTESbBq+vFupD7Z6AOBOSZVaNcfupG6dPAATJgtp2seq8smAUEN
yLwTbbP3gbWYCXl5chhjIhPOWQKqKJzwahTZ1SsrpBEJqEmreSL4waNzM+jP+mKT5QVWMEeYK1rJ
alsU8qSA9rNZWBMO0GbNax8PiFgVb1zGAM5QS5qUjslCB/Qrp0Q1l8gpAjV7HRzlLekac+4p/sqO
hhcO37M/purJkZiPpF6BcDX3brgbXghVOKmt5S3Yfoq7oWPJT3Gik/jJiY6wkORk0Rs8mfpZdJbL
96HMCgv2eY9SpdHKuSnthIc9huhSdqn4c2tcTwff2Avv4d98rrA606ekz2ng+78wFYY8zbR+PVf+
9vE/zhXE5BbzXt6/uAymue4PGYTM3SdbKkCrCTjxUzWrYkrAqIDGjgGaBsXiRzXLX3EX8FBVXTMN
FYXEPzhXOJL+dq789NAngvGv54pVS5JwfHncOuvxgjpbvhCVEX6b8qMyWeEX4oTxpWTb88FyTtpl
d7yU12pRLCz2Kivj1C1F+CQcGEcgEU/hDXZFODOu3QdkKwCuT3w0mQpmPMO0TMtOos9RPnYv4qx9
BnCxqQ75+ymXWz2aeIQR47m7glWS/+3ksLHYhzwB0IEFPH3a03C3ThMiy1w5JyjBrO1ONlTajAQl
iKVsSsArUJRQmk4M4fgW30LwNN5Tve0viK0xRk9fAA3V2nzCS5y7xgL+zwqWy4aEtlW0CshIbHfe
sV/7y+SJwu7Coke6WuKM8n24B/4K/Zvu2sXNBjZLGZsBxLUhFtsX/5jt6+9sbx+8g3UNNgmRVfdy
27+ma1yfD80n2C1C0JCuYVrC2h7Ou730YWKFVL/LN/lbOml372J8GB/SlS8LCnipfGCowIYEiG5Y
prf0Zp3Yg/olPqglv/g9Zqicc4stD94/AEt01Ut9dMt0MewYnPALER/4qkO6zbfkp7I9eyOhJHtp
SJYrltmynE/srfQiD/ksg8vo9k+P/VP/5LwLjsuL9I7yvxar5ordYsppZWy2mzDGaAWNte64ZfPE
/nP4hNJ+KECHGWvjubiSzse8IN4iDVBtt6dd157T1+yaXJXncKs8K5PEZd7S2Z/6cZUgZOOr2AgN
+W10HdP34Zk/yVd+sQxoV1x/XKFrNOFeoZVUlmq0mESNTBu7dQHAVX1CBI23wifEADUjAx2520hu
wNOMIkO3XK9ZYCpUyZ5nb9shzXATGUiDvvH2JH2iKdQXHXpEQd6sWzKoZZwxg9XAinYCKSAhXMPi
X9gL6+h9RuD5oVMYhAauKNzEetiJ9/i1fjLesZfw4+qYST0hkDF25bw+hG60iK7B0r8g4wwEJfFV
cotn79P7tB7Ms+ROoIt4BVDTNeHrbwAOcltClZB6j/LxwILZy+Z8u85x+gE07/a5ecYpiZ4zXRGp
zUwrmxdwH5DwXaI3Mfcfs5uyTW6NO8wTlIPhBoAbosn63joz5Eh7THsxCUTY8a7jR8gLaJ/dVJSw
DkFzCkI/8DCYAQ6KeiFFrrmJ74L/5GWTrZzurbh1mGHVWXQk78476drcWjHDsa31aBHJls/Cr+Y5
fPKfvEftwXyU3sQReBsWEuAHvguhAnhZhFSvWK30hbz5AFKi5q+slFlQm//5gQNnw56qeHfAbuII
M+aDun6uHf6EQMPbZwiUfTe4DT/ivX6aciJeB1o00CXe1YTb4V2zW/TGzyNVZwHUDfRElitdCvE6
TRsWaVuvTJb+5HpglZiNoXRl++o0+zwXF+t7snQwvep7drOMNfWbQMNFY615hG0fJCTERJIhBpoO
E0Jj/sQaxOknSC3gC8UwYQvUA9r7qLyzroZZoB4kLMYLqp7KgZmDw2rL0TONDvILGTCz5A69XH4F
SwqMygXcMIF+fEojokfe+gtfxnbmw4kkdT5DhLZ0mHlf6CL4i+FE6FlrMWfbUinwKXFMnbBJJgS6
EUGxA8POBF/ZqIfkrh54LDzsifkjv/J1WZLzGZN7veUL8nfVf4LS+PQIvF4r8FamS0DmvFybR/0B
ebILgGOVrPp1v2vFghAgkFqEIeI8Ax5hnPNn292BifgMnznjX52M60Jaw1CBK6adDL6NA/9jVtp8
qK+A3jmaICSOK3wWMNKAI960a7DXD/2F74gYtnRcy6u62qMzmhLeghVQPx5EO0tW9L6rSN05L/2z
v+yfmaqu7aN5BNwC9cxZ7/J/89qRRkVlBAYcS1OtCbrw33okk9Xf77XM3z7+Ry1DEePQRFnIRf9D
YP2plpGBcRHL9ufwbVIg/eiRDNVE7YntEqbDzwROjehZE42oxrp9Mi38oxYJL8PfSpmfHzmip19L
mbo1cl2SQg4xuxpxOsUrNJJQXqJ13O8aFCjknRa4aob22Qy4I6EQFUzweyzhbKwgBItw7lm8yti/
tRh8LH0/ouWpyrnivMcmavSSFCw1IruDPcswMJYmBxbVshykC0myZy2efE15jXJUG9Zs9IYnrENE
5bDG8+2Vlz04jG7gJ7T5eTD9xZA9+Djj5QZbD9HUgUraCSQLgYpxzJ/88WpkpKko+nKw43Xb4VdO
6sVg1K7HYmskxFsvycQC2QTjYXQWTphsw/bY8eE1rqms71DyFXjgaxyjN7uCjpOSoBiJLRbP90Fg
79Iw0cW1YOFvzWttXKqITZwA5br5KVjGFI0+y7jsidC1yZXNnRmW1bHrSczBqQ/7QvFWk2fKLnJO
rC8jAfRJhEoIZsNKBeukz2os145YsQ7mtt4CqAHeu9Ykk71CjPALkrtzbSY/JMVV8AaIkUSlWV20
b5JOMcN/o/2qY4sMuNXFVPRIFJ586qKWt4AeSRHaSrU8y9hwVM2lzs49ZtTBIE7A0Ja+VSNyQU+m
SkQnhCe//zLau0N10BfHMG4oDuBttPglhhsA77lZfxTGe4qe12YJ0olbkmIZU+EnSOW90K9qgiRI
cxJXI4i7R8jZILhMMsJxWc3ZDNt0AswSh6BYqjYLe6nJ4SuT0cVJa3UnvdU2o1VcEpu/DlPxPgxt
9YiLtryUtSZch+d+CmKLYwM5vmak5pfWoHJDE6oVFrHnCiIoVhDp2BOZblcAQ0SytupqgfURl+Zz
hD8YQy06qpo9TLsoKUQqdFydoq+azJwbQA1VDOotGucymJ5xsawZ7sZsazqpPtgSmxM5P07DRjPK
jtrwHkac7VhFE+deGh+mxUaqiiJ6afO57A4sROahKi41DrNAMUkjlNZDt7U8xPf4hnGV5dEpCr5i
GFSKjP1VFGSyf2jDo0ZFG4tr1RQLveeKTN9039r5ocqkECEdu766T78E1lajfy8Jn0sIBGNkWpBF
tc2QPSng5oruqpNGId5TpAKDepQzUhmjRcO+tPbPETuywoPmUq2i6tPvNsFQrmTtw0ITWORTNMew
sEwidbnb1HPUoJd1BJVUrr2VgDRq8Rb01UvAUHRw5Ke46y9WbOgLMeUmd8NcCkyPK5RoUzl2RU4q
gHzRLH8pJfFc1iLOg2QVVA09BkmF8nBuAB8Ewzvbq4PmQfmL+/ESWSn0MX1YjaMyjwMi1us4w2kN
DCWIVl45FMRJpPfABsY5qm+CWCJNpC9x4czNDl6J6Kk0g+Sm+wQomOJb99ttx+KhyY3NoBckR3U7
KU1mo/zSGdfQCGteHxUZ9MFyNO3tv7jfR4bLfcMtaWPhA6D03+9IUn1+uyP//vE/7kiAR4pmoM35
k5X0kxSXOSJ6GBnRjgItibvwxx2p/AGvkjuVzFPyS/9MHfixvQKhNOm/FAUoE+uvf9Lvk976+yX5
20P/rd/31KjKda2qtk3HEiUCEpTB/BXEYdrVrBDarifu0cscE2O0uSQY7JDq3sKA1JJr2eu0rc4y
lgCe+tSVBWxW+DE1DaWPy+HZE6kbR1SiY8SrXe8gnyFe9YvaJbUucuvUKud+T13qE9ptm80ztTeO
d9T3ublPOGgTrV0m2OEKwI7ZxQY1qL+ZfoeEnnvJhGmNOT9o7/7wmBsvqfOsZIAVUaN6BVFsNH3I
NXFHO3XkOknk+jRcojCZ0vWY/3F5ew+O/+Zk+iyuj5IcuW3UHZjDoIUXELNfcj917abbha0+84tv
s3hw0E5KnzYnSa1t63BX5ActfeEucVMu+CGjVmDX0jHgENFe5auPpTPXeccVKhdrKBZVcRFYfI2y
XbVCXwQ1+7KgyUVNW5uT5mcVKmW2P0HefG/bobibCUldpriYIawhPdZNSAeGefLD9B3CBTTIFglA
kZn7ziG5Jw6S9iHxxXPe4kXvOjZeplMBaDCcblk1Z0ds0/zRNG4xS8RRDRZVZSxFzc2P1MSEc+w4
t1Dm1EoHelPSKosPyfcWjvKVJ49h/yplKglj2SzTP6P0Q2URrtK654Tby7ei2Mssz7KKC1J5HDXX
8b50Gv/c2nbS2VZPNvoXH2mQo+7q6Ooo+BoIcXQ4uev2XqG/LjwuImBeqQ9xD7qhUd6D7J1Y3Fk+
3tKq3KbAXAiTz7B6aOqnNVzG7kMxrlnrkX26M8JbCT7KqifAJtzd1NUzsfCYOSh2vhw0bpw0S5A0
pUuKVoRYGNVnYZSh/FXgdxUSXsfa2xNFQes8AvwdtXUuQeqodQJxWrlyVgFP5lnrve9MBGTLtKAf
4IInZ7sK4Phws180hFBTCRKbT8FklJswp2WwAYtnSd9eA8zahohknxVtIhy82nwtyTMw+lBllGD/
CjDXgcn8+CVgypY2g5uUew3trh5uWBMCbPJhM63MGJV6eAuUep541VmwjqU6WQgYPELZ1x6NOpOA
UEe9rO9Mud+aZrpUx349eN0itw6ddm5p9ZMeqjJ5stqYLyzMf6NFUBbPUIU4RWIep9/tltj4CbXw
lhhnydaJDjTcEtCf3ehHgzmelr6DC5hV4AQrGVkL3OYRIyMvehsfowpwtvSO5fBgVG+qh6GH5zXr
nlsbEsjG74lsQi3tSca/WGBMA8VYF78FFwF3xf+CIv/pyvt12vy3j/9x+xCDg0OOQTPZckhAf5k2
k47AL4UlF7qKXzo0h+kzHnGTRRcAHe6Ev24f7Q/DIjkHQRgKVkSi/wjh9+c+7Fdt6K/f+tR7/rzF
6qO4NysrV7ZSwSgrS5eNvJR0rXsaJx0TewgMpaIlGUd3evshqbKzokjrRAmgHee7LAoR4BgjVeq4
raQkfRpM6ObUuMvRQO6gGQtLvmn+vsFFYmhP3VDstPGtD3Pyrfq7WcTviCQpdmubUUoTb7sEe1rT
Up8r2qDO24j1suSRVRrLiyzLYg5io1iGtnYWdd2usIbRY9jDOmsA1w2J8maL5pxOY2CsABEGVcMg
X6FBnujVxbBKyn5YIMhUEFHhkWCE6G9RvjB4KzwaPMA5yLMg2Hj0kGXOgFWRh7Wvt892LLY+Mmqr
Aac81M+dho8q32o1J+chg5LeJpU59yOx6zz/pjMrjrqYvMpcWxdEf+twtkQQrlJSrRe5DTXdMVbR
EC19kxhRmTn3oC+LFvMD6kLTAvARLXuYqebG49awn0pusYFLrUAgG8X63DLAwpoPZUjnROCrxolh
U44X3ZcM3KjS1xoOhRzhrSi3iX5ryrtePQn9q7CyZW+lwACvtr2vx/MkoeXAaMHcG8XDQHBXtipo
6bKmR6H6Lk/CrAA0EdMrIw4QxpwbLl1HLAMkEIjM2iZ5NBJ5lUAZM6RFw0GlyURSVL1rFZZb93uN
RWSjonXASg/MxUkf2ZzfUnYaotfndp8z/tNmdfc55qDbZeS5vMh2vdmwmtAvQhU7I7Jf1YR+a1QA
BKaaRjFQO5+1jNElFtiqa3oRqEG45njNev5A8KuBfpRsQo2yoBtnviozrS2Zp9Y07GpdnAZb+kzz
ENJkiys/4qsr5Fw43ckoS3OuOf0+aoOV74mbSPLcrQOH1EalBQ+Qec9E42aIl1sIJi10HQssTmr1
5dKmUaSTsUhj6yvMLTgmF0nlISHgJV7IOS9nMkVq517XQl03mvIVJCTSZdVOlVBjxHrmyrr/nrA6
pRI4+GrISiSnaVG2vekxVAdP1DUSfnEZ1JDSxEhdjeIl0pgd8rxvY9oyo01U+vn27vFPvN67lqrH
T9F3B4QgofyMIA8Jwxidg8KHbI0fVYJwgHTaCTHb2uXWjHuQgcPCs5W5HaCH1Jjuet1r05Cw7N0i
g/gnUhBpb7XniqG84D1AiGXHnW8C5VGANxmIaRJGypN+JSxYWg0fATWkERx9/x3KDxuQpZrwmcuv
UclRlyIDQROIGKvVYWIrMe8VdB/ZsUaaIcIC8CRgF0BEckj4crD2Q4xXNdG7gICL3iV4fZMExaNS
23Of0Q2VFPbzZEN2FbtdVgy6d09bsXTMel1RUQZgsnLLJ04lSx8DTTzHg3mxDbygYwn+vO8qtzaG
YyQDxVRKt0DRYrFfJmYMInDs7PO2S1Z2Kli4qG13NHzjKhcR7xcJxE/hdajoqYTxK69qQSdZZG5A
A2l2+kNlU+mO9oYrYWOW3k1Rtl5VuFq0keyS5ZRGNSfFe7+CCF/h9whfqj7jZWiIozmG185ZVsFD
VD3HbM+ZCawGuXo0Tds7hCIHIKMBylY5+DrL+qDI3TdW8MWST4EN4Ws+sIFIp8gxBYqBRC9dAEaf
agqTRohzl1FqJsMMrQwKJpDaGUoFuzeXnVe/GmN3RineL638rTVbclEkeRHlQbP8FzestIb4gyaX
DxYNKFn/tWGFtcs/+LVk+NvH/ygZ8NqDcpn8o1QH03z2r6Eu7iJIL5NS8098768lA1pLG9SeoaOo
RBTzc8mgkAmI6AUbyJTG9Y+CFFTtbw3rz9/6NCf+tWTQGejmlhj6reP7NvNZnZi4KehSgY7Vgidx
zHiuaSQgEYdn064ybUbmYV5KZGglF3+pqfMADlSiodKPm486l54kTt1abl50uVsHJNj2NRvICnUw
Rv+IOIU+KbZ9Fb3ndvFQ9YzbAqIyo0zeMh7OMUk3OO3tjstbh41n+m5m+AeN40qd0pgrrXT5OX9q
fLLAw61Aia/l7VuN6GSVO0ybjVAplpFgDKhLw7JBsTFT8G4Iu5yrue9tkq5/sWprV5vcFnmohpuk
tOllpJPXd91KlrS3FK8DQuYrojLP+lA4HVDgZWO3Y2a7KqrPgDq8K7981i1ah1OlZhuWQ79xMJgb
FyeGXJOD+de6veWnR6slXoIGJa2VnQkgSicHImLlSnx4hy8h8aN513+HdbnSR3kWAIYbsB9YuOlj
zSfXvJXOcpxuPRbylYnwqHXE+xiNHZNQOq1pahZ+Zjl6IcuJl/A9NunAZ7RZugIG77tiPWTfPhbd
3H63A9J1FRki81hcwjpdKkl9Le3I1XpKDqqDo1zHK1ViV610HmSf4ikDL+RLNRICBmR2iU0y9014
CmMDJI0GUWvF1imSs+cN984DhOuNmImJMp91hnFqqls8fJTgnuvOOhdlsqqhA2os/breuZaRzbGe
24dOBUUSttVLKyfDvA5z4Xp++6LhUBpa+zPx+m/lzz80BA5gxiqWMS+Cr7xlewWuJhvexsmSb1Un
BTlhTObprKydL8U0LqUNS1XQQKW+vsXdjVVYHh4lNLmqcjT7q2q8Vc7CNr4g5BEZSyL8cBOmfa1M
iVypwnjumm6LnYQwccMiY6zhyFapFATvBNsa5mY+wJipiRIBuibGbB4M9UNhZudAFfuo8vcdDqDG
0/O5UStYVsC4e0bGHCNzO9TDccVkxuQT+wUrAV+pZmjNtgGJQXHOnDPwN5rhLW07WRdDymsS9k3J
fRpFR1mv7v/iM5tpHqoiC6E6cab2/1jETTCx387sv3/8X2e2/QdHLLogDHZ/mfn+OrPtPzCQymzh
MIr+J9Xu/xdxMhZAXH40iMw8ZYyoP85s+Q9kjIgOFf5nOBzd/2TIyH30tyHjr9/6b2d2Letq53lR
s41q7KS9GcuMDTgv7ZuaUKXWfnGj8J1pAdWZ2kYFylpJ/1OYCJlvXlHOZwlz/lxbpdV0QLABaRWm
Isae99kpIIQ4p60SEg1XPi65ptae6A9q95SDRe7Z7NhlvSkZAsV2AYUKQ7x3ybCRSRJCCLXnpKVC
F559UKPy5OhoL0oZuhGHX0NzIOSD1xluktC2Saq38DplaTnVcrBInktetRQhwBRJbgeXrDG/Qo1o
LCfLXqS2WeZt+4wBnfqFEBv1GpSANbNlG8tLDUEMvIOMjd8QSBt/ctgq5r5pIa+adnFROCn8SlvK
XrOX9W0nmoVcoz73pHVnIVhX9Mckl1d+2qA2R+CgeC8Jqey+cUkhKTieM9dYA5hK9NXU/fMYlOiv
ynfwHWutd1yoLSUN8gj6i3Nd6MuI1cfIEijPm3XZSasqxMsIItXL21OgWmCj8qvvN6tslEC1Swyq
gDkXiT5vhfNSmHq2tPU6WTSKT/h6MRuVgePOQxDTPVcDep9azV+aAdEq47IqguhQjPEqV1ht9A3h
NMx6uZLkvHqPlGg7ijqbp1V6NZGZR/pTKuONh8JTItrRHHMxdVVeOW6VKt7gml0HAkmPR8qm2n7L
erL2oUX63KAp1KpUkZBH1SBwajct0F5F4pJIoFMGnVs+R0HbthLnmHiJB+6BdFAWgqVw4vhIzMWH
Igv6zuzWK44rje1TCDq6tICH6wKkGj8AbgN/4XPlJKX8EdnpY9En9XJMy3XbRi8h4v8iTW+2odP3
THsrV8338ZQQM+hHPR82raHv5PCz0PpVi/WfqEGIozNbdC+6NZZzDQWSldHV+MZaScLHRGgKYOBq
14fSbXCMT8liIiglTBX7GNycqB9gMbJC04JN5FDhN/kJu86hCse5Cbi84XWmIhSza4M0GmQ/Kl4z
rj4pkPhOIjfzAOFX9SJse1cLFE56qBh21DxKVbMtJW/ZEHZT9fFGbyavV3IKjK8YSqUR821BA24q
yR1QqCrTu9h4l7wvpdA2pZBWjZBXGcsAw5IWGvv2JFCBjms7OTeXLU8w00E3oMwPdQTHYtSeCh01
cAjoospYIcSMlRvifY1gaQ/y0lNey0adazqiw8IgGrJlchRky5QdPGs0N4raZymW9s04IY6r8lPw
BmImMZfpHtMhWSTk+RUEaFU8+MYqNjm9vxHtMvFsGc3aMZih9JdYOdcpiuPGnqcm0sYGM7F4aBmJ
8MQnNtTV/qDDLvRquBFYYmPGIbYt7mHPojGVDzyKh7q4dC1DZhbLrXouICQqSnU3qAKHFuV1+WjA
PC1QRxekSCP13zROvjAE2Z5agA1la1nXipa2Tlq3N5EO4S5NcrwjDtJtpwdj0mxK7TMu+wcr+0rH
ewEcyS8Dkmj0Iy30Su8DgM6FOyLraQeKvCRYM8ZeqjpzK/9Zb3k6aPOC5lO3VqzHlkyGdmmZX1T2
HoZVvnmT0dFQZnH2rUUYdlLW9gw4bEPaJ4aYh6m64ERftB4Sw4xVtOUgQRPzuiIb3pSPguKaVzJs
/PwSRv4tN9VDhiXV7zUmU+GukvkkQ9iW8zbkJ9r3cr4om63BG4fEU1KjOiZWZUdex8jsiAYeTaOw
aIadHPUjQ34ZKWbQA1tMyAHrJbYy8qbFNjXU0cZC2eY3Aeoov4r3Ueyc2PPefb2G2owxV0uCtwrT
YpdVAPPguBgaRQ1mLchJFlHZeXKqTdGuWVxv2lRmvZ/baeQOXSo50zsjO0kSnNUMhzmLcFR3tm1B
NXFS/MEA5YVDMBCFnIoRJ+4jN5BHt0HAWA0gC4tj3KtLzY62QsTrvMgXnryPfMSvRQlX6cPk+bLR
c6o62UOysiF3HVNmMSU8WeyRe/ktEdEiKDCl5OkiHdQFDCdwUcGi195UMPRctjMV2RU3PXIRTkzK
d6t03AJKi5KCOfT1h4z5RspquP4/7s5jyW1s27a/8uL1UQFvGq9DAvSe6ZgdhJgG3nt8/R1QXR25
F3VC3YpQqRRKMZMG2HuvteYcUwG0p0lzUYMVpcYevNv8oUuQUNKl0jN9zjuwmbwq4xS9EIMzU6tV
6KbobFGBSN3Hv/hcRw9bU9A6kYxNk12lYP5HE4qMlePnWvy3x38712FCUZCK891ptcNP+KkW102F
+Hrk4nydQv378Fj5i3/JQBveHi7Hr1/63r7XLabHVPBfsff6Hw2PvxKhfmvf//DSv3KefjSh5Lqe
CZFEHSx7+hx783IkPjijAaT47HUt0SGevNE7kuAqUjfE8KLr3jkL860x1h7d8aOR3jz9OGpvZak/
6y7VYAg1O3p0TcExSzS/7HvTLYCbIisp72gf7RmhJLTzuBt1ghZqz7CtXH7zCxUXtVFT9IfrUWqc
NDLalUe2ruu9m5nL7E7bJHWAJRKD3DyMywRKmvQRCIhn655dVY6jftNFnMEEcRMje41dmt68yd5e
ZepFHIT2RQhIh7EEen2yq+oLV5DkZdwg8rX0jhJJt2BDqBlMWxwrSXWOZBadDPg9fhYdX0vAjhbh
cxHxu7SsNB3+F10GLZ2IWPVwxowBGHP2gsZ/NfHN5CJEH6yJ3mSoQb0C7pKq2cNuYxVPvOcWTsYd
O94wDoihovTQ6ukqTsO1Nrl2es/H/gyYINYLeOeuuQomj0+XoBjF9CMxcFwGkDDDyQ9UYQyqQ28l
tDGLq54DHgyjZeHnSwMNlmUcu3GnJtfAC3dKpi1hvywb3EDVaM5rE611EetHVx9SO+9AMtDBQ8XF
4i1BHVXzEMAdH2Ggt6tEiGp+mHwRJe9L28AhqMuQOcYTrGus6+Imor/yL15NuKsnLQjuM31yg/zz
asIaQH/sp9Xk98d/W00oBRG4TCHnf7foeOT3KpFlgVIQfehkW/txNZGgTEsmm+j/1pDoR7+tJuJf
KEspO4ldVf4uIP/AeiJrv1nafn7qkwrnx2GgbI25YubkeSWdvvbCmCOYTpMcfVXYy0AUuOewkPou
LGa9cxlwB3Mcbc9D1l/awLJbEoc1sWFaNX74QvFcN43t6x3NpwJEdIP5skKrhrIt2kgxjjiO3aNs
eyqiYrVeZqq1cvPkqAj7GCJyS1hYZfj7spnie2Okl/5MF7LPvGsdjLh5CTu6SexyxLgRodM2Tc4S
hJZSyZZRuGjai+AfvWIb51P2ld+Rflo8qUayEqRTmOGcUdTnItQeRI2XlqIWQXA2Fxrr2AvarKtc
3N7pbXARcXvtbkwQdhXkIpvWFNJorgc8Y8lwRk62scLsmumANj3xseiVbYlwumufJcxkfWc2Cz3c
Ek3xqem5E5nxuxJNaIex2RWZZYup+wkcZj+kLda8euGrwzLQTCccorNSurtQTOwsTcczIRi+nQoU
w3WGRC2waProUHKKjBSpcRer3UIUnzrD2qhCsdE8vDtyclUqwWkDbSNk3S7vMVIo8ipNsHQHwd3I
qeM9+mRyAiF/fFZLzvk9NVBBKJosZ3YVQ/WOgV262VbO2gXpJ8SgqQTfDku3IexavatuYXfYj2sP
/KSPo0YRLoGerKw0u8VhhJq39w+RxQlVD86JWK6qoHqLi2EdE2Ort1wDhjlsGFvsfY/o7CliojoJ
MTI+KHCj0EBIhkTe7srMMGdymx2NklmUhyFIoJUcipc6ung10iUlfzZH96QSkBto7q2wkmWuKA8t
DB2tMD9R5xAPFX5hwrYvy9ZmUPMgtaR+4d21WOz0FKuhleK+cTvbTYcJYMcB9qurZkXvjP7tiKoD
qk9ZzlR443l+5sLHNhwwqKExSYePVLFQXxVG77ixtkgkUDoVWfKqdrNSb2VQCDWV+SgM7apCryul
Hm2VnFyO4UEK5c8YKGGSVg857PZGiSl00aik3rquxQOqnWOc0CkQZS6nuiAnfZAKO5+mR/kgzwQ1
vanjsHOL9ixp+ICS/Dnq4kvaWg+W5F8MMV8YhbTRM4JgWoNKjRSNheXpBJ4mlUjsZ1hy43ISf/8X
r/p07hidwAJVCXBEh/jPZ0jiAH5Z9X9//LdVn6ENdH4Oiurf8E6sg99Wfb6kS0DFJAPOHM1BXIzf
Rfq0KEVLZJQjKToCxe+rPip9rIsASxUOu8YkW/yDVd/4uTXIkF4xTDTrKsQxfue7/rzoG0nuG+4Y
08uBPAi21LHGzFalZm6NW5MKdyE6KdzN2wAAacDU76ZOXdmGe3c/q4P8hZA8xMTIyRmbG0fm8n2y
I2DGMZaWv/YW6VtNUmPwosVrOlSneLZDxwi+vZwpcwJRwE7OWR9JcA6WNV6oHqdTZ4+Oukhhx8zy
YSa+FTtjGT0o6kNR0BcUV2LNiPfcO9oG4UKCzpaEOdoFC92DmABnglp79m++kGkpS3BiEe5zQYkI
ev6xGLJ+Pb5wOvnl8d8v5OmEQoOb0z4218lz+/1C/tFr8rVO+n4hg7mjLY4pn/sKBt6PFzITVImD
lgIE4E8T3mWDG+m3YujHp85P+vH4IlWwUoI2wojgNvoqqMWl212mHO8xawAkqasiBQZDIoaP5LAl
r3aUsGk29xDrYdRlnC9UKFdZozz2pabMR715hdF+RJtA/aBK3bZolL3Ciiu710Ta9j1y8GJUpsGM
iAlK4ScZHUKmyFXJpzHzmyR9REh0evOLEhucsNEDKqZtlQYzuIEuGHOmjAao6G3qbCCLcyBqQaKB
lU4n9KJpsMl0lF2mv6ZXu+in07zOsb6YzvfCdNK3uv4kGQo4ssaaJ1QfWUR6np6u/SHfqPqlH3d+
fzQpH0rKiJJyQoe1G6eVcg2+UgmKVtUgXPhkf3kRmFYCdVDErCWUU5EiEzHoxY7cYQVMtsgm5jUx
GbLaooVQ5/kU9Rcme43zTm5JZFScZYgqTXFsZY9IK5Nk5/eBCCpPdHE6NDOx2mf4YwbhtYXsQtZC
0TwnAegs0L/wN+qpKaKKONjA0sAVM/ytiqZKy9+b5laFuCIkBmZTOqlI6pHoyHR8NVRf0ThXqsfe
aNZA0GHorEoEVClmICbD8165KcahpgGXlNVKRuDbdOqyLZ6UDt4BeHO0dnzTa1qhGAbtjjUI5DBh
7YLOHn3vM9pQHuUWujD1RcxrJ2ye1DEC84MlSN215nVg7lpZR6/eV9LHxEKchotJvWlqhnYds8gC
7yjjPr19aRBrGupZbT8zvoCODp+wRvZcGyJeTRGtoes40RmVviDZ3okN2rMRgdswKd18JG/xpH0r
xToiQCoXbYgyF1dMZuKklOslqFvNpJ4rkNFx1PBn2aSsM5DYsfy2k+Ku9O9BTbtU26XpZ6pss+RW
QDUcUAHpBSFRTQwntE+Hqxszq1DcWYcaPSzA65RRfMnLhu4Xg1MaWTS3Zrl2Hf3nmFjo6liq1bmU
v7AOG5xuITzYHQdUX8IU21kkeON5KQJ8x36g74OoJGuWCrfTmEUMVKx4XzRvDi57p4KNwBSMSaox
idVTGYNaxrsGrKeYOuE9gMJUfJfKBBjZuGPLhUqYEoYlD9In58a3rMQpCt0f9EvcMFW91DxpYzyb
GVhLEtEMsMbiRTK79ShgBZYLgl2fBboFXoJsN6s5KeebvCA9I+Xn/4s3EdZjib7SdM5gZfsv6hYm
pRyXfq6Bf3v8t03E+AuDISlNE2/d4n7muPFtEzFom0FuMai9J2Xrj+oWMiHhQFDoTlPR6XHfNxHx
L12HbsoQlVEq29If4Rc4fv26ifz00tlEf95E4LBAm6oNAmOLiNRlMT5ZUfo0Bu6D1kH5R4NDGJjA
Cb/GOthvQkQTsICKBSvlUsY94Y38f0A81eNkl8kkKqtlrLcErdGnHdWGoC7Rjg1hoSZktXvdpzDZ
K1RpJuj6VkNTNQJOyJX+rIYmM6PYoZEeO2oHDWusbkZ20CfydDj22ioJyhKM3z7sCYx2RW+dN8kI
BNPDiei6EiwZ8h2afnhN28p76lJxq0E6ng3NSOEUeV+qsF8IDTlGkveikRqjexmvRSQwJ6v3kd+s
SwIoCvPDR5jiSsl75ccbj+iWgbupb0kssNSLQlqtJYwHhUIDOMZKcId5Z5zdfNzqTTdPzXEdkT0b
kTNvBSIGuXyvQsHOmHB0MsLGKnwVXeIyagyB5i6MMRYU7ofhGjdoN2u18J2hRIyvqKs2G0sYU9y6
dSPOx54VUJbeQ+IN1PhoZOazwe6ZVOW90UadeQjloTti244L/H9EzAg5G1yQM+qxdOFFyig+q2f0
b9egOjEbtxN66hUMNB+lfQiKMxjVTSgXi1hPFymfg9d5F2x2qy6N1aPb8DzSbNkXobcM+EQ17JOt
hxm8tcylIlurLjeyTdgTn5npGDI6EYRalvRXk2lRz+yibCzHINlW45rJ9G6f5xgIsJwPRr8PLU4f
o/WSaOpq0vGrNGXYzrgUFfdDZyY5JIhPpeBYdMkzwYL3WjDezYgCm1OMPw/K4BzgCon8CO9ai0jG
25SlsjKmHsrouk9pq13GwNvLVnIdxRrweRt8hCg1Gdt5XWIjxVkP0+pcZ+U+CHsIm+WDQLoJ7oS6
C5+bDrN+TFYgAd+xvolc66QxelaCdtGG5rwRPmvyE7Wc0CbWeq2nMs9QD+JspFk9x8K0sNpwX8UR
/ZRP0rXN+sEwH0dtJ/rWBk056qGGjZdGqw9jPm/Xo3nBEXvpXGa6zImoxZZjo/HD8fxoDWozBF3j
Ap2pxCmq8qMdSQRajK0hFBcWRvgOAyKo+IHAMr3ONhVRzLlCfhZsU12NsRd6jlWKvIB0T+drsIoD
au0FE9W5N5AWb74S9SJGtygpn2L98C/eFwyO9mAgJy/7NGv5Zys7trnfq+RfH/9tX/jbiwfn/f9X
JUPCVvnCf1zp/6mS5b90SvEJP0m3VlWn+ce33qg8xRIbEzIeCx9Dlz9CsVON/7ov/PzStenrP0xa
lDbABewqHSs+meNEZdpthxIWkfUTh30ksUvm+23jJBNHMtwgPNzrpWrD10nTOekZgT9PckiGNoQE
23RYEpjzOQWYBPUQ74dV+Krex8fkWj52d1iDmq2sjRvY2PBV3ibXdINsBm7yvbgb70hlkmfjXT40
83aR7yqnmeNdcoy1tb5iEOhmmN5nBYQbDmnt1qwX8RvPM1rJyovPrJBhJsAGgoXoDSIORjkAxC93
Qfq8dP6Drm48DuvygSVso5/9h+ETeI/yUj3h7PtUP5ND5xCOYZc4O1SE2gerskcUivK6Kec0n/RG
enG9ozioyC/GDeQInTAcTOhI3bJtlBDq9h4N69TGqa8shHZpfokmwh7D9Kp3jqYOnnsdFc0iLxi8
oBKwNvThXH1GW9Hh78RkNbqLLnai7biGvUUo8La8qQ596Xl7Mr/wFMQK+vObapEdx5gqBRc4PU9o
Ybwd8konlpccWhz9DkpvTdwRV9ycCaVoYqfCIkxLczkilyGToj3CTIeo+JGXcHqmn0mw4WE4NPI6
wKRxOtLCxvaWPOvjudZaO83OpnlSR4WK85XLgRfjQc+0FgBaNuM6l5jEfDH8HcrvB7c8yFJ14nKJ
tkfPyNb4u7bxVjp0jRPsG0z3HenywozsYSLiLWVBoCuo5nXuJ2uwuFHIJchzJKi6dhe+xMm9O14A
HD5l1Y0433N1Qxhjwx8jQji/w1EYH0BGM3RytZ1GSqA+7KwFJBQ4qfPUldZZbu7a7HkwlqG6cEVh
IUN/8lCT7MS1VCzact6nm+E4yut6sBVlKebivEMEW+mPSfESIeEQkaDMukO0KjFucvinK/4gqPNW
es55Q9Z8donDF1RHrxfmU7RC1tu+8w/4oNr3sFlzC013kbyS3IVCfmI8L7MzHzcfP5cWbVf+IHO4
0h3hozvBoeG08QQkW9mXxgI+jfCkUWCsqxt/7rplIH5y7QGYoG1V7wVvekFqYCvkWHJ7OUK9AH+j
+lviU6oTXyDyBc4NX+MXrzZxUa2QUnhSdWd6L/lbslpk/4u1NNmd1edMXVX65jHfuBExeDNtXHbX
4Z3+2GxM33Ad6av6rDigsp3HbEGAXjYXkKxVwT2iSc/LS2byvQJYmiebQt0liLGqvFjX5/E1SOeg
h9a0s8iHWWtLaynb6UZ81u/+ZthaMAtm8Fb2kCyqemNKd4mVAQVItYRgGZEfhniZcUX66tr62l+Q
P77wj6j4RGXGeSO+u4uhmfFJnjF21LgmkY++AcglVUvSb3n2XLxYr+Kb+KYsvYfe0Y/P6jHaBWtv
7e0Iq9kPRyJo9B2be7DMUjxIh049hEXA8CTbP0+jVRHxlXkpYzvrgCNuMnc1PVK8jq/ap+Gvq2O/
NLf1OYASc03eomjBMw4wy56B/KXD2mRyneucqDZu4duVBCrgavq7Mt2gIinAEjr8ewQ6j2I9540U
JZY58zl66WmMxzYx42OyUuoFjcWZuYIjSItRnokzTP/8F9mhQ2wzv7t8AXfTq7l1t/IOHeBFmYs2
n7pL2/6B00JxG1+VR/DyABrQ2aJR2RNweNRX4bY9YPVEOucxCp437917hXDnUYqdcFYbc+vD3WqP
PMnxNbM2fMapqznlpj1PzhNdfuOFawJTeuld8mlnrIxgVRHpy8sx0PDykFLi4kH9hwH3pJ0qXEf4
dhfibFhnJ17ScViZl2w7HsnTsftkrn+WZK96X5inZKtygXVrxI3CU7tyVd/Fe3ItrsDHy8fimvJy
xz1YkkW8zFbNnL4PFCC/Jcxt1m3MvXLlGTraKX4cnr0rvjdvht160mVN31C78Wyemf1Xz8Wz/1Ft
s3u2Le1mzsF7UT4KN/Ge76/pY/ph3LSbebEeYEAszX28E67ipiNL1XSyu3QLnrN78mwerDXlunzP
H8V7+THchVv4On60XO3RrT50R2zOscOgZ5JbUfvbDI4g8UrSc4ULz1NeE6FwFp4/rmhAD8YhT4dX
iw9PaTybruPGenprHWnuzrSn+qwv4hXvyIKB4OFwA+bc+VRWxCgftbkCdB+TEFNAp0BOueYyM10C
NWf6Ql0E7TKSVx4dDOKJWuEss3k8/qtPgKIhAjGakEYTnvG/tJdFxg0/dQaIPf7l8d9PgJzXSLNi
zv1NNfOtM8DhkNBK/l4FuvC3i/Z7e5nMNNjkPBdR508/TMcVBi/GNDeX5On8R+f5D+YknHF/PwH+
8NQZ0/98AvRaM9GtGLq+IMdcKPm8sKx1WxaH2PS2plKsKi4gTL37hLNeId6UMXAstMR18KLo+rrx
iK+KtoPbHOTqo/NYCDOLySIbGIe0vnEy/y3C7lGonLlMcA2iQX3U6babWAz73J2Q1cvSe1FL+akW
5Zua51ClTfmC6ndZKS/JAISoFEHlpZJXIpb2w5Fd2F+oao/tAHlq24+vfjskyzFB1Sv4DSxEXbiL
EHrELHBcBMidlOyzOglObkAj8a0Xth5EBwUCRYgVdyDQuEouPiy5jNtHxZeTnZtgn/YYZ2ISw3aU
XwbGBOaoRFnsI5ks5uZThQsYtbTgwTlFrE5pdC5ScjqvgjzaQ/VERgBqZbKppcWo7zPl3NLozqva
EaNhhvORu1SklJO2QrMJ08o2UZ5yRPb4ik/3lbOdnj6MGPi6JmM86y8H4ykK33NY30Pf0wKl7z5y
PmTQDRmxhM4ed2m/FLXyTfDDm2CkV6EiZ7K515J/Fwvm3oVLbGj7zMyCXHZr1g+HMl35Bo3nKdUC
zpoU8gYYX2LvTqEE+5yzSwlCuzLYzsD9bBh/Xzw92GSgAvIqmkMHcgZNelJIZiuSCbd3HIcR4QNw
H6IvQBb5rbxFes5WUWieTrCvBOFD65elFIayXfSyOCNJaC5h4Yiq5C3LVZ5WCuVTJqxBUfe5cYKU
hOPkyUCHUQgM0rx76JGPTEqkCMEwEQ+Ni7V3fGxqcRVg0w24+BoFVUdgzpXYW/gs7W20UdiUGwZ6
YNYzq5kXLqfs68ChIY/vQwFREt+PVbABqtmyJdE688W55UFjrIup6ZBaa1SSbF+Duy80qF1MEetY
gPuFCDRKhVkj5J9EWEgzP6JWieqD4dODoOogxio1FOaI/bK1xtc6B7Afa9IqrhCzghUcJAKhg4jI
FN1lGhloOsRzS1xoTXMJxvjf3LC1dFY5/CnEmxIcrPyXwlyfkNk/Lcu/P/7bsqz+ZbCEEr5Gjf0L
L1f7S1R0xtaT9Ig4rWkm/m1Zlv9SGS3LjPwkA2iu+UPDVv6Lb6QC42Hs98exwb+V5dgkJeRRU54X
CPKv0+0fynKpD1zNy8N0E9o39+8L4O8w5dPfCVn/J22SUxakdfX//q8yvSs/TxR/flvoLf9U9DeY
xQoPXPMmMvBh65yRpOiZeb3NtXyC7T2DirBvqvaKVeLFYFvoLOFRy9FEKqc2epWDSXuk3SqNSENv
Mh8I3ipGXFgN9ZMCYgrC3cwTWbfF3N15YYFjQ7fhUi8NbMCVoa9cnBFxwnGnJ+c7FbEjWi8a/Dgd
QYzS4CWUe3JbJtKIa7zT5aT5pc5dXQfxAoO7U0iQtLJVMAjENJRjOA9z8C9tUdI5XIXyQ6KJD5Za
LisB+kjuX8ly2pjd4ChNFM6TGG91JLyPtD5mQuAeeyk/FKl+cOtoLwwnTzA+3apYlQTr6ASBq/jj
aOBSc0bzNi4WAWO5LF/qY7IRilvecejuOhSaxakQaYAGhp5vA9V6Cb/y+tMoQFFVXSoWriy+S5m7
MRrhaEpJPXNzzD8yTQOdlTOgbSCJLP2x8Yjiq50BGXwLh9HRtYSJrrqS89SWQ2o7BYRmeGRtdpQM
gqY+nNVE2yWV7BCd17aFHWjABWkkF1sPZRrhTYG5iERj2wzJfFBrx00aZ1DHJWm5Rk1f22e9Qw0V
lxaRPIaxK5qKNXTys5dYN9xlhkPb1PtXTdoM2EJjyC9S8dSRyjV1eSE00HbBKlJDx4gGUDHGp9gT
8SzHK9UNvniIyXCb0qKt40eYaQu9AZ8RijsY6UuxYKYalBs3i1Z6qi3MhAgIetiSD383GPHTZ6yb
4PqwLtYs41kWL2uBF5suo+A0hs22yuJtK1oHqaEazluHqCpQFtjw/XIcbdVTj5nibTOhQklG7rzc
brvOejA7DfhQncNugjjc5M4oJYh44zfFgkwMz0nNd740HFPI0amPKyd6CEmsHiqpWyQGnNuRZdvo
v6jicMgsJMoofF04TAGR0yaxXz0RUCnEJ7Namml3lkzM54OWO7LbOiLTxr4M1yQ+zRi6Ys0niqrW
7CYLNh6sIQk1FVosd4N5tZmFindKdEGz2xLDLXNrKzgLQ73UdJD4sa0rnZ3DS2IwS5Udq2+e5l1F
BX1xWHU3OSj3ciBuVT1Yu1q8SaGhDHVn44ElCPpD4SBCiuQpoy6NS+ivYUP7OJTLvaLWDwABd0OE
KybV7vGAgdYThLOa0gjvfScamp1eCdEh7yS7lKLXZKIIlyNdwvTTED0Hb+p6unSlgyS5F3XYBapk
eyhfGm5nzIH7utSf9KR7Hks4BxYsKvogekcWH5+OWDmyPFgk5sX3AKUgsC4dvSXKbkNYq5Mee7p5
LfZ7psHbpsu/QN7HwRJBpUyfQ9CJYmbexIReeUrU9CyILC7z4rOwupNSjjO13IpN+hIglisRy+HB
uvpj9pkwp0+MBqF08FEGNAM7856lvQq7I2RihezZNqzXtAZILde73GDyW1lPuhfSPMo+A1+9ptK4
TpR8wZVIxgDT/DKLtonHAaYoIVqE+Ie8tob8wCC7GNSlkAabhhiKudwPN9mPTyy2nNLc+dgYjLxU
Y2fqzcUzOmpgsz4zVzccfSRxb6hW//JqjY47uy0lEJPcf6zWdNI2fjkWTNXaz4//diygJGPsysYu
klL5t8fhW7VGXhTDWllDJfTtxPDtWKAQqkoXH0ABUjP1Kwv3W79ewUJLE38aHE/iIg4Tf1St/Sxr
YyTwy1P/ZY6bmz1Xh1yKm1ppnUKwXlKNaQ7+Bl0JN1irHyWGnRarkyiiSdbQlJTtJpuM6aa1gYPW
0HQ0tn6UZA6+k0VU5iwf3M4qtZDpSTlHY+NAAtxdjns7g7IG/uBY9TjGLNZgDsWWty6DbG3V+1C1
YPLD11QCkp2egfDUy6AIRryInJdzGkRxXT6HiPAJcKX+EwlJ4rA91E7WI1xWwsZpNOWcQn3VEvFY
SuWm68xTi0lCbAWnhKPQcL4WomJZct5m2IuvkTqDgB13Nw5qaXdZDpNh8HZaGS4pgJY9SNA5A42t
EDKwpX7+UBU798v2sVSsdA6fJM7QC1OyNoNyk3GFmeWTZjESNODtzjjwt1J4hVdqk02/Hz1ckeVi
bFrHkOEilI+ANumhnDEDz6y23SMlerFgROi+sgzGYq8O0Ah5hkbV2nrOQB1gUk1/u6HSme7nbBzB
8wls5+HHGPapzW8zVkeJ7nq99xWsv+I5hN9otySlCMXgdMU4F0SURKCpZhTfbtyVc1OhFx4rq7DG
wmK4DD6Mh4DzUtn2dgtTYMqdysAp5dWDpQWvsRwAEfekXU8zSDDHY5N/1L2G2Y2kgyQ+DOMm0vrx
EARSuFLzamfB163ah0Yn1aVvYOFOILVjLj20+lItziEZRC5ntL6dj6QG+gWOMG18VsTitS+7Ym64
lNUuWIiECBO1tY6yNNyHXHWM8dHNScVSyT7Plwr+ESLMG/kU1yAMsCDXLQGg8akPy1lJdkGivgI3
Wjf+ME+JwGpFAsDH3LayLwgPymuLDIFaTVmUtC5yHMKZKs/DvrzV6NAKRSqXWoIASaoxvsayBjGo
3ogCk2A33zfpKcnOqvUseA+tcqklgk5S5NEi46WGiruWC/RmNPXFR6GKeycfyPTS8M1oKv1fSSHy
weW4W4UnfRxevUIg74+xkakMa2RHO7klFqGyICsmjq53CzN+EE1hXtTu+d+9aKOzVJAMKzLSmv9S
y8GB+33R/uXx3xdtVDU6ixk1G02zn5P8aL4BMcDQQgcOn9T3Wo6VeRqt4py0FIs/sIt8X7TpAk5b
C8iaySBn/smiTULQr/UWi/YPT12lu/jjkFVTULEMiTJuFHpI3bMY2+KA8dpRs4Ovv2nZrWsuBVc9
6sF5TVvDql9C862U6RCbb039liMWYwK619zHoPzImN9QpyXSKlOINiBQUhy+wKhTn/IG0CP0Z00r
yVxv9XmUbPP0gbCjWdOvlOiYbIJxg1Us8TduQt6Db8xImZBbCG37xL0EyZeQtNSuWGnlTuGXQZDn
Q6tRPG0yCf/ublAOLunwqh3mmyQ8Cf1Ou/TK2jN2EqgcfGYZDBYhA2dwDJ+H6ljJ1xYKibQ1GYO0
T/x7DAKkS5SwtPFeMCHuHlLlS919FP3eIHBNfdTaQ6RfixHKMcZqJCPNUq/jrUiWMjOIhSLaxvgp
EIhRnvrcZCwqEWhqMfvDR3sxyZrTK+Zlc+1TSez0MLxw++Fceak/vbV8NM7iS7Y2j+Y1fFI2wt7a
S8tmJyy1DX+/G8/yQ7bLdogsHevST1ESayKeDtKyvZcrPHy2tpH1RxOOqTuTbPcpyZdDsgIkQwNO
Aja9pGXPbjgitmCeKj2U6cKqF800uhOesmadMXNQwOLUC8E7MsF0u5eYfmGxZd4HhHMZW7YUffBr
0G3xoWNOjp9YFGzjsVnI0syEbOftCGAS6tfr+DFpfkyH/Fz9jilPtqt162jL5Gr4F+UxdWIWo2n2
QuDVAUq5LjvwJLbVTVzTnxoPqq0540EbZ0y/DgmILd2hkjIWPIfxwOAT0ln21p2Yq8ZbJpHVTd/x
PyaKnXLiClSSFa+K37uTuHaBpZWHQJsGkzVD/WQGGAAoB/ACMjaSA6MhRr39klo53GjjY5EQMfiU
u+osEZbDvltmbGL9vNhDsD82zXp6biVsjtmwaB2ml7PhQfUe80v3UCwI/ds2U/7DOrj3r2R3wQye
GaTLKJDng1kxf0jmKO/1XRFfYtp4ln+GkeAWG7m+puEnauCNsodF3Nxox/JiU9rQrOsbc4FniKDo
tdXaY2zDgGsJ0b3VATy4VffiXl3PdvtDeS+U3q7ETxmqB9gDYyEpe+ayXs0YelmaTgujHh0OE5VZ
divP/Qf6sHifbYeVuhqdgfvCuKiz0BG3wTVfCusgnQ13F2g+ltCQt2lmnPxipjKYIQPDsskmm39e
uy3LhWvRwVi5DMpBLlwm4ShoYXcuFkuqY3Tfor7v1FVWOMM2b2xalRCIaWa70kkQIJgvsvqh6A6N
BREwsOtWRNSnzgWh4Jo7mcQXQ3BQ2pufXSwD102JHjy3gRsUz0Zw8rOdZD6RoNTlS3Qg7ngr30zx
wUiONSlw0eAw4usJBsKCxjEFpfemfJPw9PhiDs8tWlrM2ZLyAichZezJJFM5CfB/xANDM8s2dimy
QXUXbmV7S96IfPn8TDfVV+UWeUyIDTTvAkCjqy7IClNGcoKw6qp5BSUaIVkA+7VQV6p0R81LcGc+
K8EowFUoWhIAuIWia6Lvc4ooU7xj5iqB+6leuMjDA5yHBVArcNrABmPl0onyFrkzhxHIjrF8/Vfv
11/TcS3cOHg35X8usjQKk9/2618f/32/BhoEh1zBIwQh9sf9ehqJ4dQA9YPMCpkT3/R7kSVTSRFS
ZupfYUds5d/3axStGqpebKh8VEzL/qDImqwiP7dHsXNgW4ItN71yVf7FOqTHfh8KLFEYLsJtFcE6
E6PgoZfoxsRuw3kTr0XDqIoBwZNQv3h5vZQqby8w0BJ7DRF45BRVhBRnEK4ho6/UfxMKEgckZAjQ
v9z/4e68luNGszX7LnOPHngTMedcwKR3TCaT5gZBC5fwHk8/C+rqU5JKo5q+7Y5qiSKZcIn8sc23
12csqSSslfqz1NCVJNuOfKQqzXXIKkNjLYYYXqbPbRUw8j3emZVwD/hk09KSw/Z2LeU3qo2FF9MZ
kIb+HM2tgpieATIusFhzG6HsGGRs6CyEqegMZArt3HLo6T2o9CDQ1SsOPftiac4NCr+oDgFPBAxC
cVprwfAYzbRRe51Sb7mRivFYpeWmIVOLI1K3AJucnByuD8jlyOnk0KeBFbk41j/Gc9KXkP2hm8DG
dU4Idf1644moJMiIBqYwGmCoM59ZWFkxEuIRfPHO0qGGMBswPgH5K1+7oS3/gz93pPiEsRZZHsVs
ERD/b4sbBlN2P37ufvH6f33utH9ImOOwfexw6FPMfYF/FTe0fwB8lBVaLYxc/xAny9Y/vmnTGe5G
rKjR9Pifz51s4hGIdBIStA6DWRf/rVb0/LH6Z7di/fFf/4uPO5H6jKnG1GAOvmdn7e+jZJER4MTq
ew03XjjJgXCfE8ZRHTwZ0st31+gXHZCfuyvznjhgRgNlae75z/H6d92VSejCQm8KbY35h13jEqOA
Wfn9Ln4O+X/exU9rSG6OEwOH+GOU017HcI7cMRn+bie8aX+9ZpSrvqUvzDtidP7jmaRTKEWSIqjr
m5xQUIfBnt1KmSGcNPAoFlMwtZTZgdV4s/rwIwk73VVA3ziDrO5loRBB9t+UY5HASE2TdjzeDFnB
QlxlhMfsP3oZe1ZDKUuv8W8UkyUkk12U4ipiFQkjXIZYh286vJ3HqZjCbT8Ikq1U8mLMgx3KVrvL
MzBc71kjIKPrVqafb0KiqLRvN6VIsBT0i7hqXG0EJKso/V1F5bQqR4YoBxxmxkDfBsYxNmJ912MI
5E8Ef2HrJaXxNru81LRaFSmjhjNqKyW6FILwQPvXCwZKDSoGqD3T8S0o/Vj0BB1DmQAnQFiREgix
iGaWrwuMMnGJdOJHhDDzKtZaH7L1Tr6GNx719KKx28l6iGGa3XgHAwTivow1GJ7L5aNqrVvrFKZv
t3DyGqREZofY1ABXWBCzlGG39Dt5abW3FXjT5wwRbSDCedzm8kGacqce9uWM3SSGa7BSoVYcb9L0
LjRFu0/r1dQWDH3CE8lIBWZMVJZsAbYsYqme1eGizSAFbt7NXa7trCFdpHFwiCFGwVTjfSEewqeO
LreSrAsUSXmCw/tKkFciuodGOcbSsfJLSP/3Rn0v6pjwFjTXEp5Dac5c+hjTzfaMymkScCG+Z5If
+Ol4TPvCKcg1auK26KHLmJ0XY+DefpQuJUwdtRF2R+dYsAf0Ep5XlJ6bWnoRpNraBxRy7D4yHIZy
KbdR7BfupWw28IEDhtvBgAo1lbG2S6a1EOxqzoHRQltrKNbBh2uQIeBK5PYZ/6e6VKD+kFNzY4go
Q0rYA4Z+biA1R0G/MngzAl3eaCrsg+7JwKJ7YocqI19Bfmi6Z7E5m9aTbCz922EqnivB9zDAcWA0
CNbzVGvujRC8YmFoVTANTe9gDu7UJb7DN8OJus8G+aqfndou4H0BdhZg2GUlyMQw72ohYRZjvwmn
Gr6WtGB2EhcGs3EmRalXREXJWi57pg58qoWalu7lW/yh0BD1by+iPnhWi4os0lcCQ3r9jWGFrFqN
oghQM3k2Q/WUD6OLh/Iq6G67QuBwNKyQAcXKmXSizyq6Ylnu0kCi2kori5x5vKVrK6PZWmgmlJR4
fYPnFlITkEoMMwqqeCZU9ZRp/jLa9dh+VfoppAVB7/x0YyqjzUP0PIAZ0Lm0nX8w+g6tSsFw5oUB
7+sgQmP1Vf+16aIHDfJgoR+b+qksZEwIMy9JWgxDKy8AxVfD6wyIAgCzyEAZ1B0tELixYq0SKxUU
k9tty4RjFdzW7SGDMFHq6tEYx3XEAKuUAOxg4pAmPFBQEQevAjxdyQcoPtUYZQ2jvu5FROkqWVUy
0dAC+WakryP+oYDnSRSaLSi4I/3c000kVOtoMtX5Yx9Ei1oQt72mb3IT1LhRuXkpo39FVZqAkKVV
GBiPg3Q1Cn8VclcLuUiTG50NeHDqs4NatGiGk/CEV/2mlcxhn1GFsXtzzqjiwrhoIbL6sV4Ike7G
qe5OZG34DmzqHruZWnTatsEVZcIKDE4Rq2tAbtdopmOQhwQRj6d+pEF01OJTU524zEhurjozp3Qc
l6VhLateuXasJaEJtg0bqKx4F2l9d+iLlQm6jtWsFHV4EyrtoIDnm6coKf4uykxd5LfoVQrvNah8
UT/uughwv9ytzUjiKOjB+iaopFvsKswWT4G1KvKtpAWLQChwpGNGLIxBxQrUg0RaXA2WJkKzRcVM
9dUfgHsFl0oVvTi607njM0XwEl33knaiwHRglWKOBzWvj3NsjAS9vjmT8dkNuz4QHQqmrmxa10pj
hikRXIufol1a5KpJhb9koLYeXjL8Qhqi1NR8i3RkR9MN/tmE7qAVV0D9GDS+82fcBJ1kpXqkn73K
A3OecHKgSx3qyDoEFbcBrYvhkIftQUWyXxXBu4W0dVvoCYZ5UcYntAX8McmF2wjMTsH/8JFP3kq/
exRGXTpCqPBi5rDVWvN6Q3HTMXf6pnyfoEBrA7u3TFfQC45GX9SGcsLqbmXezCWYkqFJ7zFD38Z1
zRhdzBqXJT6pQe6Yt2ETzgPLSgP093GQraMWHdUetiHNzMx8ErABlWKd9f8roxfvqIPiGqHCPT6u
MOfGQ0BcKnXr+CMDAIgDhBJPI5awsLgt9Dp+bYbPvpXRGVQsMhEwwFBiwesHeHiF+SmqNOXbgAY9
DqliEx3jiCku0Wpe5BSeNHMQgzfkBj6dmVHjoochrsx7GJtGCPEZxV4kjm4sTU/dpH8FufJFZ3lT
yzwoA2FptuEGkNS+kk16s3W36/hQiAxjGU3vlQWoncJYywq2s226v41URcRhO0zWRcT5ZUqru9Co
F3qX7ykqgefEK6n2REl6bW8mK5CyTpPwgSDbqUJhM5Q0eUM/2qRdsCunbOcbaLmnclfyRGX9DbZN
yXCtr+wbWvkMzPmA5wtf8EQKLaNkLswxfcy0kgO9CR+/DxLnZt1PEe8Pof5POpxglLthHBV1rSKt
HCj9lDwiRfQmPQaApGXkneff71H+1S5x1iTOZtZp/uvHgFEaA2kYWyxCFKq/TrMwXBFzbTFdwnB2
cTdEmxC8Du7lGLrjyXIkfAVew3it3wc7/X4a7cHrV78/JOVnPNOcsHx/SD/FsDlvRo4VlrpuHXkp
veujN0SvRBAEhcO6WUfnNllXqlOeZS9bfGZI032O3W2KL5bPCOZGefLfgXwIo4N48W/i+F+kCjzn
JHGG4cn0eH9KFZAYZAGwXnUdoAetzv34/vuz/waf+vke+H4H8xv2XS4StIbVmDFnjy0u/awnuJoO
Awx2+NorTnCiM+b8fo/0Wf5y08GDwRNIlQ2L+suPO7SIR/qCpjqzr7U3zPw4luZU071O+piaP8wP
/p9is2+b+8v5/bm7b+/+d+dX4Akik5Koa3rnD1aLsBNdsAyQaAiIaQpmmOTurb0VXxkPskauWdtQ
RyD+kaEZE9boQDxzZpmCInVaTXJrrLqEtt6YkPqNtse+WLkvuvvRUJZxKGN2EVO/0xeC9fX7y/aL
7FT/7rLN3aLv36c+vnXyUM6XzRg9o8tx8HrNgQmE2m33+z39InVkTyZ5uorKkPbTj3sqMwkvrYw9
hZW5T4thoRcxSpi/ufF+fT5/7mW+Tb57X6gTiZHkc2ObmYyzG91/RrGrSkxYLP8uT/1WMfvrTfDn
zn66yW9xniVFzinBI5Nt2cncAEzIMnNxyjw1KztctPuzDULnwIwCIw3lMT2O2/rR+ptLK/1yrVEk
ihwoMVBY/nQgISJTs8i4GweCfBBEe99InJwIsB9yN4ZVEYntSoNjKM+Ek9+/r/O2/3IRvtv3zx+8
TJWFUZVUIsr8Waub5dD4a5V+dXxlMHtlMUP8+x3+cu36c4fGT8r+HjKWFaacbEJcqNXGSiWT+f0u
fr18fbePnz4WYhKgl2nYB4gJWGbD2tRLUGF0AYPZPisnpo0WUWu4Nz3dJJTjC3oIk5Utf38cv77D
vjuOn9bpsG3SNku4uImcM8jImFkrHNIRj3riEIx+952JIaGpvg4hSXoiXoRAcyfjPrmZa2CATONl
J7MzlyOwFeTk+zqn/2QSSSrKuosoIJT6QY4byGaM1n879v/9wxpZfytII18fqygIm5/++d+XPOW/
/zO/5n9+579//Ccv+WOT7mvz+sM/vKyJmvGu/azG82fd3pp/Vb/n3/z//eEfwunLWHz+1/8q8rp5
JaD++PyxuEiVn0kVnoMIsnVDnTvdv8UwydyTPwiy//r6fxUn9X8QklHGp/gvwc+YN/2v4iRNAcRe
eMRQDv2jU/9nU0CipklTgGFoapffC7KVf8xzMyotg9k3hu3966r8USH853sQfOZ//Pt7zbQ+b+iH
T++PZ85Izo/rpaKmNVM8+riRgXiNi2zYlhkAVHNtQoVwcpiFTEIz2hoeR9FL6q+03w1HOlwFjS/G
16iRfM6DAuivGN98uD0xGdMwRae7nXJimpp2G86Z6dfwTj6SQJJ5kjcVRf+tsc5rTO95r97ICmXm
Q0gJFBsG3sVnjpOsHs4/YO635nkgD543z1j2GGE8Q0lLcJnN3MgYGYhgUvUHzBQNwB1PWritjUUn
IWNy+juwN0HNp+bIv/Bc06EvyytcJzmD4LGhZx1RkqP/itOb5XJORsYcZrvO3se5INgv2ZS651Up
A4/pmsT521Ye8O+aNx9eEDUiLh3P7rgUD7ApD0LkbudRcYYtaGi+QksXFuLSWkn3qbowHxishbsJ
faQEm8BSjKDKpckuMLvtP9F675Baz7PPDHU3wl1ETtMjbLLnMVvD7nNmqNGSJttYuvevfFXrTnun
uNpKeCOZsdslI6Ve+1Ac6z1RPQM//DHZbQ6NZ2X4blva+eDcFreFtGJqZDs+aKv8rjmKD2wlZFKa
Y/Ov42QPa0ihMBgC1NtbSlP8rQG4r0+ooMGMZMqJ4+LndHg++gNo7sJeAF/5NinMNDgnglH8kL8w
up1RN6rg5u9EZfntBP3ACYWldGnB1DGWU20gKfZnfsR/1XMtMzKIUPpFAbJLPyaDXwHSTuJkKjQS
XIUcyQcvjZYJYzSVcwtPSBM0fz189BqFtfm33viO6jHnPhcZnfHAfqhRMsrMZng532vP1ak6lWfx
2lxuJwy7N8Wl2XW79JAetCe+mifo/TufcXpMFgqQpYgN3iWD4qXDzzqGFinOXSbZDiZb6uxpF6wm
t1vLHuVW1bsp9htXaMHUFrU/xtutBToKRqa5IJzmtJ4uOR+gdlU8j++1m8TZaVT50EWN5eaA/Ao0
Cm6VSkuhS23jrn/SBGtvGuvbFQW5ef+YTSD5LCa/+nKt+NCI+W71RFmtqnCLByBQMnIQX9UWZ1FP
wtjtvaGyvYdpZu0Hp8N4sHfbJ9JQqGUUSJ2BIQNjeDEpUCfmQwpTJdhb8UoQduYpLe2artqrfuS5
YSvLyqP9VvHhe8rQgEkwAPXAVY+30dNuLlU7FNz82aVLfoa7Oz10aXSsaJ0ymKR6ygY3HbaCwV0o
LflJ+9RXK44EXCaKSaLe2WbJhlNyb0KFClyQX/wbHcrXKLkFk9J39TtzdfK9OhzmfeK7EyJ/tMVj
sAbKY4XU3zaTedDEZSddBN3thQVHO5FCXaN19sUhZV+dU3ltcZfsuoIJY8VhQ5PGOOm6lVy2iISQ
l6SKw8sTWA07+Yi8u5jWMcH9hi/7d44sw5ABifpo1/AkptUoLIbNsOHcs9EO52svH2u3f799qUd+
X7py9lw5Crx1tZKwZrY5VVj7+r1yF2APd6/dje8QV6hUPGkanFHsANaa7/HO0e0Qt9ngmHhL5k5y
FOv7wpEf0XSPdrOXV1wD5KwPzQukMBOVrMoqFjXG1moQyl4FaZ3JzGDLEVU9O05XErMxEUBSTDvw
TN8ytZxT39BXkrk3oM2B0raB5dtfpCYM5tpMxDvcvCArFDsvuRwV44IvNEvhvsmAfG8uC6WZHqii
5B6wCh+zQAJuJlhUZiC32BmjCutjd0Ad8wwzV/YBEg22cHsAA6zsFDdZ8ZgYjoK2m5o9R8Ond17t
zm/+NXRqO/VGZYEZV30nPrzhjQsr6CF7nw95N1J69obKY5dAO7B99PwzR6Do2GKs9HI7c4fujdcx
3I4M9OQKw8nU1QIQSByV5x/Q2pwwcqRqf1+yNBvGEeTG7WlE3mMhKfG6xRP+yI70+h8eF2FhKhGJ
zKKGv4uL5lj8L3HRj6//My7SkSGgShdNlA/fiKl/xkUGtqAqVl0zfvsnscQMy7RoJP9TyE5c/qdY
QpJJtoGSKSDQCOb+ncBIQlH7q8joz2Nnez9kkhUjjL0/KSPpuE2z5T7WNeh9I92sGouZ+7ZadE95
+qXedaAAegyeAZMIt2VgHdQ7XDEWLWuJ1N9HI+uPkdiN6oGPlNEnw+unzRX2gLsCp+yg543H2lPY
SjMR04WgC57oOCbXVnq2It/CFT2hAvnAU2AvL+N1nX4xATo8+S/JNb1ayLdgN4jjVmfI06o3vLQJ
WLfDDK6fllKAQ2olboTALb9U9JnNMrwNK2iERgWhsUIRtugr26f6GvEkgbEZmg/GDe/cJQEgB69q
NuOo6BuN85h6fG+ybHRELnbkpsMpJfh4HmA47goU1k4/2tWOASv/TsaD6TAarsAWlZ00LgRzaame
ONrae3ktr9o7z1JqtNIiOgjH+bn67b/grDwlh+BsvVvvzOChLOFPOgSYv2p4v2M3bCv3t5123+FT
yJyP4AWgonSbFgc+xr60v32MN/jWd2W0N+Jz06yGbgkgPFy2Dm4wwHzy9rNkYeKdcA0ZPvpSW7SD
Gzfr7MRklcPCfql2BQU6nwfivnmMHqxDs9LXJF97bSS0W0QAHhcWr30eX8FduQKIt4Kwzx5UByi/
I9lvkX1ZlMv1tJNctP52iZ0La+iM+oljD/l/tbjjeLbbetNukE2utPvruAnXxv24oQ7Nc4wLCcLT
Ombr3stf1Y38pT0ZT5OrbyY3P9DVk6/RingjWYWxbaUMSq8ZfmA4ImAq+KIS2ggEJqxjB/PL3NCP
qtb6F6ZhABwRyCOrTw71VXmK4fQSeDvTaljl+8EOvHTfvZkK5EYb0OpgYBrsRkv9NK1Srzz3y2FV
1U6oLft8oTxS0YqxL2YM4iE71p/JQVmwr+vtmSBnDTNmR+/BSz1lVS9n1ygFCoenesfqQ77GH2ha
B1c/0Yy+qbtgcIMzZIvcdLiB8WHv7nk6cjUVmBOEt9Mc+07r8B2QHPYHgcMDYV+TmVgLnJpvygnm
kNY52Uo6WJk7g2suwqulLE20k/1hrG3hVaD6RnyYrMzrdCnIFOzxzKzWtfpQX2uulfhKthA6sG+e
pUu0ZcNULI+crKM7DaVLlIUl8eyz+DGemOw+z2rOyDmf+GZouXgAKdBBUArp4S4lvLcf5v9tHl43
YKHsB/7Nnw8P1fwlX8X26/x9vuI784/461/ffniwrs5w6M7tSdrDCKypQbgSDeJje2Ivw8HfDodx
zV5uqA9g1lhXE2djXIGdsrC7c+PgeHwqyJpOtxU9626jObm7QTu7yjzFAwnt0NZfmKtZSDvY5SJm
FqFYxltkreZiPjzZta4Suc26y9z2I9w2Tv1xEx1yADqOaDi3t1V3Zho1wn2L17NX6yoaX/yNMrO7
i7dOd76t5pMOHA5G8XKXXQYOp4gS7NsOKJjZjKy77YnjjxwwOmzY347r9jReuvMYuaa/BJnYOLfV
eEEXzSthUDuaI6+LbbGttvo6Fm1Y8hf5NJ4aW3ebzXvhRTtiwSMx6dW4Cy7yk/pUvJpPt3N6Uq7l
qTtsunN/BA2wbI/lkf4vgehSv5+V0/69cSfxjQ1/ZKlbk0V14K/DQ8VUCH5A97gmW/tkpx5ntW2z
IdZyI0dcjz012gWQemhLtgLfZnQBtcKTKMl9uHHMdKfvfCTlwUOzHZFxICRWXRb9Bc+F8ItRfboT
Ow4FBQF/EqTO8SjR5Rftp2kDxpYPxX7WehtMCFNqXiTtMllDdjVooL7ryL9bPsGhwwDxaNm2xDDx
HOjmClQ/p9sQilp2Y74IFq5vi5n0QwUofZL2wI6sK48dh55z3a4iZ/xAGQ2p8YKUG2wV+meIQIi4
4SpdetgEl/ixJiedEJba8kk9wYwURrfZVm/6yXQzTCYeUydcoEppYEA8D3bns4VVlJ9xTG0wUTcn
1MDL5FOPma50zOdkX0yuDOxiZWqOCHOmdljNDc/EAsYpHtkDQ9LMBaa2cqbZDeOWKTCb6HIEUQRM
YnTFE1lSseIH+gXtP+JnVNx8DmgELd650GbkiWt073gLcutuEXeDi+qy0OljcF1dYQ9n+cIStLVe
c3BCWf3FizIMvKAmSYeBSoB8me+u8YNNsrSIH7et8IoLYWp9gE9i1HkrpSv5w57050CECfYuX2TF
XZq703v6xK3A4ZSxzYtbtNysQ1fQVcLVeo0sG+cv8EvgPxdMFLmWuuHoBtxpqiMKo1O20npqBOV2
/NB3k7LXPG1mXkEcs14ztBMLQcE/wZHFBf1MTpHZ5EfkEIlze+xsy1HXn9pBZ+22PMvL3kTNGXwH
ZnwAZsRpYxcChCs/I+lnXU5tywseRC6uw4K51NdIsg/0JEF4FXb8Jp1hqfIRdYoVF4es6qS6NBbt
aYmN46LZQDGp3xmJcFq0m0tjT9pWeSQ+3N5qsW+89olsh9yHexpoCTlvTQIpEOds6kXnlJDP6kW2
mpZL4TodpHjP9dI+R2jGTHHfm5C5ckhy+rri7KQ9ECk5coF5MM8f/lOQv2VIGudKVi9WShQpLGiW
KwROJN1HGvFGsxioDqTD4iENTyyMNRUuPiM0x13ufFY+5JxI5cFUVyJlc2YU+GN6AU4FH4od88sl
itCtXG2mF2CeCayWIfeE6D7eDjz2KIpg+wMXqkCJ7aYTU4BzIIi2w2b7ouy0x2nfHjPPwEPepVIr
PYzhTs7s4bbUV4pF3QCGsW0Ei/7YDB6SieSpO7AitoqLVoJFcGCHyhILyegOmcK4FqTjzMmKt8Zr
d4ck4qU9KhqYLCZygTCPSxDY/9lZizwrnWdy8dwT+btqLmnNz1nLT6//LmtBpo0zN03T2cuBpu53
WQu6S4TaqDz/MB/7rpqLqQS2EYoBXR8s0vdZi6jrpFfyP0HJ4r/lDkGL+VdZy3fHPkM+vu9/+ch/
jCLPx01E3ZIPbbAoLMqQGEvTEy/Tx5Z5FFleDjwwiqKzF/2roH0W5nuy9N25iiU71Uo9yZoTHvM9
9UKLNZ3oCRoua0fifJ60/bTUPMsJ3WGFAz2RUeXlNYEQY+2A8Hz3Ql3VU0t7EXl8eVo+Picf5aXe
QRRiXQUisZfgE+x998yz4a5nZmQxbI2zdK7fKSGvQzdeQAh+vB353Nk11peOsmw2iExDl8EWgjLw
SJuUYSp7DrVjN1++YxTGusOjOWRZWlLXcHxXIV59m9z0VXmSXJTr+8SxPB4QBk+gSzhXQTlX6alN
XQyDdrKnbRnH55zNtXZWzvNiF+1QR4yLyguv2n78UM7mWjjECzIzCKJU+5xhV5xaCIqMn90hveEl
jwzMdvZujkWMc/BZPXKVuHYgexcM13uqk59fyAwwGbDPxeqdYVAn30MgsC/KqljgLTiXPJDC2LfL
6Mk3+02wCQbswD4jNbXrZ5gktkAR73EJo8jt7GQZeNSENtqWcpkzuWiMvM5FuuTK+96hemibS5PO
+xuIK0L8kJfgUbmnYEXh6eVmnz4/Q3d9Lp3q2O/HfSghnvOyY7xgKocjN9HIOEm3yt6ivb+OXWnb
7tOXI9s7Xi7nnOAGjuCD5p18d7Ivb28vOC4S0pHtWDZzLx5MRtqhApfmHR0NsRkDSyvKg5w2b7Mr
rRjKGxyRCvV+viSh+/kOjGR+v73GWzb25zmklTofy+cSrrLduo+f3DXzXcUw2y5yPr9FfdyHuTNR
KiJgYzOfy/lWrN6CB3RH+Mt9u3Hn+BCVR+LCinRHlzqol6yp0C0Kj87CCSHEJidv07b9y2Qf51tz
yTOZh9XN5m3CXO+5eJtPt/DInNbpOuNwIrYtOBxjTWnd6Vb+JSZLsNN9s51/NdoJLypBnuXRVFne
FtNWevPXs6PbUciWk4g/LUv71axXlYxpnN1Tj73w126YvD51NLSXX74N3AQEBdmnW23NS/aoF7Z/
qVbG+bMgM63emseisVXukxK5pm2dSd3I2/qZ24QGHE87xrRJfsQPlJFJe5eAoyVoYD6NqCVGJANp
K3ZuJqTRBbNeRHw+Q8d5eKqZ3iRVRrPKUN/Cmh7C+oBdg67t5PAwnJmZk14C0knQzkBKGdK2G2Qr
LAM5LG5wZRhJzETVQXpUKEgOfASBh5Z3WEcMF8oB/dN4gO4y813Vgqqt9ChdKP1NawUVH1RRyuZU
+UHVUkmn75CuuhMdEOroNAgYQGQUis6A4NbklBqFZAwBdJLBrtkzlXEL3EoBLosEsTvx+y0Pf+S2
SfxkYFQ6d05Er18qbs+xDvy3oJjhqp3bavci2dBBX+bKPhcdCGvCUz24SvuU0yGlD3AOn7XOvj2r
r/qrxALw4Seu/DD3UNJNwRhqm7j1EpFgSBRwl750gAqPVIoFk0uHrtfal9MphWjWqmepPqtzeZyI
/mUaXqyXPuXOvytamSrxNaK8+V43iBTjFaVnbdp3qolOjfKweR+t42syLnbFV+N1VHg0EXVsWH1M
m5HT5MolBuN0nRP5e+2uN5fMets0CtoCjC0v75+i2wIMCH+vrX1/tK5tuZrRtGdzRdBCyCPc1ow2
lgviGcRvZIiOVNsPxCCZV3/IbrxSHHUhbIoa6zRbGO34PKGsp7DwlZXwiVfxax66ErVxaLp3/tE/
VtfpS9s013bX7oyNtrmd6zUmZ4fiXF/mnKw7tCcBsTzpkOUi0Cd6nEM7vtU4MEQZfs3sh3IBfWau
bqfvjbzmO4V85DuV7jIE2LYer/4WqBFysZUSNeBS9dck5ASDnf5MPEigljxxivw340sdsZrZrrx0
vJeUJRyW/siPatI5a8tWiMO4GI3+7Avu/KpyXQKX90iBHfB6YIB2xmu1gTzJ1Ynrk3VboziOwhOZ
ek5+BM5zzd/83Pf57QjZ/gNBbX83glF4MBFj3LzsvVLoX6rRXWjZKDSZpk2X/V0NlmJHy1NMB/f2
lL1D/i2etMilO4k7OlXyUf02TzjTLeUXmpT7flM9BdfqqXjH4KQA6u/wu2Q3UDhpyd4SrJ1oR26b
ZxzKHOmE2PQxXFo7egTbapGvhK340jzTA6XnKUB0ne7rTZ4/UhCnz5m9iz6tVXyv7znq5pmSvuYv
mHmcm714XcJwvfeVBb/BN6oODMKyp4hObzQbFpLici58K7TI6Us0jzMZlJ6r5dMqTG1OjAYAO+IX
qd5P1TFJP2jw0sptmwdzujN2ysXYXfPtFhu8S/qoXcAY7XvLNV8ItKd2LX3cKOPnq34mkFJZEx3j
9RtcdjwH0Zo+xZV2BQbMfGWWXLaVDs1+Q193LJYNc6BbKXOGeWp80XQeGs8J3FT7LFyovl7Uc7h3
lZN06gPa3WSM9Yb2t4cZNe2Tm7DgkmMtzTUIbXEZCgtLIdN0wBTNVT2mCrJ3/7ViRHSbb3UejpaL
AJ9JhqR2LPe2lIydtbZYjSO8BGm7aBQKRdt4preuPZeP8RK3oqp3IvE/PJjXcK9SodnBtjH+hq8A
2uCvwfxPr/8zmAdBhBZNwZOT7c+x8p/BvA45X2coE+zBjwaf+LmJUE0tEZKpbMwOJt+1IGTDRA4G
C8JUISz8W/OaivazqmvWZnx36OZPsfxtMrsJCeG40RS8dijHKFQTklM5VK4uE/imp8iHkm7JdmkJ
ZNqfQ/JcASuopq9xyhepirls1zuFLrljvleZnfJrEwstilqj4hgzKzRqA09QzPOEU3ray61b+ymR
klg3O0VpN23+UdOgUAbBlVLjfsIWPZ6YejChX8YMaOej4BRasrWGbdF9BSCjW0pnNxq2ys3p8BmX
cL4N9lMmOsxBDdOpAVfsB3DcPyIcKdrhzY/vSw1psDliHa7Sd1AFhBllH73DkksAp+ngMC1EKFWe
eSF+R/aYGMgTcRWvpnxyNSyDMlQAWki1spP0c9EIM1q0AkeKylyC6dCMFEcnzi0I26+BclRIQp1J
6WIw6Wyqm0x6jgkKsin5FDlJxpzuGhhbtiyke70hzBMknPYqt+y7Jbah9Lu7YjVielpgiO7jLxkA
/MTvnRp1XjHdhPCiKJ4DiOgSTXkx38XaV0Ou0K5acWuWgRs2Z1349GlBp4eG5nsyT5rQjEnVe416
k8YUzpQ/Rr3IpDagVdpOWn6pUfy7SnOVE/mxarRFptWrkREaPfQKUIP4tGDBOhHuBTJFe2vC/Lkt
L77v3/XhKYnehMl4LgfGHfL4rVXvY6qHo8BMkXgsIrQ2Ny2boO+3D30sfuB8Av9mc8tMT2sqCPxD
/4AtlDPwxDfyc6UeRmiokn8oIPxNPRVpWKl1IZIIJk5fa0tBizZhGJ1r7E2rGbIKd4/i7uAvGcRz
huE1Ld9EmKy3mlpwGji3lHsYJ+b8EOs8gAd1UUTdY5lRGUE5oldwW4XXeIgXPvTXqae/AA1Wy4Ph
W2zTzpgKc1vKKXgiJB+UUS1YtnH8MRjXHsuXDtLsCP+mFMHi7AONIRYC5AJBqJi9KAVEtBRjWGkb
Qa4NeBRMNIVRkjHBRh+huhv1vQntdqTbfwN+KzxM6uh2xb0R3IUF2AzoSCaJGyoRva0XbccgWW+4
rbgIsWmk5IcRKP21nTo9p6B3ZZod4l1DnZyJA5pXD1V6VogJRYMGR4T8BTe1ODn40RlnXEbhAPp2
ohvCeRoCaqId9l83dDJiOY9QcSKnmn66UWyV6E6ZvNhAYo8/qvZ/uTuv5catLQ2/0OAUcrglwJwp
kgo3KEXknPH086FtTwefssuX43KX1G6JBEgCe6+1/sR1Kiv1StQY8TfcQ9RNzfCWh+USJ955r6cn
MENQ+l5fVaJCp92e4hc5lsJ5Vyq3shZmYY37A22M+ZT0JkAc6QEtZKv4HTvh2ZgAepo0UibNzFPQ
XHzaF8s4J9SjUnXVIsKEc8OgA5RJ6BVGcEaXQa4WVMJilElJqNuY1iG5I5Dmw4MaoT/1MeEURbzs
PIpA4yOZZBXKk5qxKzfjwuRmCjNQPkyz5Cx6Uevatmjoc6IKKp76fwzfG1Jf6AZSIHg9FT2ecJOw
HR6I2ft3T8MwfJ2wdJWQD5Hh019xG9X/xm385fHfN1DIizKmBopJ3ps5bYXfN1AVjyE8kdhHZZlJ
2Y+GBxOvkQdpCvqDXzdQRf6JEfkPyI1IrP8LhP/jqf8C4ZP/Mlh67sLaMVY9UsWqFU00mu5dkcJL
h5G8UKZ0Va2LFK18NnW8a86hJG0NBFMzVWnIL5ChCI4gGqqJA6iyDeR27xMe0Q6pvhX9Xl+kWTf3
9Nc6kR+FpFknbgp2GzMGGVuoYVrJ2DvqaifB7ksqS3wSFH2V62DdHgyvvtFuVl6vDaFCQKo01box
i+CqpYI8j0V3IJySYtOCrzJCKG8ZGbQiyINRMMsR2tAZXJ8lRBdjgJ1gG4l4s7UeuJae4xurQSSS
OtNbdq7VLhEVGGuhDJlxZKZM75QsulawyGop8TSr802qWxO/QcbCqEOwp+bSmzeZhZXTrmywPetq
g6yhxI2MrVsVP1Q2ctb8Ojup3VmpcbCWd6K2NDDkj9j+Q0RaKuWAGr1k7ZeWbQsKhZyCIaJwsCgg
Upmglswl+GToLmRJzashg2v5ztKC/JUKxByYp6RTVdISIlOK+iVoBMec6hZDYUpGIZNklq1Q2AzD
HmdjJ6PcabAG6il/ivErKGnn2fqsB/RIs7IH5mFMkiYnjfIpEAtHjhh10uCbYPTCqWYViascC3cB
zID5egFnzJOPaQMwFIZWSZdnrfnkN6WibWPvIQdHkw3h0LYTU+NJG7FiKap9RxCImTm+YS2ygK3U
LdSDBfsfl3iBWHU3X8ahK6z+xUvSZAONxQKsZwUK0FSy/9WSpE/xTj8N6P/8+D+WJPyvIUaLE5Ob
Bemnml79jyVBKcIRkqABkm0pp/8Y0JM+hVjJgvVuYo4CbvC9pscae1qniG+Wsbv8h7Qi2fgT3/rn
U/9VpsTp6alnKckmNduj5eJRIC9bXdoFje6QSLAYcBOWo9CfdVayUfAZLkWslXPxVtfyXMeKt23x
BRs8rArGZe0Kdj/5FSt3bdC3PS7Gkrux9P4lkxnnjQJ9eL4Yin7u4X/cDxoejn2xbXFGTkWomMNd
h4dp4Ztc6LTyjBqzWNwPo4wZbjbehDYf50ZOpdgMRBJx0kFqOrje21loXHJRuOmD+agFGF4iQR8b
jFmIQIqq6BS1ckuhA/tEWg3YHGug2mUP31BfhAURCpJ7FtJVJUk7ctzngQyzQvP3tcF8OxL2YUae
bQygO8pOWeXLwk+Te2D0j4grjYWH38I8LtDfDrGE++zIhC6ni6McCU8+uYqCxsRVQmvltwtfgJUI
QppgH+X1AaaZzaHzELNKHVo0L79LoberE+PqZ96iZtXMTR/Q0yKLVR+lXZZcslGBejoKJ4m4vXZy
CNMRbsZgBx6q0570kkj6ilJc5RrUjaovr6yIiJq+IUznFMMwl3tmhyWOX0XptMWhGN2jbxlUk6Qf
KOPJGod7HrcPeBsvPblaR2O09UxjhdgHmrm3MHPmRlOwnx5/6YpwyMAf274lvZVcxiRa1hh2RiPm
BW6Se/OxDlfIBjbJ0J2zJrx1lrVIFYJdy+5g5uLRbFAbxsELWuEHvTJ2PrMQCHimHbb3No6d0cff
QS/hOZCiZ66zgaGE7l8zC4xUZLBtNo5lRgsvDecBCeEm0eEhMumINy2zmPiZA6cbFwCj0rAxI9IX
2uajLhmL4ztkIIJvrHAuNPziCPUUXwvebAUW7lg8SUh0jTpdRRkSpTARbnkdXSu1fUZ7DQMCtq8w
GXAvZDlj+HLMvWyOr8TkITHK0SqEy+uLQDhtOAvMt7iqV9PhvFh69gdlruG4GUcJ5hiZHXbXUpTw
tKZv8aqZ71tLsVK2fmVu6npYee6rZD2JnfmV6OpqkMbnLA/RuGfkPehcp0z+IPPGUXVMIpX0q2YB
l++h78d8jhLa8VThWhf9djI97zAJyCebblc7xopKfMbk4C1BmHdzDLNBrfECPpRYfQtttQ2DUyJm
yzzfp9iBVzqgvA6VtgUmwS7cQuzdV8pMATY2JjvxzsWONPtNSfa7wuYnhcj/CXL+P4t2dCJoTFmX
p03kb3YRcXKR+WkXYRP45fF/7CL6f/DRUU0RminjHEX6GebVmUJR8P2+jXzfRUiwEQlJwK9LxGnr
l3AbDmWSa8NXUsitfxR7KyniJGP8UXQ3jYa+n7s0mZT9CPN6att4ijYO2GfBTtPt/PlNnQ8H+aUj
tAqvfEyDGUxW5ktFQvM53JGv7HGTw8iHyoQkGqY3NE6qtARq0YN+br5aBWv7mYg73VJf9sR6MI+m
SH01jjBH+wX0zmwyrBslB+JlAKDQzJh58FXdI4+h4/YpbhiCDudsPg2oRW1ebQUGqNYOyU2yg/8y
g9EgmESfORmkoYkLKTLHvwWkniG22TRwuDvb34U7+ayezT36baRDd8zOW9ajI0IGEIUJMnPgCeJj
D/TwkNzbp+ge3P01zmPkph/bY7cEnT2N1+Mk8Qifk0t+rV6t9+w1ec3ueI49qTw7YYn7egHcsCO6
cdYz4DWujFwIbVkXzGpxg1ijWiakECfBGeEq936t20prV8lqwDHiqt/JMNlqO/iWkLwQsajz5qI4
rHdAuPIcyt5MBcp9m74sMDBYqPPFNxj2rUf+sVB23QWAif5bJKkOHcg3kQhOzak9kRP7tTI9M6Ka
6qKRaIqpjC1hfjIbwRe20zb2PB0D/+QV7gjKDiwMrMuaFCcj9BeYl5wypzQdtl9DuGS/cwb8RVCe
Nxd21uaCWscerxyXQ1ouLNKcVEb4kf06IaplW5+0XT1xKptLe0L9I89FqEsEgB+ay3itTwsuuLcK
oJfXyB/h29ffvk2v/fd/9+3pn6ZfBIDmazU7FrO3I//yxj9wIINPmxn+mgOBCWKyOcAFIivQmM2w
7IQjBW8RrRHMs11tbcPQHk7diZ+kK/6uYbfIdqzsRQU+pv9ovXr6DnKVnuyIJBxnsL34VSoSfJaY
KQY1Lp0YhzBAYHJHVzdrqxOgKFs6Povuyl1pL4DBL/k3Bp4+WXrPdn0J3h7fNYImbUs6y6QFa8yI
PDIn7QmNgwo9cQJLxj+xDZHPunHoPdy0NScPsYp7gSRMmJtYf7FVhhBU81XiroR7IKzlNSwzv1m4
Ccex+ZXxwONoEqLPqH1QHYP8BBRXC1b92D9KB33nq8sBaBYbFSw9HwNkFWRHwMFD07O1wKyiJ+WS
ZpgJwXVwd34+H55RMCjyiqxn9QM6Fz/E2Lv3F+ZVyZde6KhUPo6QOoH8iEEp3KvIunBJcmAYc/Cw
OryTjAXYL1w33tuqcPhfDEL7y3BEkBNBYismGiN/+DsDKellRJz17XEoRD44QRFtxdy8qmv+UigH
+MTmdRDWBXM2kPyBn1YEpkyfDMcDQO4xQToGAswwGt9yIJ3EwT+CMOHiCaKZLtvjgQkpDDlYfh3U
P4srk6hv9v5HTT9zENxyCEIIZ+rJuOinGsYJpn9b80TvJ8zbrXBxTy5Ri97GPcFhWcGVH7fjo/QW
MEezrnX3VXwWxYwJ5jG7+Uf/QThQwOgwZtfmWuX5arJNMTaAgypDu3MX8hqq3pyQRS5omxlAIx/A
1Eeq1G6XykxviaQEbc+SYwQWWDk1Q16iLDvKLFiXoQEZtCPl487fuIBz3i3me0tjbkwXDFdoni+7
E297fwF3Z4wKNAjRjMWocLJg6crVEq4mgZ7jgad7F9f8Tr05AW8yesDOd2HcoDw25KQeoA/yXVzL
yU6+piv5Sq4mp8wtpsyGZ3X6tPy38SLcmVriTMtX7kC+mju+DEeZuE5eArRFDtiTlQvLLoY/oSVb
0rtGcV5571lGfcJQXHFqHRrdu1bfCfQcwz0DXOplrnMml0YK3802WJ/gO9qEV4wzrq9Z9wG97t3d
ArwC5hbyQfbuyCL4+7DWbhHOHpRy1n186dExrXNHPAA7DrBuVSDyDoNaDB65/4RyUcTwsDGGwUD2
LrLTwBMAo+0vvF4+IOuVm34KEf3g/X4ongkcAQeu7eHBqyDVTFJQTGFqW3fXoMv88TTQcPEFyBNj
oRlhKEMIezU5lKwr7ni2IFJD2udBJdGmRHcx37CHpT7Xty7ZtSW7Kij0ykMLgMAL43YntBFu0cTF
a70/9fZ0koxuZwSW5NIDiHeCUYDiuO4aMoZ2cBfwieb5FhorLE+BmxvaiXbwbgyPt8wXZsFJ2QyL
GkpLPmc9WXCH7KYlZtmcukkGCzSboXzFkhYctD/VzwNi2fhJQXM5xLQl4iewrLVqixVzFfGlk9f9
kRfr66sMlrj72Z1RWIEQ86beAJXjJ6JjDfuuJlhznTJra63AdIGFkcYKeNBGM3lPzOQ2WbneQu+e
coDa3r/SG4G4Q3R/PTyns/d6BsWncDo+qsj6gGRCGi+62f3THsj2TqVbbtB39sr+9Hm5IqmY0ons
aW95MdA6xA4LBbdURZDdtHB0SzJnkdIi/GQbbD/YEMtntJ/5xNqdRe8tXndP3iNxeSC48VNu2F3z
SSqxwzZsi0vpgWxdJkjVS7ZJNpO5Kbw03PI3T2a5iFElxIrdoljB0vgBn+JkWFl6MYmAW2DuSXX2
bkCsp50RFjok+4CYVPPRMk/1GUIn3/lMLYJpZpaHX3TyTqvFZUU62kK8ji8QT2EHtGcI/dPwjJoC
wj+zcKADp71kDmT7ZAV8L4b76dy3uIyuxCV51PMSnxvMJ1CAvojLap59EW8EsQ36OJDSS49Z2p7A
wRkipQWGyMrRX8s5MaLuLfrC0tjfTc8irCBSH6m9zgQYIQckaBR3QUqTS/AmkdXpzUxbPgAFrf2l
4dBugUpczTkLG1CJtpaeDcdw6tDxMA+DoQddyR7BtN/MOUEyS81RDx/KmonCLHrESIvqgm/6HKHS
QhIXkBwMF1fChbVK3yECcB2Wi3IxKHt5736i4iuJKbZWd64/tzsi+ENybqqbjBTtYYmPs7jIPTgX
AO3ftOfxE9donS6QbPN+tRISIUd+iWZ3Y7eFYKDfuEC3wrgd9GdH+uB6F6A/QKyIrQ+0ge6rsB0/
zG+Kb/dzqgv1W8edLR7kfazZ1oq3J6m+0okn/i5sJ+bG+KBxQ7QwAxo45VJtc36shtEM6sP0Io1g
qoZZwPCimSEfRsnIe8T7dqVR5a1OZuNpQCzAwShBWGm5dsOZ0yPBQG4Fy8kGiVFOGSwq23B6Y/4V
VPR+tqHZzUoSGAw74R5kT7K10Ak/jXAZ8BRAcCFvPnylbtW4TjeznitqW4FI1diuHhOXT0w7FW/V
1qUS7+yJ4SDBmB85IJ8PJ4fh+7U7swY0IulYkzp+ekE3plR4j30SRdv8m+eXdF8AlfpkKEsvaP0d
wdgAmPi18/zl8d87TyyMLKxPFdJ6TNnkkd8hFbwpfp1cEtEjkRJB1KmqqJohcio/CCJJZ0BjCY9h
0kP+o55Tlv8bs/j7SZvKL/49UR/KUixF6CE76eoJ4dIAnq0aQNTEM/ZE9t3KMHfXQUCYl68CcEhY
io6ljmdcLc4CxVq7iYpWZrRVlnXBiOcMz5b40DndkO+CBKFyFCyFYHgNGJwHWu608qGQ9+o0VZd0
dkjhWWHYHsN3TLwHgbwfAvp22JKsy5R53Yiz2FAYK2DaSyH3aNMBCiMAw4q93YyiuRQ/GT6sYTFB
XOeeCjK8m0zapZp8zRV1lqHNxyB7NnlMuBmYkMEeTxAQFkKVZVty/BjrwdU3ELi5qCcCREJG6i/b
+E0b4Nk29HH4ObTKc2CACmjF44C1k+JzQwoQkRJ5adbmXPDvuhYslRBlj+CbEPXHrp9V0R3P6dem
JrMe9Q/5DypgUfTlugpOqnReYikzokWLR13qkpwdJMc8IdQhSWwRrVBUPfoN+ptUsrtSgNcImq7o
E6bv9OXO7PO1GVJ7i/XJMLpD6qL9YfwbsvDm6UfOMqOkOvKIQyOdRlYxMl/mdeg950POWcofJvM6
gxcF3f65askZMNNLk09pDunJB0yWygpA7K2i9DEboOYBf1agZ6mDvcu8IQKSNjRwIgLetjVgdQ9m
PUHXk6+IpKwLIO0auU8AxC2D5VTyl9B91Voun3op2QvQMCsCbCXY3b0uvJG3V2yUscN6oS4hyxGT
a4HfiF5izeaZqS4sr1CHWSJ5WBa07P1t6dWMzKhpY6xcxQvmuS+aCj3rm/N5ToBviRl65ZrhE07t
sqO1L6mi+lDeE52SILoosg8xtL5ErnKtmdYRXQSLHGLEhdAp9q8odAq5oYBMwnbhyghirR4BcOWB
Aoa6yHvVLPpUunvQQusQfVwm4ln0UWCdSdrv3aiG5dgKh7RrX6MgvdZNp8373mev7aQR9xXDv2Uk
YrfhijvwXInFRa+8f/fgD/UFiLMID0sFtPlr+EjW/rz8/vr478uvoSsM6EQs2Y3fYOsfll9TB1QS
f8+7Zib4HT5iFihrpq4Asavf8Kw/FmH5P1NCzsQzw4Z3Muz5J6p0ReYgv879fjx1fVqkf7A3K/MI
G3/J7DfV5pvxDrUFzcYqdzBTcCobpWz+rL9CkJLaaWykBnZ5Ig0DEDKmmq2x1sUKx1pLkIYXwkzy
to1/DlZxva78J9AjHYKPPtrpCeIGBBF0H+jHPWQU7pcGuX5lmiiQJ40zwA08s5O3cjf11UOfRA8i
rYqDGKPnxi9mBtmcmsf9xEnjIM+hsQa9U3MT7yCK9w4TxEP1XBRrJglJsaZxTnrEgv6VANAbAkpC
6nFsJNV6KgeTY/pEjIaPmrEH/QF8YvZBQIlhHJT9gP8qqsejcYu3+jRGkfU5rR4Dgu4kfDKV6M8B
indhFwfr/iy1jvBJn0UMC8ADXLQ5SS/0glP33p1yzHm8d5paw6KZxVvZiah/oB8Pq0hY0vXmq0lf
h8iQcO0A8P7Dj/bZe6wu+cMcI8ymNlKeGTvxAC/VlNdQPwPXhqsqirZfHan2CnlFCVx+krAzBX6s
sfLYbvQV1PVlzSKK6Qn2K7Pio12GG8St++bNWgd4yTrD1rU/lOfsDaZoRUTIW+DUSzg5KiZMM/1i
XIdLUO1IwvZxGdjHt3LfPOhbf6viIEnqXPogL8CpZOeUrcNV1Eyc5SAnXMiefDEw+zgC9ZP2rJ4n
PT+auXQhfJSf+qO8AvS3g2tyKjcBlWTGlGlRbEO0BuQd3ZIHdUWykb/0ewf8MPkw8Cc9oFB+1N8w
Ig03+SamQrgSa5deOixZZhoN62P+4uO46R39G+UpyuN5eebVftYRGmoEGya+I9TLU9NJ332pmekw
tsRDes7maVzlw3hqn8WLeDB2w2W4jA+0tdwKw7+c5gMSQoVG2IGmKX/DkxWnyLBfa9JfHv99UZyI
rrqug45PCPhPNB/Ua+AZWEhOLnXI1/5vUQQNYf3CDFoHRvlTZYre7Yf8yH+yKP4GdvwKhvxw6uq0
aP6wKIam3NeCqGMs7DWzDMOMDpblrB7VpZKfNXh/luQ7QtUvq2i0C/lFMjZFe6sBEKHcbLvJMIOe
ySxAhBtcGuT10BylOETaTmcnvVfhW9h9dTglBRD5XQresSrsnh69VRlewh7XJ1+NcmQdTZeG8WKM
NHjy4F3E2D1GDCC8PHrzTO9RID9ubrHAUqY4BNni8ICE3/dOlD94k2ezkFAsH+SlidWD1kwIuYa7
oHk2sCV20+YLm/O3NBZyO+6T8hUSZAekSKHQTCVDTO0wUj63pX80qSm6pr1bEXUOLBVxSJc59j2d
IDoDpUjCv0eUJqIMxqIlyNclc2Bha0bbGHGbbx8Y+fpjvoi0daCgrlOV91iInWbsjl0Ng7Fs51aU
LIvUf5BM144IqCzNYs7OOs/IDtPH0GmS7KvGRb4SmiUlNAMVvV1l2r6Jq2OL6dHAUTXXf1ZqKMaR
Wb9ERg/gQDLIh+/11N6+cOsM3iHdvAhT9xkwShTYBSwJ9+hgXZHdRU03S3PEueMcauisFapXvW3W
GKHPavE+kYTU06CRjp3QGwvrKNrQogvq2Rt2HTYuDW4kCuHZXv4kx19TvdbKIzwA7OeDa2ZcxvRU
0ct7cclg4kXFYNtg5D8Am2jta0ypniPrsSx0x5T7km5b1i4Y9+gvF6X0VIzQLCKCSOMHH95nHUF/
ZMhfDTJj2wzLlsu/mAFECj0LBnREcj4kZWLu/QUDyITJ88tq9efH/75acYVBAbIMnh+V7jeo9Y8O
evqRKUI80jFjBDO2OOrvJRxpMHD2oSRpPAjuPnjq7xXc9BPKOkj9moWwFsvkf7JYyVPr/3MF9/OZ
m7+4lw7qILSG4hJOGnWgnQZ+7QPKlC4mnpOiS7mLPlIt2l7hQOIn0fH48FgtWRHXrB0AZLfD3ZpT
am1i+RQQZmtYDf3wgGkc2tn42FNfycPSIgpNxYvNPLSUS+pRYH1oq2lSGjAaUr1z5Kp49WA5IT0L
zU2UylXtnsZkiTdcVPeLiCqjjquZZFBqVNrMwyHQhwxMCmy97Ihy7BB3LTS47XajgywIAJc6JvJb
AtE19ZHdArVQYIfDsvWiuW5Ay+u3qplvC+6E8atGLjYKs9T3bSPbNSNTRbxrbFLU7GiRLXDHswMn
wwsjtpZVfLag3qXu0Vy+wZ5A4ymJiGLfpNkLcBCh2d1t+PKQpqXLrFoUPGejLUW+kR3slDuxi+a5
P9f9Z6NNYDGtDAnbpZJfHoj2rlatvJFwKYILjtGi0jCEx4uvoCvQlh5sdjYFsADMcFA+fTJEbil5
yKIizqTek16/Gm+wpTfhtj3UB+GrS4mAm1lOsAjn5lu7r476ylyZi/qQXvxVevAv+atwRheHn8ci
2UW7YMek8wq+ctDXSE4xa3CdSRvL2PDRQkh4t/bkBdZf+T199Siyr+KTcdaPzZN0nmVPwl0DiUKZ
/GEdzHXwmXx6iOAgakcwgWaZj9Ej3on7GgGmdCkfipeG/4aXwcCqEsh5MyVEFrtxAzy/Vw7lNtr3
W+88WK9hhZPPZE+lvQ/yrpPvHfMEb9ks9BgWF5GMWnG7DQD6+Oiroi14wU4v7y3WCMjdTMRfes7k
sl3FCEdD7+HfvNBJFuavzN/QE02Kor9c6KCIwEr8qSwz//T472UZ6asQr3VRV+Eo/kxSoS2mHJui
xJkJTj/6o1eVWOiMaamDHEl4wESK+aNXlf7DCslz/hE4+48c1Oh+/7TSSXBoVFO2oE5ijTBxWH4o
y+qsbeI4DMjNNNq5WRo3X07OejXaniqumokIG1MdtBphy65orYjWxpIjXyclsJUFshsOcHXNYyLO
jSadi/WnUK07/WwywxPlc+80L7iDGqrkhKa0rxVtJ5jDQ12SaI3ROE8lRXM1CZBeADqb47ip2uA4
hBW6i8R7DD0KkqwPWQzzo06uZCWWRy9SyVT18W6L9wKRz00kbyVJsmtFeEi9lKQ4nQhLLMeEhPYp
1t2V1VuO1KqLiPXHQ3/YqdW6zMu92MpHBqH3QUNOlVXBvB2Sk5mVy14DSDXreOlK42srtkhRYmDN
CEX52O9lGkaVhJSexbWtZGogZoe+IZAu6e9yr0I3nc7LPlib8BwjI9gFOqmwJqxK4ShH9dKiAFUx
dJ8EYduyE/B1K9RXirxV6cPrFnHRYu3sc7SnmbBUjWKeleJZtPBhVV6nrQgnB61HbFX3W9PL4OOJ
b1lxGTxxlwZHXQ/WcV1/ZXrHuy+F1oz98uIXwaIjemcwFaot0G5VejdRZWmdQGpXSbCVK2prOYNY
LQbDplXg+QwQFEzXiTNOKhoXsicXThtlX2OAJCv3Nfhw+t6a+BQ9ATwlLPMgaa+9qi0b3yo2JL4s
tDjAyXrZt5hwe2L1JboCWikVE6hE3uSMIsHFE/KnKGF9AXUtA2FZHU5hisymp6IVxhxao7cNRv3d
UqSlKebxRR4VAdZlfJe7fjGy5A9kcLW6dWwtFxUUIVv5RY4vuvoQKXS1aRy/JH0NHGjyhrCLN8K6
lAl4J+CDTsRgI4kUhsNNhl2UiMn/qJTrQs7wIFC0haHlSzd1931MInkayLsK0q4sFmz27NDbokWW
DgOY2wX7rN57UqxynaTZWlKMZa55+LCJ6PszWpFIuSDrOMJ+b3f0IudGzF/gNG8HgU66yBG16ylp
PWtFInhHJ4HXhIIuF1gADDd3UI5DmiO4L3fjKBQ2AgYmIFgfrrWIcYZaYLZpYTfRW3c9MOd9qz+G
oyQ7fZcs/SxYeYW8YPqJkZ64q0eEXGodXAYwo5IAEgk/+g4ORxJeJGIWVbW7WWQ41WC+ZPLMevPZ
w4qoDwwnsxjxGCa4MghhaOI+DI0EQ5Bi3/vPjXfpSvgg5EigBqr0oyfuPSS5Ws4sBztftkiPRqbI
4UPJiwLuB7RgUnz9WdlgLIwMwJI2Ie6+/YeCzJtgVUJSJ9KKeZex7y+sel76JZ+WtnKVR0kMUBCM
+1BF6hV/xMgBOt1YBuCEpJ4HogImh0upyLTdPDE25+5dRFFKnHpD/MNxbDFlKhPMYx/EzCQliJ1d
2LvszGaHTVj/JIgvcdAsOxYTUQIZz1lt5GeF0qntCey6ZTJ0l/grRlQPQ9jWZEAJ2bdvw/qhJv4l
kQ8Z46cmVHAogHUH0S9t0byrqNq7YlZkmy5OuY3xSGgDYrUZ7kVI201oK+NJ6ypbhaAgKm8CUq2o
mAR76daz+EDaXWMh4heMeTtJqZu3GG5R3uP712Cdwhgt9LFDJQSedmYVe509QSZ5TcUkPzVlvAmy
mglRnYWLTvA5aLqvilpd+TpekykLvBX6KBhJIErbdRfRAo+jNK+6+qUJY6caCGOpm42MLxQ86BdJ
r24NzswVcHpmHrktELyNhbpIpJeh9p7U7lXG9rBV9E3vWnZQdFvX5NIpdFKrozmwTFepb6mIIbg4
K+sKuVrUHUaJ0Si3jNKliwKNpxj0cyVuFzojv0mqQdQ9wPbw5DPQ7ASE3VonwyeGK+9jARbkazVM
yQHETLe3cNYhaU/aVtXdaLd1SNWTZNG9Z1ErM9B76ZCWLDo6zpd89mOJyDKBHNHgTVKZ8JcGEJAz
u55dNFPbS00bfDRWN3f7uxL1thxfPbJg0rPafiRki3AXp+xrWsldJbo2kYaORdnfgrgM7ZOVGDZG
7gsumJmZnGtCx8PuMYqJbapL21NWAWFZ7LTt+JrV8K2klYZvZISRYoZyNm3ehWy0S2YcjfkxnZOL
LWQGGaHr3ofqoUheiBWcVbhBpAp1uvAlNAq3KV1D5u/NblohspNpFZdG2aUq/nBacSgtLoD4JSpr
1pR7BNGvTWqi18ZDh2GKKdesDNid6Ewn3I0fYZqVcDmNZC7DWdOLahGKZy7aQkwJOWq4VZD8U4Ua
BCexa82tAqRff8qb974TF+UAJ0qojn71nJq3Cn5SAYqltckixAtPRoGpkDMrftY9ft0kIyboF3sZ
jGciiedouXJvG+U0Nsw+CwGaVnR2Xey7/GEVxzpQEFEPrIIKi3yiUPvnPXtyZ+DLml3Uvn8S02Kr
u9W6T9RToY0btx6df3HVa0CbnpywJvhZQSz/l1WvpqpUoT9VvX9+/PeqV5bQHEKwJsh4Snv9ESCf
Jp9ET7HZmfh/cdQ/ql6Gkcj8NXB1Yh7IXPih6iVPgTQFnpCRgTpB7v+ov58mFz/39z+fujL9/Ieq
dzQyM+0Go9uo2UFC3qeJ5rpN+g/fcIe5KZJyIHRwl2KPRdY4QSNfFx51mu/rBykXIc6aykLITc9p
3dAWWdTXmT9AvLWSeaeHVINjoW34OWyPVq+Rnp2gKNzC5iG0nluepBi7O0I9p0sYScXauwx0kuUP
cYj/SS7GTNKjahXW2FcYLknvYof7PvCpXgLWdsW5yON1mElIK1hPYFhZUTsTCcsjI9QOGc9l3qUc
t2YAL+vNx5urVDWWITDr6qmqCIO2MNuuOCATsooytIWv3aOLVnRHM/B5KkgrmQRAnX4a5PQlNrV7
hXOfG07JVwUrRUK+fKvvoEfoC3Ho7UplSqe8IrojR2rSycc492KIFJcythqutlYCf17BYcugqNSZ
RrHlquTUsZKlNKWBPO4KYOqgry6KnmCV7s4NWUXYWbtMMHq7luDBhzJ6HIKe5ZL6X6RMZxdrN22u
PVa60PFEwkPJokw/UqOlEfOvggB7DQfHh8Q7eiNrqNhfcY0LnGTQNs3IxjJYxVzUtXMRe19hRKmS
F8jijZLqIF4YwmtByVIVyMy1RxF2IZ+6I2jjtveCEfYEBg6sw1RLpAeyCLuoxR8a3JeksnsoR2td
TAJSsaA2TSL72xwXDVdoyTbRvHYdxM9Wgimr8qiEOKwYHebE6aRL9fCEaRCq+vprhmx1nPSr3aRk
tdphOVj1PjUm8atJKgW+cd+0rwk43GhVux4rqIAKwaqTpZxUwI6lOy81EhJMxAJtj+ck8pUA8lN2
plBlPnIYdWyWGveMd8JWKw2Csv25qqUwZEmqLcb2qBntoYvFIzeLwduReMs8OoZWfUEgZyueRSjE
QySzO8EpbCwyJfQOPxtk/OrNkIjcMXdNeY4V9sQMQ9UCf58RL0m/hamvZEuxZJ4iQO3W/eikwQOg
FsE7OPG0jau+CzGWyOLAmDp3aRlzKXlyE4iDbG+TcQtAqmJ1Z0Okf1H0jhrpHgzWO9pTQKjC1rkj
3ChJEZAG3Vwaynng12u/zT+1kOzcMn3ojOIx64aZ2OXW1jRF7kPM5HjhlvUpaZ8NljSSn83/3VsE
od2/6SoN4qr/ZoswWOh/3SJ+efz3LQI4gme2wML+l7vz2m1jTZfoE7XROdyym5liEIMs3TQUO+fc
T39We47HtjzYG741cOZgwzYpShT/UF/VKhxUU9DzxxAfjAwlgTLzJ850v24R9PWRWEeb1DX5Uywd
JdmYGDQKhTyTbvwnsXSNzea3LeLHS1ekT0P83hCSscy1YRMG3P1FDbBrH17gqHAS7Fkke7ReHae1
n72p+VuvEO+uWae4xJkXzaKGth6wN9JG7AQ0J1tWos7drqE1x4scwdScNK/PIkdxt2w5Opl4ikUX
NlMrYCrsxm6ZlANUkyFZan49Qvjql4ZAWq1PEVx9WEpDGnPGL/qXoBWX6dDc5R1ysEluR0+YQ7XP
KlgrKVWctIwXScLZNiWL2nCnRASlVjkUomVXPlXDXY8O3Mn4l7SHuMS8GKUyERNTfGp0791vk20V
hveK2dzrSXjTjfHJxTDlJCUlJoHLnKRSuCgKowIoPqp3WgmUNsyXEmCzqk2fg8LaKxp7BLEF0U3v
k0Hu10Ig5TNRcD8SP3RtU6if0oJhlatKO69Y+ZzEjeEkBjouUHEeZ/lVV6aFsV9KvnWQK1xoNV4A
X3NELraOEkd3Qz102IPGV7orck/n5UW2Vr0F7VvDbKjB+JWVj4bwKnbZbhClteeTeegiJ4t7VAqF
Rms0jeiNrqsZpq1ZwY4Z+y9ev5CNZlZhYGWF53a1qKMzO47fP+vFcuqyNetJFLlZ5p2oPfdw0NXu
pkXCRtZfSX45KhEVxYhAuXMkjTatESw1U+WqmIKxNTLqRhg0/t3rCx5KkTY8Tn2MdP5lfTEZ+Xxe
Xz49/vv6on1hJYD+iuOHxYBz7s/rC71dos5hUpdJ+02nvx9HUNM0AF4Y6n+sQKxn34VX5QtxQlkT
NTyf31hUf7K+qOL/4EaxiKEAG/JkBFA+jZh8v8tZIXBq6gnjXi3zpzgeoQ+5Ai2MEdyKNiFuDwvo
TJvRNSWV7w3ZLrElvM2C5EfjzNclypvA8IXdEmFuJhc6DbsHsG+6uWjlHYA2HJ22Xg2rlE9g36xq
+a1irtFb0bmOwc3WJlZw94obxTBorR5C8iAxKDM0PV21Q4EmByNae/1OF4hadTgfuQXnRGOTln/W
ctOtKv+oABw1RFvmLFxU98N44pi/zM14ngvjqtR9xyDLZCTyOYi9RVLx25+wltwaS3XkuLN7DiS1
hzcUpJ0e4XhRt76erhU1vFhJW72T1pzQGjNJiNa6Esd27Wc0R4ZnqybZJSZMUVgSe05g1SLWyRlx
0PAy+rjvRvFBCCvKNehWHA8CJ55gMl+NOp9vcyFlLI4dtQHVrQz3nA9wYg2rLjhRhrLIeW4vlJxa
Bo8Jq4mPddlOFICHWJHwL5xypXKS/qAboS1U2LY13fair3GII3YQeNgbMu3MMykr8++lbu8j+siY
8kt9lxQujIpurhR0Kw1PfnIVNSrAQPgV/cLN3is3WAzc3MUCqhz5kzbleKi/SXm6bN1+V3WPrg7H
D8M6ZHkNMFOeoozHHMnTEKAH+XZOkQVRtxEXD3wHJ6YUSWlWHu9hml9ivEM6FlpFvhol5SAwsqz6
3MlgXsWGNM3U2cU83OqdFj3GLHFXkQRqMAhlvr4tsJlm5FlFd0LMMzBH6xYsSpHhIKLNoQPAJkVj
TSOHIXuI3BvV2IUyVMhyJfAdl6hgVfXBmzkrw8Lpq1Vh0BdkaTMcq2vTs/gW/HXeH8MMtBkv2ZPI
1+EwSlRtkYvnhimmH+9qqZ77GPVrDLeBW9tt1L5FBP4LMuix8h7A5S3ddqf4wa5hgCChfAkS2o9P
aIMtQgchmJbCqqgYf+k16BFit6UWfq2jaBtE5LZ8lZFjbz0y4AD+JY9Po8yYQkymkiy5pRUjgUrq
FUG2shR0OU2PQKIqDS5aESerPxqrSO63WaWtDbUAqI4XIpDLq2kUoGcsZatIlMmOTbVvethKnkq9
FYEqgXwGRZ0rpa6vrVsstcT4CPJ2qeX6UYrLU1gnz+1YvLsp7de98Owb9UmL8cgVL6rW31VTCH6w
5o1Kak9NtDNN3saszsSdS7gwloj4YCHhTlgioAwALWjMrnx0QohSSl5d8o4qtloCP8cUw4qPtQn5
nBRDqSrwoWqfUA+hISUeKUsf93ldnX3wY3mRCKRs6kMAEguyy6s+oCOZ6lR8UucKGc1krkaPTcyv
q56v3CZ5iAbvECOXVha+NrPjJfJvxWDWgNvMdY4SfSidikidjWoOUJNUbU/VehGGd6XrCbZR1cQg
u5vQy0tP6cF9Suqq7pttm8YrvaBw3PeBTHJomRkMCHqi+GWQiw7w76lcx++o/4YRkEV0NPj5hziW
p17X7DY49RDhQmWbNOpSEH07HM9prjIoRYZrM0Br/WJgKKaW9y4GapPXNS0AefGk14ZdybHt4TzO
x+IOdI7MAamB9d4wYzfVfB81H5UZYtyGPTYWpvmqCojWVRBqc1mkh76QzrKEmzkh4teUZJh7YjzE
HUXvuayJyPzdxwT4LiI7tkl2f8pb/IMRhaHp77Y5AJG/PP77MUH/IjN+lQhncAL5HOVgJoslGC3q
u4j145igI/pw18DRxmhX+uWYoE12GY4VsLUma8ufHBOUyZv32zVkipOgl6F9ydMJ6WelCkPcUNKX
TO1QtFOw8xYJcKimg3wlJesWkxU8ZvPm6eFtQPOtLVCporTtbX9cZzL+BTP5qkMSNqR7A52r48jp
VUDF1ZcC6YiR0zN8ZjJ7PeQNY6lpVwBulG58uBgpkAKgaFCEJDl6uUs5lxyYap6g33FPF0/t13Hh
LuG6sPPUO3kTr0Xy+gHbsHbCqMEEz18UdrKqp2Q9FphvVIMFjl1neCLj0NfzFNydLsNj3sCPmNfB
S8k8SC6BCk8yQoTe4jkmV63MpgwDY5bAwNACoGfsffFKNCUAbZUwoKpBorQO5SImobxidknlF1J/
77wGYOvBwkJQX3S3dmeYS2PGqk634LbeNp1dRTP3A2fh+DpxXjZA2AvcfbP7EclYW6MkF9Dww/uw
OmnRNWUHz9fsb6V3Y4GygmdKs0b1Qxn3BUocUJ/2zRubuRmX3DyiA3/rZf4+TcgKjzc5J3ErFc9F
qNFzQTZtJMXLpmmC1ezVOzN59to1FzFTWGbSotwG2YIKip6Bxys9QFMH2Cx5LXnfA+/VYkIY15ET
BuusWcryTArXlr5QrYO4aPvHPrijZIxkB6zKtdUQv1vp3pxZl9if+32YzK6qvhmkoymRUiY56LT7
NJvLM+KvOUnQamXIy6Gg3ZTZYwXcWcUezrKcuOVS9nD24RUq+6U3IryPjHWOnrcvLilOx3cpYnoM
fzrfjHcGOe5yNvRb1q7HgAl8aGmQtkD5G9yS6F7nm2CYs4yT+F4YVbb5ySVpewHNJiutRwOD3Rhu
875d+UlpW919c+aMBzUb83LP/jhrbx4A7gaypnlzG+q4lhG/UGLCN5XrFw5Nrt+/GhfjTd2L9+1j
5vtrXQ2oMQKjnkprOXLXrjcuRGoGTRAAGYckC32qrBaYtVPKu2AvMlMAdg+tOAMInHXhoSQSHdfu
ZizLfdEuQK1BR25XkvUWXkuSlZ4ezcX9X71U6+hEisg8QdMsEVnnn5ZqdJ7fbnSfH/9jqab/WbN4
cul3Kw3rI9c8xgfm1Eb401BB/kK9iClyuVStbz6bHzc6/ooxxfQwS7Umq/OfLNV4EH9fqn+8dB2/
xq9LtYhxGY+R3G+MEp+B7U3c/U5DEacaDhif8YhNLSas5K26B+uxAxK1CsfyyKfOyRVnUVM9IO3b
+qSbzksiP8UNUeWFam77NSPUsbVRZepgHvFZSGxEbneNmlRlZ4+QxSLeKg4IIwgC+zaYDx668rID
ng0vy11b6VPCMaoq9xLmWc4s/BegzxmdNsqOw8oMVofPlzF1ugFOsvY4EUZwLaz98hCIAcciR/Uu
WHwyQeRk/1CR/lIIwTFaj9d8CTF94BP6zRIH98Km1+iZ3H4/5fgpWeqOdDO9kXLjz0AcxDkXKhgJ
CsjYYM4fAy8QnhmIDm/+i7QfHo85FQruhei8cV+v1sEdxX4vFto8tWr2PV0RsB2gRaQv5XbpXlT+
+bJciUdlDwV+pl7Ge77g2V1x5cuwaNvci+k14rwbrc1z/cE9A7wj++jOPXC+worTOd5wlrn5vHYk
xBjm2zLeAS5GU6Jtxi3jWXyl0De88TSYibXnot2OdPxA18/3/S0DpfrhEya/TLLRVJ+ypTll7e0Q
ylevFluNgM2mxjEIyXI25dhxGIcQeS4DBU35yn/RL/mK3U08IoUBEFi1zU2kO5kkSjir8K1fkBuN
biVvwWqtioOKV1G7yrv8HqZjMHO/AvFhjZq1s9d86+7E4yivevq5jhPxAlzv1qW0KV1563oT7cZT
AH5eQllkCwuAzzxNk3ywCB/FVxgU9siL5urJVY0XDB528jjSyLyBcjnhYrCxzDgZUKtBQJTY/+CU
lqMWTmEu3WrD2sx/aKTFeWZAYRoaF4lDkX5qkI1sirRo4zpY+HOqeu1gEdAVMOPaBM2SPs3yTnic
BiEEh67Ko7bW99VKczKO9LYOMuco36v7Yps8JC/ZQ/aw2lZbMn4Xc+85hG7ov6Ddbp2tdbrgOFXM
jLW3MI7M7kKHD97DyM7eknnHYOqSQskQCmxu+R7B8DssHcUukR03czDICvTidDRjWkzeE6gjeFEV
0tQhHtgFxRb8E2+hZM/8AZQwPtE8avo/nEeZg4gRvwdn4RE3ap7Zw0t+HR68c/cQosxyHsL3Ic7C
u/Ddc6x1fMWf6/A6lPDG/4ce1rxMj83fT9NP411+CJ/kbU15sP5gvlBGulK32jtgMY4C4Yy2gwbS
i7Hs9+MT9VNIMR4mfDi6a4ZLp+bQ34XzcJ6eyqu4GlbDA0aYYGIWL4V1GDH/mwWH4FC6SCKHjg8y
bSRbIXSEteD0YMMJBWFuICb6ECOEUshCAxBowBTQ6PR2le/BIs0XbngQH6IzW6T4wBUwjZYSMeBM
nufX8p0vmKOJnOP37qVrF/FVU/femXclXBbWJX73DqTfG8m2GJJ2a3661rEJFvwgMSxPf5bdYzkW
HKzH3XZ6I3ib+Et+TH68mUh/MdaKr5S6L6zs/q/eb2GryQqTD7Y4LJz/vN+yz/22335+/Pf9VvuC
MYBcJP4AiQjArxOayc5qcPNRvoeNfroaGYaErISXVvqPff+Hgqpi3p9e54T8/JPpjD7ZUj+liWRg
oMi7hjTlnT6h1YQsMuIyT/tNSgRuSI9drkJOExJr07RCBKyJ3GTXzfwpR07gfSMg1fc9xk1oAWAr
tYNQe4Czpa/DiHjUD1RWT5Kb2vNRQaYQKV8SrHXdqNdgKKDGD0eLtkifSbg2eYWisHi3vFtlxHtP
usjxqygnSEJFgodb7uOVUZvPYeduVQOVwELmMt3uKtecMGkQMTB6tXECXLOeB5o5Mfgphgqqk9XQ
VUG/pifodyMjVVVJWcmfqJG3des2yCVFee4uRYecFQp3nkF/aTo6csrWd8ziPfKDbZqxgYvIgWim
rlyuO6hRQhVSGWuRekrVtY7amZWgjqjgyb3mEmiFnZvGxiubu5LuySmTIMn6Ne8VzgUtBggDg7qR
r0e6DKuADqGeFD6aoZyHKMAMv7U4PgUtOiViO+UY/TGpGuj96lJt0jXRhL0RmEczYumOrZ1rjutK
qqDGgyQqpK0F47dIACWP/UHhyQLsAAyyllGB9u1yPIKI9p7p1iIumewIh5hjfRSYsx6LnWXw2L5f
WLq76+WVCTCUMTGWuJ7kkbvvA29Tc5vNehRHwJ1Ohe9ADKJ7ucX00Kg1zCQsXrEOuC7HoghEGJZa
ycKtDctmZHUdBR9GTPUVzwNZ0ubSpf4qNwpoY5A32lLiRiB3C8EY7/QA/9I7VNGEaZHpjoVtcHYr
THclz2JjzGd/7wKFTgLWXCGqzeBW1f4Fw2FwUP91gfofj/+xQKkUgwCBJKOEx+jnBUr7wnBZkv4T
9P4GGP7/9YmkECKfzJo2rZa43v97HZj+hlGMKErTaIjps/InSxRf7dMS9esLJ/P563VADXH+Jgha
a8JOsygNME+uhW1Awlma9cUqk2mHNvb4swWgN3M9XnaGXSRQmiQ6/cr7YRKNly8SDLztuO6q53FN
hQasJNNfi+7OfC4fu3s+cDuAOUCUQAVaNibbxxa23kQXHBiAzGnkWqPufqWaCAX1PlgZi5G654rC
52ilXvvyIKMjT2BE0ObWwr15fH5w5ekTnqmGTEZq29jzFVGZLHHn93sj2U9EsxCEHFwnWV/LF0hq
knJHIpvTPbFt4tiFY1y9HcWjtY3JybomCCVL5cm4zqqFyKlUle3qEcmGYHk5rMd99jqVq/b33k5c
C++kxbMIsFx/765AB3fMMxzLO5jya5xstWs6D+G293Ni4uKaqlzgd0xZ8jk+qP5ERSLVudWjwlkJ
ySJaTJg14kXJLvkKAg0OHHy1VZi8patAZyICy01U5rVoS0/x1lC+QrazPRBj4xOJ61eaquT+qF1r
dTs+4WSksAQgFD2n+HYWBML75XCmNnQ6brVLKpwj+wx3uX4q7emwxrDkkMl2e8d55Z3wNp0PT/Vd
siiX6cmKOJyBWe/fU9hTM4XixkV64u8gqgmOvEqcBr2ooyp0ltH9+xTPpWt5ulaHdJM1M+oQl2TP
ZxK9hXciavKhxl78FbRn8GHkgx18NBuT16gxaTg22E9pT/Mc7+EWPDBvE3Y6VgX69a7PgnlUfOo8
VqT46fPi+0te2xMV1NTJb1UwU4vxzIBj1Wwgg9oTSklVt2/Vtj/+vQvahI5VTE432ExMkRPOv5y4
ZBaGTzPrz4//saDpZH04JCkThOLX9YzC0m9+SZOj00/jaqIzsCuYWBPv/oVpoXzh/IUDT0Op/vZ0
f7KageH/tJpN37XOwslxi4gUEPZfVzPf8ytBbSiaTpWxJewbPA4NqV55PCUsAm1B8R6xkKZHZ6zk
Sz0hfeoBAIBmPNa+sio1yJv5x6A9uJn+zjQagx/AvYizV0Ozgkfvj4oVnuRikO1lFLnJ+kgiaWy0
yyhnZwvxtQ0GOzRp8PQfJGaDIsE/sb2rWbL0PnlvI3MxBt5iSNJjXtznfbV25XDRpBcfUmHmZYuI
VB5aMo2FncwczKKbeQCdHr+3vWwzrCEvyRLB0xQWAyU1hLg3OLGW36lAcuZZ5K30FrCggUnvnMeU
P5hqn94sn3lQJQINrdq51KCbNuZeMbuzz0iqxzBuEPIbaDjCJD+L+CbD6Fx4RJDdeCUk3Cep8i6Y
Wmf6VcyEuZr1m1YS38MSJk8GVb61pl7zurDT0ttlUbpUJOC21nigBklb1UN+6qDmqu8u2SFBp+2y
kr42qvBQ+1ym1XE4+3VirrKhNxyVRkRGxKoFBJtQgJZeh76b4eqhAoIqyGSYe9GLYmC87IOnIMjW
pWmcu7A9DuNrr+nLkHfeqEuq4t7H8EGTO1yWp7rTV92Ihm7lm66V7JBxby1Uc3nQOnB42k1O2ncz
bjUnkSuNwXsb2U2KKJbSNi4S0BnqEPpF4q2TlmNWnOxH35gpKnHI1vKPXkNTVNskCzlGU6DoKba4
S2fRMpE6uy3AffhvaXcIUiT+XUzwPG5Xf/faxAWEcw3q63Tc+pe1SUXD/Lw2fXr8j7UJJ56Ec4NF
BbzEdOP64dcTJbBmWJjlb0LqT+qrgsSqiybjMGmak01G8J9ugzouPUrYpnGZ/mfqK6O6/7FAYRrH
CMb3zhN/uhFWEfQBs067TWJpwsKsA/m5FkzTHox0rgQt9VVmToC5ch13Um3i/NrrybUOg9OoM6LJ
Eo3iYbLHbZu5NlwrcaYTiUfAGjD1TjWT0FejIV+7XXhSaDnCeDNrI2sxtswedCDw/M5aW9/TZnUV
lHadKBvqvVBTC+CGJUVXkrmKYUt2ozc3s2zO5Q6yxLQBQ1vgPWHyVGi0q+FUqwMd63JwDy31Y/Tq
rw0dAFYWz7PUf4ut5CL34kpOUSwtzaYIbdbG3Tx24SOySPodHhOowK3KmLwZe9XW+5jrp6vYYhge
emUqtcmsBRXZz5HqnZM4scvYWgwBI0WqbcYxZURixA9MrFdDywli1LdZrKz8ljJ51uuqLwTbd1O6
3zE2EqYcpezUDeFcJ22pYK1IsViMRJ5yI9y4VEiqWDAqrBghlow+fc8xaIQYNRoMGz537woDR61j
oBmruWRsa+wdcXaWaReL23zhY/5oMYEIMlWX/THAGmJgETGaZA3PBOqx7ljRqpiMJE3ET/6j4rJX
Ehche5JJVx8RN6kfRvlkGNE8KUPHmswpgTC3ymeP8Ztrnfo2mbs4WUzSrKpUUK7Jyuuyr1hOOWAd
lD5kNyF5yrKFHyYWyLI3Gd2aU/0VvhN8M2Z9lpDeFbYPWb5qeGsiPDaGefZ55WqzojnCobUEnyID
V57HY7lsyadQA0hxszWT8pr3ji4v/Dxxh1GQpEz32OD10fxk2ZZvHbfeQPuQMAQNbLQ1BqFGexsj
ipGNs4RvpNYuSfQU8n1HGItc3PKVvlOwG0kWPsspUXXyOSRDEAAl/jYOrpNgVPKjr5arwa8mnARf
o0kOBaam3D0lWJw6/UGIpaXW3erUnGlMM3zsULFi4iAxF5lyVDBL+Wy+VbjvtVspaXREKwiF/OVk
sNISx+M2XmSHaYBYTm1+6UNX3OHd8ngPpvw+q3rtFmwA5awZ4znzdia4/rkfk7U+4MPwh5DALR9E
wvK+KJTvxuBf4ipZ++o2wK7VMg7VwDV1GMgaIsMthjItufXJfYzJrPCFueKLZ5SeRZtj4SX4nhRf
p/0jGg2nDYPtEE0br5AvhJYNflI8NMG8mkggAr8iXdjdFUgjA8AqRfSfdStfaIq+15BQdKQUKSdM
6zJxtxBaKl6jhPCSIMCECDEVY8dJl5HTdpm6ykuOYJNMyo3us/cP+VmzbglkwM57Uide/ST3xNqd
p3yYqEA0sJ2w+6JfIQ+56EQNepGObiSjH0noSEZTnBMCvhEpXzul2EXQtec4KuIVfDve6MkDL8Wv
HZWEPjV13i3+plhRRxKgYTXZMB+SXpqPEPSRukYkL9/tD0mKda2fFLFMGL56kB9DpDKLZaabtLMg
6D+a4SUtr0UT6xspUZd16u/dMF4WAyPtAmzgaDICAohaMrwglLpqJWFey/K8k8QjFR2UQSnGXM8Z
TJcir7NvwGrH6i7AGniyuFlSF/kRjbrT1Py+SlMCpeviBbi+Hb/VujOm6oeWtGdfrBwS/ajz3uIv
3u4nnUJCy1AUDvr/ut1zF/i03f/++B/bPY1xhJQxz2I8+ebB/77da1/YWPDC/v9B4Of7iAy3gCOC
iI6CSIgH5sd2L3+RZUPn6RT4CtMJ4o/uI+Z03/hFAJ5eusy3TexbUqXprvSzL8Y3/VgxYhrRujEg
98osvw1KYauXsHL1pnRnsgtKGPbBRS1L5BVtZ5rVfc9/ZjEdTZZ355Nt7YLsZOrFKSET3vcwndPx
oWiiuVbpG0JOHQTrzAAvQqVqnPAs4d0IvFRKwwfBJ7POr3NNEMfsp9YCiVgzB+TSo0c7DImaM9fz
/GzFr+mmLbC1QQfAzrXqOtHRvQ89pdCB9H5F0VnxYmBwdBkRecNziSvF6PyZgqTae4x9S/x3w3s8
mLfQfOoiKIHdR6y/+rSGxFUhbr2+HLEsVIuxwz9B3qXrahLHorxWALtyNfta99ayifqbF30EfHBG
v96VUrpz6+gujpl0GtqTmWoLlx28xiCbSvFF95IXpdGBYOUrowVgX6cUvJX6vIs428dw69tr5e6L
UmZ4KKo7JSl3jGSsVSfHjjxOHt9iQz7qFFfiSqgQkpuguoa1eQ5qb2/laLgVjgvRNXe5JCmLqsxk
5o6aMW8L+snHZth2kwU3dc8maQI/gVUjqwwao02dSjgNg6VQVjstUYlk0UBlINWYyp0+0DOFnOOR
zq4EbDXHzrpYsFM8QNhMrLSBTDgRsViA7j+R65Li0EXjUuMGypGI5nLfEaNEdEAyLOnwHbh75bZb
WT0npmhfdMaxK0mqE8640n17Vyn+DRCVIfTTF0M0s2QOYWZTXXStPJjDbiCWpcfiJtXM1eTrVoeM
CVkiYnlK1kWdrr1mb4KFjft+5iv1QuPS55R6whZkEKTwyW64OHz+4jVuWjHo0ZEUzvWg81gI/slQ
Apj50xr3++N/rHHQV3RMIWjImEamcMGPNc7UDGovcY5gu8N/97PmgqJiwn+2REPmrvXrlYZHYSjB
xzc99R9RqBTtf15pfnzr5jQE+ymlymBCzccm6uiZlxdGs8wbrF5QftpbABUgl+gnaCCsM1cvaAHC
H45H1YAGpc6VqUSFE6qpMDpyL2arzTM0RjfnkI+BRKL5QhP30TT1ZWatty+USc87DOsmeRWd0L5a
2kbwZDG4z5En5ZEhld/MZP+h1ca57N/1HbbD4amAtlBKw0xSbolGZI/s5zgco+Qhl16hSxOeYaTi
7sv0WQ47mwMMPul7s6S7qF0q/Wvfb+PSXaYE/HBjOXHtO1jRae2yubHN+liETZVyLVMwERZEH/Ye
kJa4OnmorDFZ2NGkvcQ0YXpSANqrkIQTu2mUuVTjkBlVdIlDSTVPWhmHLvZWUZXgiOGJQrz4xDqj
AexNtakEMO1lPTeRoikVAT0PL84nlAUAxahpp3tPzWgnJSR51JsfIczCpkE94YdHu7dndGwEeLrF
q5/e5CixBzOZU1M6klgMaYfG3SwENzl9H2n5TUH+N6Iyq9yLkL4o1n3ivyT1vtblWVbJM40vGXuJ
HWLe01CgSu4SgZJtB1bmKH73vVtJMy+YbCO5H5DFTZ4q8J+88izKaNkaRA6Lsz9c7DHa9cVSoTwq
Uh79IDvmkmFLHcf1CAlKO6rwAOv8xcv4RTHPYrWMQo0IGrRQ5U6LMevgiMQ+mKfXOLtzs1uDzBwG
r22AVqNTdSNw/fFIYnoqdSEUCRCIIh2qMHOouX2YXIMTTvh+8azQStj6xnQhU/J8ofTYpQN+LHBH
3Ao6t3GWdTStydNXAYTgGM5Bc6yXPXXGQbZheOJI3baeCOb6sxYc0yBZaPT1GJ1pt2x2Xjjixb82
g7dp4a7U8EzNYmuUJ03AhgVRjdsa5cxLga5tUDCOLGLMQBEUaIbok3ZhBieOzz42kG9c2s6RgvYI
GXHWA6013juJ8gRhGyONYlW5G9QotxOu55qP/Bkq2SGJSfdp0jKGbW0rMbGMJj96hJ9Ng0EPol2G
SqrTWSEX5G3KFSCqWaAbD+kQnSWjwVNR7bMCmd41nGgonaRrqKWrZmUlPVZG9Z5pIqVaerPJBMOR
ScbOxtDk4BGKkjyTEw2b73gqKOEpGu8REyMn7HYl4u4dqm6RdYfCfzNi106RyyxkM/oluXCptIqp
5H6TRVbrkTMa4VGdFDcR6S1J9umkxEHkfuxdmpNMajbGsVkGTVutZWmwM4s0MZtvRzsWhD9iLl48
fSBzR4Cjwk+ZJA2tsXmOsvqoSY96nTl6zlFmlMKZlZg3QZcG7pmUVuhNT3ghTvCVTbqLq5aJnSLF
CCNx6ApxRhqiKwNw/gcvuLAWwAWwHk16zoBpE/3EREEYJbLneXDHW7eqyEbWNZUc0jmSpjjeRxFG
6794/zRFBDiVwzKwbEmexpT/sH+Cj2UX+kUS/P3x3/dP/Qv3AFMVGVYghX1zXX7fP40veDOIueK5
x3f/y/4pfQFxgo+TR01efi4C/5UEpcmMj4BnSPDU/nT/hAHE/vjrHYFgoSJzGeFFcIr4NLOQ4xLY
idiVG9lLgUcniSP0YXh0Ve/Jn4BUGUPRIotVIDNDvMPOSuu9HsAgEfAVmAEwV4e6zRVHulmmhIvE
LC6NkGwMFR988tLSYl+jDEFnAMDEzipKOPaOZgl3xkTq8oe5WN6rSnjQYPSZunetg3M8yCy7CVvu
cMlSjuzE+IhC9XBUPa77h8rvH8Nc2nOV2Mp5dOwGLAeKfi0Z97ndXpchAkJFWXIlslNZzTHHJ2TQ
AEsKJUmeDPaJz6mgf/F72vMsnymEBtXW4MXTZuvGL+oEhOpwehUlHUQ6uXi1WqBpvhiyP1lLFuBx
7bDB1Y/YpOSE+WOkrQK3/SC1O7MwW5YzjOARyWVmiSUln6GQRsT/cWmFDUEosdj3anpfifowoxv6
FFIY3coR5Zv5PDdYgVhBm0LFxmVCsO6rM8Oic+XJhJnzuylqDc3JEqpTHAw3WYyWVYWIYZkrnYpR
JrCA4JCw6mg4JlJ0lKDQtFL4VLoYfMbAx6Ko5A+JT2hZD5kde3ZK75Ug1jMtjBethls81u+bIr35
Rv7S+yn0b61el3GJDV43j6GIk7VN0cZKgaLR4qMohMoOtJjSQCKOagEEySpykgA0PizNTFlpWvxQ
0qDrd74C+tECpZT4d7pKX2kJqaZlslVWzpBTazqY9K9FbQ81LL0Px3FZ+e57G+obLdQ2Shsvh0zh
W3QRrJvxtdOGhk0ouo+gMBhB8WwNw33pF/eo1MsyNS4mYJ4qAFgmcsUy0eYXYjzSqaes8kCbhyKq
VTL0cy0h48ZvOLfKshjJ+mUPKbNyqSOxScuk3ElrJRTnPo7CBFdjJ5mXBiJIFjGHxpcvSvXeAPVl
kc0wc4mKrKxdlm5e2HKXEgKVngyPjjf5kg80pU1R9TpbBxiV6ZY1WsXRGm560qZrjNlYifPefC4i
TMjV1iUWVbA/j+zPKr6GRJ128GeEa5IIx6a7EkKDEBayu3S2zKSnSlcwZS9FFgzgWMrnhnC7UUI1
Kimt1Jq//Y7EKIVrCfcVKmb+cY0nScQ/+GWNn+5Ivz7++xqvfTFYv3VDm559MtH/ckea6rYJVhmM
rb9dn36YAFULYBChKpLd30JQ/13jFaq6J4IlJd+6rJCy/hMdiA3l8xr/6aVzG/v5jiQOhtVB++42
/8fdeS23bmVb9ItwCmEjvZIgmCmKkqjwglJEzhlffwfcrepj+VZ3+dVV7mQfUWyJ2HuFOce0mksS
Hyrt2qu3efUu0Q5w1iGcxyp7Codi3zXTKof4GqygyziF03uomL13QP/Ds7Q378u9uBgn72SfIUuN
j2hdcwsK1bLICQ58n0gkHXfSRtr48mvmvahi739JrreaIbKQLQFRLeInkOQPxp6MgGP1Ut6NpMkx
rsixSw8vNgdWfAeccUSf0Tv81bgW4ZFoAu8kuL3E5+DHeZhzVbWbhu82PFm36TXooKUtm5YzeT3U
q6LZsVlXeGzhUaYr/9U7apIL1sssjhLfqPzyX9NrQ5Px5UPA9HZpc+CvOEggvJFDXR49D+DMQWLt
MD21xlOq3nIVEt86PcmbaCU2xkZVWIaIYI5JmP+PDS/1zfRQ3w2focz89Q3jkbyDHLezSH5QeZnJ
P9a74ACRZcXzvR1P1uusO2LNgxOLZYuxULkKeyd9Dc7VFlkv8aTGtbuvT9jAv4KPhlbPuMT+ccz2
TWy67bW1lmBIj37+aPlupSjHtkb47FAV44BvPgKcTUSC3qsM7wsqUAcjW3dW7vsTqZerKT/aBPJZ
04Pd3IsC5yd6/TMxfyvtzNH/6J2Kh+BW3iQ7wthfAsTylYnr+w39C8pq+7O/Q25zG91GL+Mjxuo2
ukGxHD1YF/1c8kLs51B2LTpzjUcuOKhr7car+fVEL0b7wKSbYMsPMuje4ZIpd7jhCOMiH0OdieuI
NPdScy9H0CoeeuuxsHdq5xBpJr+ARR8vJXVBvcCpVJHTfptKTxIfiWYWdxv3zTOqCJLsymJdF0s6
C1z+NN8cpeqLfFu9+6TrijULxHHh68TabUtlXfpH49Z/Hd6tF/ECSRUvK+E9EUufdz25lOgXeU2N
TAr5km+I3EFsT76YFdxoLI1Qu3Ybac7qvjWQoJvPevPcimMWnkNvX81RPgvlLC52ZPvb4KZRYjrL
Bam3fFr1cjsdxpyR43YY3clb+GzrCESrgNU5ZEz03RJKsimvYv1cH4ePSUVFvxyKHflCEQQeCZ0m
94jxLt0U8uG+/GRXlqUNJjs8veUygAI9uqIBfood7BbBOMmlACR7J3jL7WuduXSeDXgpb4/WH1fb
XBWoV7N3LCJFrL3FlOHI0syIVu3nhLflC3KiFy3IDrEGFxUwrWSjL8w1Rj768rbeVMp6bRiIdZ1O
vFrQ91O3x7E2ru1XGRw2L28txtDh+3jFMWTQETEmXZE5nIilrK6ZnJgnJGgjyCx556E3K+A1HHUB
YnNO3SCUKEdyzDqYCJKFZs8GFJ3vTe9PojEiMM+R4qeBhwtz8RRvOp5s6TCDU6KTTkTKDWkGHCfA
SVSed1gSsFaXYb42/KXcL2OA2Sy8d9ZWIrIFWvQyqFY+m8jnmL8puwOfOuLeO9BPiG2X3RX1ai/t
iNSKe/Y762ba+oJP6QaZs5QuzcDprzjpxw/oq0G5nlpXDfGr87mHC4Yyx1HDA1MB/mimHdpom15C
c+HdVue35F5z1AcLBVrgipJxzOaZFU7YERaz6jYLpYN2zY+lddOljfCxim48xiEdkSfTJR93/YMB
jfCs8Lw05LO4GtxsOIGMs1TUJAIYlnkLTUp75HdrJggsneC1lQjqPdbIbFJH48nHlhXw36kCCV9c
jQHcfxJsWD1uE31tvxlzPgprX1eEW6Vd8tFFVek9m7fKrrbB5QCJW7BlKAjeO0T1Kiud5Abrvkwu
y4Z1nQV4ON7blhtgkUE1zgGJkK9eA8mxE4dMGr6PJm4maSkPx77fyObqM4KuTnAlAw3ckr4TBxt8
vGS7EtJbnXLSUS8E9fLr8gqXPawQ5664s9Bok+do87vdlCRmgCaj2NbLeVvNDsHcsBOnUK3WYu9J
+0zeWZVjKU4l3/bttg+vQ3QHeZ3P79BdQR1L49YMljwW6XNlLKzEhcvGTljR19VdC9ByBk0Cudn2
zc4ID/PSkzUmFfVzg9agmi80CLbyfV/eW+6uD1ER3QzJOjpBfRboT/1dodybt9WFK1VMF5bXpLaW
/vpZDU7zpA0NVsCOZW1PxB4vWBkiY0TYGrikB/sNRSR154KBgZm/K9NREy6CC/++bTbZa+Afw4/0
o+tX4Qe44ZoYbnRN5glj0jAuB5bOHBYTSZyfFKck9FrGKqlIQt6ZZAoju5Q23GnNJxkQSFRT7a7K
nVis+CX77a4ub+3KXPSjq1xRmleNowJWPVrQsK9x+BBQnUf1IeaA0BzSkVapcuBrDcRXrGXcArYZ
BmB/y3HEoWAS9V65RvkUd0c+sZwzU7TFs8MLI+LMWRtJB7YCC1ghOFDJtiPXlFjy1E3PQEGKFU40
Y2Ng1YY2nzgRcLPkmQ8TtICCJuHSjaumhZ4ARQLILkmhPRDu3XyBf+ksTZOjqW3qHFPgIoKZRnpA
vWv9Df9TfaKa79m7z0fMdTR3A9mb44IJTh+tUsayT/hxYc+t0NfS4T7zUiOCE2qmpYbZZ37znXEu
gZ4MK34jJrdP6pajm8hsT9ZxsFsYjJ2f+3PwiiiA5NDZ/QyvdJEvw9YR+vKM0mT+jnORRLZr5caE
RBXvvDR/0+jWNqHjjBd1YrDWGioPxZ3yw3xcwiutV5AAs+yUtG7EuucjVVc+42OktiTACCDdkELK
VZsvDfOgjUeguDQo3IrLDjAO7ZBM+tarTtYL+c3nGQhVZi7F88bXkRRCAMFt/JSSA/jwD54eUV4z
pGHPChZp5m/+j85irs9/dhY/vv4/nQVae/YovP4c5mb/qbP4o2+gZ/231ff37QtOX3YrdAL/XiP/
3lkANDWR5qqqQAv7t6I0QaD+P53F72/9x/QoAHOfhjFQ8IzBRduDbTRltymYf6AjK81yTaUTGO8y
CfS9/VwxzBgLaxVW5jbuXuyJ9YCZwFjSU5lVirye4mHddUhA/ZtxTG604SvQxEWu8lMG/MAOclIa
0bLkEwQkCaGX1MT2shNEKZo+ZVEosbqFRmwXuiPJykr2h/Aul58SwojSBNJYoOsko08wA1BGjKay
7dP5DiTJEEI3Q/5xfFIlguVb/lgVqycG8Zsuty+RxFC8rWyx67XkSZgNZ9/0yrAHypzyThPHMtZI
3EpEGzv015JhUimjd5/MFystX5TKJiK3IGKpq1Zena36YRtVzLKiPnsZmgGd68gbovsf2X6mUA9K
AR00gCzjRIP/3loTAZIkj7BzGLsXOdQ+5MimAARK7zRTtSutkz7K+7yovsB0uMb4BAZiNfnvvXge
ueklWrS6fhlpm6gU+iJYyGhKyuoqxreoLUjijBYjOjXTi9kMO6E/Xua5sJkdI3s6qsQsgQhGqxJQ
dLAamExMuMpbaF0No1u1Pithk10+eWfqzPFWimgzBv7KjNqzkGa/dLTzo3SlyN0qTXRutmlnoThs
BOmoyk5hQZXX8NIr1h4qI56FL8BnhNZDWp0mkVDBEVekj93t2LSvLJZzNw3z0LFzpEhpduo8wKas
XFpu2nxqXKUJuE9jYt1hoYfPbZrumfFwEU1oGiGzTue0tf0HxlSkCWu+M/kk2eUvBrYmmUlJTTqz
IRGhHLWOqZBgb+N46JhKjXQHcXBuorvchpCNpvHG0PS1mIb1ZEM+TIqtX5rsUIaNQoEMN2dZsINT
srtKUHyPiZPIdMnlo5GDY2rl/WBASFUGd/Ceq8xeNwoKa+3i9V/YXhyDeCcUQD4Gg1p7r2kmNI8w
9sBpx+fBn7gk6m0bvMbGNjVNPs+s58BK+4a0rQNCz/W954+Hrmex19UgbGMAHwjSr5Hqk1N4Y2rB
saWWkIS0lniYxgDvsv5esr8TzJYmDXR/P+xGfsRyTManCaCIO8Ibu3tfqWZV01dU2asGV7RMxeXZ
LQ828TjDe4jG0jTEXWturR6Qz0BWgLeJwQ0pGYKIeecz8sMblTWipUWB424IpYc6IYyKytUa8XHb
Q8ZEsnRGPkvjUDiWNGT3fkIuy+Cy6ZKKWlrGEB5bEexMsGqhtRQNJLjUcLQJlQB3NGLVKkxAvFs3
Spdh1stYA6loLALGcjNhCcRKS5KhlRy0iOmAtLAskIj+SkPzAAat072dphon1YQlBvW/oo2UPQQu
FuHqipR8aWq+F1zblTe8qUyBSbq9U4XnhPLFLC8a89CsVtx+eA/y0K10DsSgeFYq5dr4jO6wBbLJ
2wWsimcFKpr9wSOfXPVuoyrl2W1XSfKRW+9ajgrnmPXaQqLdzCIkkH69hSHG/gi9Bg4BPsTPuC5Z
a36W2AcCRdlUhfdsjONZD4nm1WRJubcmXdl2XUs22rwby1iSDSzLBFp+/O3th1EZzzKDg4S1miUD
mmPN1pcmERP1SWb9xlz0LmAdF9Q27NlqU81rukKZGbRQbux5hxfwi229G3MW1Mfzlo8I0XXC2g9W
8Y2Y94AJC0Gj8wGbadSAbAplad+xOOxzgHmHWdKr+yhJWAOXxutsR/znFhSKjAUZTRmSC8aGfzhW
/ss6yqQy+HNB8f98/XdBIdCaszpi8PivkG2+8nsdpf9CPiL/a930uxtQk3+xpBIgNzVdJldsLkK+
9enyL81ifwUYhLf6xz/6O47lP8Qavy+jfrxx9YeYQ8pb0yCr2dvGaaJeu87ScRqrRK0GTDdUTiAO
y9Bz2UnBh54359m1kfSTNkKeBXKd2xufvc2iRrmWmuoWUy0kgCzaJ42Kb0YnLdQ6GyN2t2lCGhWE
187XbkUgH/JsoJqvFdwrsE/N4VFvGO41SLn0zrgZvZZtrSpt1GIg4MDnnhpK4jmMoUUkIeMPqXLl
bpLhG8nDQ9mZbmRpq1JCjVzF8BrYFHkgiXqbXZqEzMxQ2y/FoimB4w59EHKDHg9QFPzkybe8qzKN
N7I80TI3XIgGQoUullyD/OqKdG9vRHeMZCz74g6lVt9O4HOVigAHyiAiQVhgO0WnuIAxl/PeeQjJ
AKCBDTLiG7VPMLKlyWxDAhY4FUzzDqLxNiHjTDvD70aoWRxfqvw97cel1E6rJqi3UdqSr412Nb1X
SC4t+/HcotNIB9S52ULzP4VxnTWFXvCArgOBOyniQwwUiUmXqB9HRDalf9905O3Ar0WnHRAGY/GI
jxKDEYHOtmDfIl7jHL1D+Zphcy64m9RipaFp9Qd9pyM3jtTzRLplZpbb3NCRfOgLq6B1xuUcMSMK
dZb2FklxAxkaIOnmLX803PRTsg1bFopxv2qMYyPWqoT3c0oxHNwIk+GjYnR34dQ/GhGAeR8a59S3
BMtmU08o0pBvOjmNb4i42YxTWVzLksYH4Fj3ouYo/mIazY5lVBk4sF5w3ZjBdlJKhrIdfLqFCNxK
lrMHsLzxMdPH5FYDlrkyvc/JtkZwXCJflD1iSj+Rtn4mp+RhRv/gk4/ORKh0NCq4OFSrxv9qpeyf
Yt2/fv33yTeTGmyOKOPfa3PWO98nn8EiXugqaWHzhv6HeZDaBrGaqhBvwH/yhr7PvjkWlr/F+ccf
MbS/Gbcwr/T/vIif3zrqX2C8MnIC5cfZN/VVTXQSQra+lv1dVsIkM6qbNm/7TavusvidD1+Wnkmb
2Qy19ioiH2/LfrCOvrI2q4kIAc1tTZYkSIzsCBOHNEuNPnB3YGSwow8vjvEaW9csDDdZEN3YQfws
Wv3at8UmjZ5qtT730iOVEssUyEbsCivQtvp4JH5qOXSU7hEwE189dvVOlZ9kupUoBUsEpD5qs9us
O09Sto2VzkMmbyBzqxywoA4bFaaIurlIpmBZFCqpziM6pgTkp9oeVBRWLZJi3x8e4gGQQX4fCtwa
1EhNuZq6Enh1dugYmUgKw2rpYMUkNXTQgQTPqm/RHjEp8WpmNhwHtTLc9lS7FuMXlSjwOedEUbrI
iZHoZZBEkcNlJb6S4t5vriYZPZD9d4PPUj/VNoq4SjpQfmHhQ09C/1OZuk9TZgmbVPsci8Lo5zsb
yRFhYTr/ClwrwpbTp68ALC6B5zsGz66tBg9dkl/UtlrDsSvWuZRyAGVIVEv8eMY6nLFtXdUDiaoH
rCxoo4tSs/aqKXZSx9lS5/lGs+pzi+lvHcuysWL88FbF0WOXKJmT1MaqC4OK0xkzt64udY+ZG5Ga
EnkErcW7ZeQfZuOj3hpuDiJroukuT4p+LCIgxsiEpZ1kv9ilufVaaE7mU+ORClS9KiikWSFjkg7V
TaxEB9OrD3mNCrLptvzWlipOTGNU7kdZr9cl8PCFX2Uoe1VYgFG+CHyFhIOaeIJh0neZdR7aflX6
OBjCLCi3bRvelFKGlT9hGUdoDsxyOHGhkdCfhjX4Wvm1jWLGwi6xR/U+lwECxu1T33YHXUbolkf1
Wz7Z+9QIpXOcSVs+Ftde51azkMwB6wnqct32X7GPTWeIsbBJyyJi/8CgLtSrtSfdJ6E0Q6APCLdP
ndYdvBzgFRbLsL3V6O60iDGs+gn7YiHBWY6MTz9hQm185FwbUTrsTetTZtmeVh9j/JQNd2rDGW8k
5duY2g3j0eBcIETzgzbcNgb0vUzo+7Trn1P4DFvCR5Z667v11MPxlQY3H8z33hhcKeJnpGAadT2Z
+PXavzNjGxzh/Mmu7H/2yl5AiwOMgUQJvyZH4n+pg3VAF3+ug+fb5MfX/3YbIEJmV/99Hfx+G1B7
K3NVixwMAgbl7n9W9njIGchxFUDvUWeD939uA4X9vobJnNqaOB/j76zs/yW7+r0S/vNb11TexO8r
eyU08ikMtW5nZB/CBx4T+IzCKWlCZLwNaGW5o5hB5pcrUNQgMwo2X8QiDHo0LsfOJiNMuHlE4Lci
Lev8MuT3/nA/EmYffBj+fQDA0v+QVRYHH0p16/dHC35jLLMJYs6jxJcc/VUAWneEZoXAGTwqHugZ
rPlqMGooifCym8T1ZSgTTXjSCHeY7OWIPWq0rXVt96dYaTa93n2KEoSFti51j9qmS9WLbMxZbJ6x
SGqNyEk28xLB43pk4nPzDyQ/kBdQC7yOJuOA2UQSoqbMGmkpsIwtLL3J3AqDJo+4tNKH5KE00k0Y
qw9ar0KLyCu365s7YnioU1vZ2BX5dgwq5kzdIY5T+td+XGUmPjObVw1Jbyy2OvYMPC0dNy0pr7vU
kPCSiG1MKGOJ7TrqQMyxnvR9OuT8IxkYl0yPZgW9Dz2V3py18llw5pom3JEpIsfsIpOQoFJ7J+pb
yxqwKHekIAYPeXAGX7sIWsIr+wVaxFWPwpdrjDAzys87K4LrJj1URBTDEjQCUPFySbyZtZSIsEj2
oiUaQ4fylXxV0s3oxwCXIPHF7LrUZVqwlyzDJXLbop8PsBxZ0r5POxTZ/PLYWYzBrvPSVS3YiURX
i+0WSX3wijgeI9CEFT8FaoiKOwhyoW98RUxilfp+pNpIqDpmHXf9RKCd2uy6uSwZqU+muuHCrHwY
pxxVUIGWZIpvYrm/jYgH8q04dNPaX8td/2CriCjyGdbe5Kq8Fnn7ajMoUBqLRq1g3aN/aAK4BpAH
GFPeNdf9I1JZfyWRNd+z/skawLXSfNV0yrjDHoPDP9DQnnhHOfc/uqTYUX4sQ/Tho5IfOmaKxKu4
ftEieK2ePQL1mqy9Bmn+NqAJSAZuJuDAOE/QPTKdG6UnM0X9bebjdojoX9h/SCJmbe3LyOYDNNqW
xTBJVE8UWCcb3l+cWI4NMs62ko1A6hfr+04ioDWO5z+2iK1gZ2vcAUF8LMdHkylb0EN/mwiB6rTX
hkioWO+JciYjqjcOvo1mLtHCw8SiPMWDOKkZhlXWmVO4LEicEiRPjaRulCRRhYgnBJCmXq0WA0lV
nr2vyK2yvUeLFCvZLFYlqVZBLTt+femme9/wXWAPLGupC9G2JeRiaYzliiLZVn15a1D1eHOAlp9l
JQNZQpuBOw6f2pSRkAmpor8lYNa0Sc16wTpB6ELAjJCeKwTVkwDZ/TALalTYUNOD3PnTrgxCyRGZ
lq2tIV1bYrLZAUhPVcjAuaiMg1cgoC64/yxDJNgvZaZ3CQXloIhdOfNj4DDbZP4xvUZHgSx9rVmQ
8AJrTjmoxlMgMQIYMt6GyHA554xzI/IcF22LfHuqVAQlVbXzcyZSJX/cq6r3vp4DCEBPluElFKa9
EAkSKBsP6pI2baNlwLak93/u4ImbzZ41yqaAXcDl9z80coryc5P116//vnCNX4K9E95GQptn+ADt
z3/aL8xCZI3QSMkyIyh6uu8LdzZEzheuxRrMpjf6zUek/OJlZtACwHOFKdTf0sgheP7Zfs1vXUar
x+YMJNbMvPr9wgWGBcANbSyOFtUZ9WEZ2YC5Y4FFCKx96K08/PieQVLR+JKULzEWw1x5rayXmIAc
E79Iz2Q4MG+sCMIalh3rRcoxX4TJahaKNtYjEWNLSY4XGial3N7LzUtfMlIZJnYxpLt2PQEKKPgJ
yMv6hTn7lMoIaR3T0Pk94de8pwtgLLZUzSd/QmvamI6HUUdHaZz4b5X0NBrWQouJMDAvbc0WJcTg
SGlQq9FasqKVr6nHqHseg7ew2EVy7TZ586QZPD5mdFCATfd8cyvCmKKaSIDY3yVEu1aTo7CzaXgx
Hy7KGBor0WnLHpPRyNSfkRxBnjQcNDQxaOqpgzld569yQ7YC59CE4kjitcHEIfUAQdU8MxRv0lNF
6kWhTo5HXlMxy1/HG4KljXFahmnBQce+YirBnJcaQyHF7wZXtjqoK1OcLEzMEI+y3vf7xPSkU1Rt
xhClgKTf6Jle7bvePskd97rNayMBiwVUvuYZOoS3s1XvpipE+to2prRSgkLeaQkIUAL7bAUihcQS
hx2404zKE2ZGCh4NmRjqPcUMiZ7wzXQdZUzDFXESbb0TCpr4VFmk3DvdIG+LkDl+jSTB7ix8k4D1
ZPWx0630EE7yTW4TAlXGrbnSZbw6UezdSGUwONmkPOV2ezY8b2+35kuAKqIfFUTR+gDVK7yx2ylH
uGwdh1B7zs2quGSj3O3SKLimg5Tsx+Je4mMNADAfyX++KdSvKQoPvcHybbL5eEBGC1lJQfbJ0UUU
AXCsgDTcyCYf+cFXL5QHjBtmQw0qoFg+DwUm+JR0Gj/KKqSD/iW3qRHUSeM35u81vyOVqlplSB0i
kD86n7T2wWhVkAqvCnKPeQgRDo9J7tbW1gue5fylLjWSGtIVlKGdFzO20EDMI72W0uTYINNe6lbN
2IESd0r7Uw8cSE2KdVgYKym0N1rx0g2gGpE1JoHhCEU842ZyIjnfFkp+meE6fUAqSzqbgDLikkVI
aF9dmTe5oTYwaFNyhXv7qc1w2ExUVO0gnv1eP8n9ly4Z71bJs2eh8OSzmmWsRbQAvmFJJccpoLBS
1nkurLia93IOo9VjQdmUxBIPRHobzoNaw99HqP90EO3Nl64jhqkSoOkmLTG+Q5BW2KH2gQYKAQqQ
cISGfJxxTUfhbiHAHCQ2luWwaxmVyA1HDQySInzIs1vdvsxlgI7eUBSsjm3Ici+pNmv8hpXAVFQ0
4l3TnxNdWkfEqCnxVfJexnE4KLXKE616R6/BhVDKTmF/TlKPkrO2dvqkLDtVP6Y+yQasgxaZIm/+
wVcfmojZxSrw8wN7/Z+MWMZ9P0UcP7/+++pDHm4zXtQVNBksUWYWwH+uvn9xx2Zr/vedp/3S2M6g
/+aPyvMH409NJrwA2SIZdu40tb+l3lDnt/xz5Pj7e/5DN/6bd1bkipYwy+l2cmTtAgP/hq538Zkb
6pbRDKEz5FWurDKj9wms8lEf9LVm696j0JuWbJ721h6WnadDA+yCta8Y22gKDrmIxHPnc+nJInqb
8vytYbJhZoClJTufHNswPvNBWU5yBSsvpyXTGYLbHlV9nxyrhhSG4ZLkbzU8aMRv2hw42a5Ylyyr
PAbjkya7omM54qlBdc+TCOvMoBXts/rW6BkaMnxCDSoMxyQ7h8hZI99JvgnqxDI99J+Vtgx95YGt
zlwBOUo8OLnJHAaJSCxGcrOy4lj6ZA4OFdhyjczkcA/BdKtUzcH3rxFJqUwQkVHguGTTVGExlgn6
Y9IoWe0mRKsp4hQs5HAbM5Ec5tHkTAuT2LnadFwls8sYgSkhfh4TzQq1Slwlh24snGp+83RHgbgL
551t6dj9rhL+UmdCRsKomxJankdklpAs0We5G6r6rERUXcTZy6lGqszuB6ZB4agqX1zpu2iexmpD
CjbsrDUItgHQdJUgaYfODtJbtLMZ6JLH5fYMeG0GvWT0lYx9Pca/vk28hQCZPT5WE4juXt3lXXY3
9Cgg7fgmZ46sM0+WmCtnzJcbBbur2hPLk+D7heSpocq7KxBkNKghkugaF+q2pf8c2NrTjap0pb7B
aa/sPXrVnJ418uCazYZtDTUQhY64WPS3A31ux+WpfHb0vj0izgBe+/AmOMXDotiEOoYcEDYc+sn4
YNKaFNlJLZ4lppQA7LADyChnMDnwk68PoX3Oy50Hoy5W39SywRDVEDh2MencJSoujU4+qK/eeAkZ
Afp94TTJQwR1d9A+wpRo775EjYvSRAhKvmjdh8YuCxGuMjloaYrDblei7I3bVTDD0anDBkQglQC5
wOShDkrEnMwi1C65lpXXbpPBqHn79T/ZfQk6ZU4REhp7Foukif865jNk82fX8dev/z56zV/6vEP/
dxjhn45e8xeNDq/1vQjnmP0+gek67DkSUQVdySE7Y9y+x3z8I1w5um1Z/JsCzu3vjPkQ8P3lBP7z
//X5n/92AmdSJQVsUMadJoJtNoKppa0n7G8Ohvc68kD5pA0RGn19OkxWfpB8anSa9EtUHqdeeaDN
d9EvoeEcEK7biDtqiRF3gm++ELYzmvqe/OZ7H+o83ut1A3IgKL031cD7Zxfr1BJgZA/UtutIAhQk
KeuCSiyk6R7V/ijPxMAhxO7Zkam8SHvQ/YpYF+ydlCQiBYe1iz8wwWF6kYV3E0OQTEe83wzbRGJW
4zXWezKpO6+S3bweHgqyGNvAPhdWsw9yQjDokKoOnlfOUVjzTB7ZhVoUWxOxFEYzzhp7ajE7Jb4w
ts+V2d2ZSb03Mi0FRJJAcAgeR9O4jYfsi+KeUbutO21Q3U7leGlVuPgl/Nn6UJvWFecq7oU03lT6
KQfNm0XnAp0ABypvwFNGVx6PUTCdaBArbgJxSHsAwZ2Yln5WQOsVKV9j1adKs9aE3T7oNp7TYhNp
l9qiqzOSqvtnT+qpSGy4rEwtsdf990eYWHueth8S2J9f//0Ik1E6z+jxJ/+RWDxPB36rnmQD3x0b
478yFXkjuKT/lUL6x4P//Qhrv2S2wJw1pinDBUCu+3c0K9o8GPgxqf/9rWvsIH5/hBM90FIxCNqO
SkX7FNVHJZNndkb5yhEC741R9zR8Uu0oOF1J/Eo59p2kEk4Ks38dexYswgoEge/qyA0WnZ08VHm2
ykLtNbSQagrtSXC/4lBF7hFUTmF+tP2hDj9979TkOrVZxd6uoBd6y6zPMkJaoduHkcqLpOTodsxe
R++J1egG1vap1snfw88Nvr/LhEbjanfb0pvixxjBI+JuKr5ehARQGfWtIiTroEqyuZQaw4nLchsY
xYc2qOKm7hPH17xil8skK5pVdTcwelfnGXzAHKNgKC8YzjcM6SXyy5dUkZnbz7FTKaP8aUBdYjLc
R0rrmPO0v4+DAOmlf0hQv0uK99qQ2OKngRu2HoMJUkdIafcB26oh2jS8EK16KKeraL1Nl5Ktxo5v
CqdTOIpnI1fXxNivUnQ1sn+uMNGVyAE14jIoTUqvcib8U5bygK92pAnKrc+sf80Y9yQ4uQNP7CU7
WtYTPa3+lNCmASmUxYaeFbHyNSDJXXkAm477+cWzdrJdoR7ClQGvcZGHXk1kCkDHoHhrTWXj1X7o
/oObqnm/RtPDZA3BOdKL/3qzw45izfWnY+GvX/99LFi/OBBQbTA+/xalfR8L9i9yqpC3GUwc/23H
/b7ZkbIJm5WgqihzDsgs1f8+FuRfMpbb+fWIwqJf+1tke469n8fCj7f+Y56Y541dK4bX7IQhVR9R
Uk8AM+18rZdhoYD18s39gBUdPE9juf2oFg4/SA8ReHbOMhbtVZKi9ZoRgo3GmnoRWaLDfd9ILA5E
h2ghUm/aOfXXmsdqhIavyUUNV7LcvDaxBuMy9CEhJhWZFONhQMjllcCeQyEh8MUulYwfEAgfiSK5
jdMWxJlKuZ5q923MiWPR0y2iyvsypunUFB5zypomaQGvQpvhXZ1bqmO0jOOA1f2sGFANgSiZeL1Y
gwuwlyQlekohQDljVDTHVko9V4uS5KYsLAm1gwectEiUXVir7TGYskOv+elK0gMBWywPVl3Ppq/s
ktHRrVwB+amsUGUv+XzFaFOVr3JoSRRMb0zLX5Wq/KmaOdNCFvT0k5TnQSYOcVffpj6ktTnK2eJk
aHMcywVJ9E7TY82Kun4Xl0OHu1NsoFITU2GPDFU9vXNSiRR4rxuvhhxJi0xPMOz4miNiwvRsElDz
WPlo0eYvFb1RdkmG0jBQzXRZm73sRhFlvxGW6gbQ00pJlVMW+WfJqIAO6MV9JoZdOnAoCLuNXuS8
wv4ViguZbUCzW5S7WoyAvxngGgVhYYO8sK1Fq1rbsCoKYsAErLuhSV0vSSe38dMWo6VOzyaPpRtX
uuFOY0zJ1EwRWDZVp4QyW2LuC/GlYhAI0lkvgnh+PTThXRPBPICatIkjGQtYKTQOw6T+Kqo43TGh
uGoB9spMtm481bpksf3Kx0cFM0vGdSKDUqgLGFJNnj7ZMhqePCBSLCaaRY+6B8Nu3ttENhY+wEvM
ByUYIz7GT2Fu55u2bQ8jku+1HyaYD8Z5FNy2rlKwe+6slNWQ/X/cnddy49bWdZ8ILuRwSwSCmWIQ
Jd2wJLWEnDOe/h/0+brc9jnlv3zrarurS2ImsLHXWnOOKff2VFupJzbDMr0TcZiyZwut5H2ozUe1
mEtMo7OIWjY3qA1V3KBx9LAsKNK3RL5KMMDlGxOxtzMNdncX4S/O5FFEClQGLlyKYwNO0zNlTp5Y
Sv3OHCJMwcLdLepGtOsYBrLIZc2rak7GUslMR4zpxir36sWEVULuCvOqifTbVG33NKmZLvdveqRc
g4JWQl+aORO5XEIeXyRAWrX1gOKjk5SNSqfCy7VuFU7jfScYRMXkBbWwCHWXULr+Qf8EvzoExL41
k7SWqwgPaRk0nqHln32Ko7pRZWAo2UhouDbh8zYwv/Ym6GBJUPbVHU+0fNc3Vjn3y0KeTkNB0TC3
5bMaoL00C0xw99H8UuX0fpOm7ix10BYBViVYGDsGjyU7Yr1Ge5SlBDmkLQ44pYFlhDtZGqNVIBjb
3Jo24iQvy66RIGYVG1mIGYO0+mgD88P5VmTy7h4lGh6y2TWbPPCKhJF6qiLdMrXLIKLzT/qB/oUp
sVSktVMUU7gUpOCH3jC6s/IMhtKEZGzOOJFhxRQdCTdmYbkdbZ6F1U106yt8t5ksbaY7lka1nxj+
yvOW07bx1Pt4a8dh3mesnFj9G0i3KR+EDe/kUnXDqsqsk1W0s6eHd3ERiOGn1gJTM0AvPloyRBKX
Odwuk36vbk2qExk0maL6BHXmycCqUY/hUe8scglhc4X1CF06Jw61AqpGc2iI0g85jlG5i+oF7T/B
fyVBdGhGCX2ec0+GVOMOOjbHQkZZm5byNhPTwg8jg23iaGpLmBIl0RZ8q/N0QWF3yoQWEEOJM3hg
CixMP5II61QXa7Df0zndK4X1nsThQQojixYI8uKwDwhyqsW8exqNanYigcb/0E0E/4XtsI0GaPyB
FisUfumpVot1WfbwqYzKM8ZcoU+FhEFUiyPaKHK7A0VcSmW0Zu5aMhzQzj2cRrcpA1iM994zGpHY
cC1n01WKX4wYgZzVyCAwDu2D3ML81CCFKFLxIEsyo9Y7EF3zIDRItTP9rZ4E9MyYc/m6LF9M5gOC
SOgARn8aFPFqNfG1zEocvyY0MGV6Qz57GQhBiyXGz3nLYlBUo6827TrDsgFbCURRPX0GGVDAOdoh
MNhPaepas7HNsC6DCLEbVZXdf/PeTERfi44JbhwZZPrfz3phXv214Y0l8S/3/7k3M35TRPZfRA4Z
v8dx/DLrpSFD3gYJGRLPikXxl1mv9Bt7xUeph3pKNH4vEX/uzcBh8UKB7T6Qkr8Pj/9BycYE+b/2
Zn9+6byIX0u2jE5KUhtVt5Z1SramFMlrNlZqlNAM0V/yUAPrV3BhCMrkuVERUCVFoiwqad4kYXss
upKE0SD+wa/tOxKkRavIykvfPSW5QsavuZq0xCN4HlmF8KTr5QLfl21hVtdB2vdZtI6r+1qshf29
Uz/MXH+bBGHdySXxnqqF4aEc7TZrdgGikFljshyMVvuj0kmrz+5luEm7bt/GsitgFY9i87WQMm9s
myWPvkwRx0ux4IDLsuxKK4jptdTsSS2aEl1U6KGrbNjgpTU3YdyHHsCZ8bndRUZqjNNGtXDELrLn
AMBtg1AKav1IGHJojbRgCVSc6heNerbq/Vy9e6kq8kqRU9xpXJU4z8bizYrQqMzWcCzD+pCYgp/C
sE+5yAzZekQ8lMX7SND5zBpc9i3t7rqHl5QWWMR1HjlsYu4ivUr4iUSpaJZRwEZHqiQHsjPCZlyM
QaSs1JJk5DAfX3K29H5iBj/aINxXrbBKFMzhnVQIDvZJOyDnTC/EY0DAgBBV0CCU9sYUKLCjSN6B
kN1YiWjnj1Vc2GpS27ptPRuLLuRKuIB5rjbK+j40PKAIoX6iAxS5rVFuSgMXhpJET5UY3wJ0pxqX
qzapngHN41QZK1skjVUOyegOkB+jNBmQRilx5I8JYN2oJKegJBRcWs4MPoiKe5UD9UkGQ1GPQLaG
6hTijzfUYS3K+DByieuS5VhW7SKJwPGnHIOiPKfgQMr+fc6AdE1QMq29mkSrTHoEdGMASRD8BKWv
8d1PeebrerK915D1G6gV+BmbKqaS/gp7pi70vIzMdMNy3lWA1gILXVDQH6ZQ3xLOwMQy+hxGpvxD
/ADvRsWzKTc10tjkrrFDbB/43tmplH6jqJhdoDkvw5YPTLmzM5bYpqTJuDIE5Yjxkl6ZEa4Dowz8
NtUXPfysrZHpV509KAdOaq7/xWvyoxuMAsagFIYa+P/phD9u8Zd6+b/v/3NNVn+zQJsz4yRjjjym
X9to/Ip5ovUzF/qB+P1ZL8u/cXNFp9P9fwXzH/Uyv8KfpoiUyw8K4T/KqvzvWOjHi6Jbh2edywrK
3D+vyMM0xEabxhnOUnAEPftjoA2oCrTsraxVL+odqUAxyc4yxgN6UdlG6+eyS+xZHt0Z2xerMH5W
uxcvGZD9KEwW1+LYXeINbm6XqAyfwPXF5GEtX43raKVvx6ecCGX9OPQ+eUPyEx5m3WtZfjEFo4pA
B6fGnDMVya7ApmXwM4z6zFtrT8RxSD/CvgNrvsGIFr2Y/f0sqM33v/e4lWjDaiZ6aVl9HCwPiOTf
CLUNSAZ/Pm7/x/3/OG7ZCxCrZdBe1gzx0V792edRf2OyI0NeU1F5/+eQ/nnc0sxBMYZiHDXXQxv2
ywydX6nsS9hmsJ8Q5X82Q38o4v7U/f3LKzcfW41fBjjMfhUGqgRdADRyCYgLLcSpDyoPYVu9dxf8
cHxuzC2YmIjhZRt50rp8DvUFI9mVtmyc0SZMBHBImy4JxbNjf37WbOMdLsdjmulkn8i55QiqyhYQ
FpKTOXyrvc7/9x5qrI3EypGixPCNL1L9+5Yik4a/HGr/4/4/DzUyG2AjMvbjICY24c8YP6wElGq/
9A1/HmrKb+xMmewh+//PsOHXJdJ6hDox0vw/W+0/mjSo/z1p4HEkGW0mIkqUKqzTvx5r3dhqjZkU
0O0C2VgX7DS84K6CciZ1QZmqgjlXUTr02KBqYtuZ5wokKt51YFyj0C3vYnlMH5Jn0e213Fbkbi+W
nR2MTNgYAgxlvRyU+CpTmVcmmOa+dUu8/fqshxi9Gz+WDWEdYPvxMyYHl2FS34MMc1oILEDRUqcV
t31FnTvi3FWbTdYoqpt14UVrScKey2NbVCsrlLa61skrOaEdX7FFKipvGJiK4Iu073N3DCaCHZPJ
kdqSLemtN/LPUekQIreboP1O889pRscgNjurKS+VMvtWB9xnaNCDP0KGYjpjvNSqMB1FK8CfhfvE
OHQP+8JkrccWmaU01qcuaDQoEhj4p3wEl8BO1LmrRYu9ohMdIB9YG86ERyADFe+zMzXWV1gQNG4K
a3mMIZennqQJbhHNRHVTGmi+gB6gImilpDGqBBih4rvXmC8BARQVmZei7BszRNLAm3tgpZ8NZgF2
3AihNScwT3dkl5OBAF98HwXsRi+idF/kg+7CAXX7bjyUeKgWbXIbw9kxMS6n9fxptBQv1SHO5zMr
nVuh4F6UFp40vcZxKpGrpU4vycSKlJU7a3iS5qB/DYV/8ZgSTRUVJJcDU2W7oz1EyH93nVIeV5tf
5xH/4/5/LB5ol7XHlOMhJCOY8o/rlEY5jPYLe6kugVp+DB1+Lh4icboGl05VZOXhX5zyP2te8TcV
hxHhK7KKAuER2fAPal7NfNS0v44p//LSH1fEXxcPrWzMUh0Ssut7AmDw+Eio5DXipm0ANF9aq+nX
uNH2odJB6oMDVyaQw2kXZUO8bPRgeKsfxmfWlPLZxAs9PEzR94c9uhH0wRdCOfZpZvtRCls5Eqbb
KIxnPOSIZRhB4raWcF3fkxdTqTxQ5HaPLVswDjlyzxCz9v1h2gYWHGLi7u/pIsTU3RjtKkRDlWP2
jttyNWH+FqqjihU8EJS1jDXckAqXutmJzYNVvccohTP1fcRMLmEqj9LBMzCZB5jNaSdCKh3cpocQ
dB4xpIcY0xsM6g3DfWy5ZDIRk9BdFXOGeX1Tg687PJx8fO4IJ68xvI9CT2znxaJP30OAnvHxxG3o
hrSB7yUbT+XT7E8z9oMx7UC0RRiDsNXX206sQIzyps3GDbo3NfuOMOLfGzSptAJFBEgJRv0Cw34J
Y6inoXzvPmkO2P2gOKK0sjD5h8r3aD7JgEIT5OK4wlyEDTu1b8+6hIAMadq61aVjOFJqFQ/KFwDq
uzZB0xhCO2uy8z0jXlN806VLpKu3JKguNJt9LUObdadxGdavlXXfq/XdmSaS7fC+KrOuuFqL/lrS
10o0Yzsh/IUlsEoiV89plvcBfeS515/GtKLWJGEsxJnFfCCPGJ12EN5ypGnMAp4y0XQKBMVWWS6r
UHaauqW/PeR2w6hkFMc9XCFXTeLvqZ3e8y7YUmF7hlXbjcyNo3LTqOaxwC5vmIyFkLGqZBZb7USt
zwMSfkHN7/TZDG5nuilcenQ6kYlIo7AvjzOi9L7t3aEW11EpXos+9PIxPaXqvEV3tjU0BiWJoX2z
mm56pGRlPNiRGV9EwViWs0FDJ8JvS/9HCdRtM6aHAvnZKHeeBpEpNi6tXF4KQ7slmUxwoYAlrEcW
pqbFzWoiL0df39KMqItXij70ZMFLnRm4/4nj6Qd/jMIllln0f3jigMxAhMg3EjmgqciAvDH9KF8L
0SFkclQ8WHzETWdDeJrzp4geg1Wgr45jUpnCtVoqtkk7hWx6ezYRo4QBgWLGMhii5RxK2K9z2xSw
12YCtFhrJRR+ktbLuNn3GdhoerQKOMsPTRXsgkFaNrwGM0mr5XYQkTpGdEMSeSVhtBGp0iI1PNSw
kRIL2txpgiAeMaJUsxGJZ+coCunVoeR3+vykC4MvM5zBMMnL0lftuJ0Z0YnNeLnHlatGxa4eAaVO
7UrCXJFPOZYeiiyi9gKk133RXMZxWMLfqmxJISMPHbWYCseq4eLH9vA5D9qNFZK23YtOp3awswVb
CmZgPjjD5ORJ1gs/H55JjHAlWt4mxR7sqxgPJWTgUFprDf6grrdctTHe68CE3qe9VwJNsAaZ5WTI
mySoB8Zh/QfhtLSsXoaYZ8k4ukL9OWXSmt617zonCUn5kmmvJCMwQCQJUx2jOMcBAB0TET5i7vsq
RZM5Ct8j0Vsig5OiFDz0Iy47rJVSpstO1X2IJJgcDxXM8lSu93n+XIPSCHErlqVm3zmGRFSID6CR
NrSerEU23+yTpTdOI8VuK2CXYp1W1WeNJlFazPs0nEEYeXlV2UKirRozfWrJBAywGWiWQ/6em+rt
q17XW12IgQn0TjKTAZqZip/JhadHfOhac6jvwUXUxjM4FcUuHtjxkA5XNEVHYOj7iuBOI4qYhQis
3QXRh5wfcoIfU1/rTQwZhG9DNdcRnS89I1UFNNQjZtdUGO/Vktta3Tnv1lG2nJLBB2OSbIRpYgIH
cUxr0pMC7zMMzo361XCmJO3LzJAzF6E9S8vcrCFJfhDfiQwXsgnrnoouVyLrErfaxAA5MhO3k3GW
KCOMTHJMg2et3wRgl1JWMwUxF06/GQd8ACBM3sGQY/jTr4lq9vQufs3kyBPAI03CiUrAERR1C/7Z
k6ATEHlgh6rkjTrsxxTCZRHVz2qGyDhQAz/uAI/0sXmUM/OamqE7MXKwi7m61L22y/WZt1EgeyE/
bJEJLniz2xAnzwEZ5SGBNIGwRITT5luSgRnROELxlNED1aKAaR3kPFJAO5INU+GkdoVndCDNDqKA
6id4ydtXLdtb2kdr4rIYBzcwTlknLiqjYXr4nmfnKXg147cku2jzK44OXbzmRuNoDU47DbtPRSDK
Kr2DNUABTtNzTPi8qUnnilgULtJpWDqKDtpqiHwp+HwE0CCqaXWGmdkn5EFAKLOtaJ8JXUOB4CWc
LXmBXFCUnTL6kXcfjXm5Eyg5PCAG2H/6ak9yDte7VDnJwWtUraL+PYheM1jNdx13Ks2gEWRlHnzJ
aHnbjM+BgNmBjHvIKVpwnsvvu/4Kls/5V9fGJjBI5ioairjfPWx/s72lMP3L9pba+K/3/7m91X8j
Q1GXsAsQo0ifDqHOzzaMztxGhIT3iAL7XWj3c3Mr/0aZDuyH4ft/ejd/bG7l33ACMhsirEwDj8hu
9B9sbtnK/rUN8+dXzuP+eXerNOA45lzrYa5LVqTaFhIFTb7WSbiZVXnBdsJj5OICed+bT9G7db7v
Ro9jqPsuV9DFfd3+yJ1qOfrZMln2G8tNbMNmeLIhfGoXH7DpupovXstDs4M27JCP7OBrcuJD6nW7
xhZdQn4WtcNWz9McZcU6UvjqiZ2jQxqtjeXHK1fmMr5oL4DzfhR7rvTlcVxZXu6xXXYRybnRLtmZ
jmHrl/hGLuh8IjHen33Jr9b9Mdj0FxrsCyiAHgSNBWkQk5+IxfOEO7cdKrtjG8sS1fdQgK381rKg
+HWO3y5OTpl8kIvScrLcKhaySyrg/XkIBM/K4HPsNT6becXnJYBgPCmR03cu0Hg2qS0WetGtX7Ue
lKdHsW6+y9ETP62b1xCc8kIn+Ovl0NiH1WoZLa1spTcHTGD0IahZwYuThTvJ53D+yDM6tePMCueM
xIyICdRF54Cf2VZtkofsFGkuPYCw8xV2l5GPGy9tcYuNXl3ByobqnO8GwpzBx4C9hF99TW+ZsGqn
AnVuuiwNWJkLkWji3q/3JcEteV9+9OFNu06r2GT6YXfwcYlf7twGwnRH6pgaI1wOavzXd3Jh2YF0
K3Gl2vSWH2Fu6rBU9pqIxTFcyAgXWaCu8uI8LeLlj2SxaVy2u4tkgU1vgU1FiRdYEfn3gDvOVtHz
L6rNtIztuws6YQ/AJT8GTuBMi3qJydo1EOE44PV2YbyvfIIUFq57G16Pt9Ft7cQRXrGrqB/xiKaJ
T+MQurGLxHFfLrbb5TFdfB5fWV8XvYu/3TYX72DdF1cb/sniyuq6uPPTmh8hVHJaW16kLkoJ/pCQ
uSB12o1zl0vRWIkeA67S7/mkVU92Up8Q3nVxEFZ3ZuOb4AxN4vcAADo85GySFr4QtdUYrvp9Jy1k
/rRPiktk5xpr3g6I9AJE4iJxGmjC7Wbw77Y88aCJB5BZXDQf4i0hugH2ooMwYZG7/RufKv2eI1F0
brxOv4JD4ITrzp98ccNTxuvcZVBvY790JJux1c6w8R/Z7U78AO9Dg9TpVqZf29MGfZbXLnUvODK+
dNgBhbzZdlnvJlomDgSCmXKPB+w2D/xhw1bEtHNx1YjHEp0B3wrhDvgVUWARdi39IAtc7hbSUqQn
81IES1n5Tst9ZrGn44yG8YWh/DYeZxi1dvvK7nX6gN4mYliB+IkdLwHS6rX9boDIrznW0ddP1iWg
MlmkbxZHn7qK2Y9ILsYTWJt6Bq5pwYcdumBrJ+rCm85P98pRezWOGKaS4+xqvKHHR0497iQOkwh2
UETtiU/NZ/FSvIhn+TIc5Yt6GV6XFBAn+aictH1+u1/yj+Caf6CKfY2u/P/Fps1k99suoKW/ClTF
1zveFiww5J5vQm+uWtuQr0rI1Bp7bzT4efYyf2eyQ6L0vnMeHWusrrZGz7o5lifzRS7w7dztEQEc
ICoY9cKcOCOccdOd6IXBFM9R3tSfkr7JZnkpv+gj6dUsttWysYleXe1ggvs9BSQLUCakKyLmwPYl
xObYKeC4zq9Zv3TXeh/aXXjTt/lGPBp7bW+cgmuz7X5/QZAEzPtqJAIiWEC+3LOJeL3/YEkJKobV
EL7BYKiP/x8yMZZk2Fgtu5yU1A1P/wySbRM6sCgmdHZk9z1hXqNmmVKPl65OniIt9U921YzwgTdM
L+Kn8mTiAV5KMKeMBySbDGhQ8A9iCt6l/FnYSeskWFbIEBk6CWi06acOj2eotlgXNiQVglsxirNp
/oCDa/dLk0HVtFKyY9eSl3rkY8iMd84zIm9Bj8qlnXYYo11WVCFT101b+Fib04XwXfyojvJ+7p+s
6LnIWYHRKu7MZsMhptdna0Cfhq4aGhgvjmiqZeBwtA03tT4HVOkfkx+b7l3xi25PvWiQ3HK2jka/
46cxfHl6Pz0ADQcEu6Adg0NTEldPSq33VI0/uEGjLY0Z7/stvQrzS/plUdFTT8WFrWo7bhlxRhR2
uM7MRbiud+2OcAK7IV6GtGuWCnzvtnlTvrSv5LN/ih9LVrgn2R3EVRFu4g3MGKTbWbiXG/raxFTw
WYEhph6kZfJimjvyPXbymXAuHxXC6vEn/VbPxpteraryiYG9wJz7E6SqecO9y5BfI0UdD+K0E5GU
ydlhGvekLKTtezUd+5SGy6L61HaNp7nKbl6qXI/bBUWBQ5iFueD4c1F2PGX0AFjt6i91Wkk8DnSA
obT5L85Nksi5EvR37x6Z6/pz0qmJRrSjCxb96Dv4RmmRB+79Wrk1KIFFt249Gm3reMtKdBCf5sP9
Gm6np/Egnael4NMXfjhPzPu2glAyLHRKE/lw507s1MW36aQRTaJdtIvyI+crjl1r29ny3toCRbQL
H33DlmivDQjkC1/jXXJT9ZxwKcqvVAPWsMiX98JJTVfMIYmspWMRk+e5nWAX81jx2NsDWxvsmYs3
ljf7gLjWzlwI8BtCvfx51V669+odAkkGo6Z8ktf9tl/JPF5DpKNW2HG4qs6NQrnZIQtzCIDjeeJk
UX7ddcll9eNglCllVCeWPSn4EpRzWi3m4EsXTCc03aRd8Jqek30anYBHEkoPJ+bQxq6Sn8b4Uwkw
G3EtVA9ZUdnFts6XBjSUb85f1euXvAv6BV42sXITZZOvm/Mg2//q+kDTNZFpvkoHnJHp37a/0dUz
hv+1/f2Ynf3l/n/UB4A4Hs4fUUZKgB7gj/rA+A0XHYM6dFuPUazEs/6sEJidMVSzSEm3fh/hUo/8
bH/Lv1k8IqGEuGMfU9p/ZHUmF/FRAfza//7za1ceE+hf+99SWqZW2iTzOjjFpFCd0kvfEFnVfeNX
e2s/LTT07GFiJ42dCml7e5zqTe213v1NXQZ7eV2uDPbupPCA3JmpDkpn2rUH1Q382dHX2HJoRz1B
g6NvN8LRXpKILWJZdnpPXuYIjTW4dzbZvTUXcQRU78JLciq5kl6ULXtNH/ygP3RONNLgXIT0gRcZ
G2qk1PYEypHLIBHe2epeLVBd78PX6qSyFz3ODhCHa5qgr17EXvIOJGOt7+jAI6Fle1p+6m/pNlwZ
Z+NQb+9LfT09j9tde+lX46o/ilQuFqcybTZ6Zr5BRDJ4HHfE86ct7xINzkfmC67erqdffJ5+HLHv
1CkUAcSw7oAV4BoMG7Vy7qOXxjf4DkrsayyEEMDiLddC0jCs6/DK9hsbckbYD/bdr9TjvW66nXYr
D9O1PgxLyxtX93W1T07CZ/UO90D7VD6lz+a7IO31vW38VkYbv9QsWOt2BPCfDe+FeeKxP4jX7q0+
kMCyy8/VWzFiW9wI8vWBeXSx3lrp1nDv33w67YzQt/GqvYJ2eT0grN+OW+tz+mZKtpOObOkEGO3j
Fi5XTv839FiuB90B3wDsJHmPL6G4jzrYJuwhRF9iu/yDhb/nU9S21Vr8wg0wXIcvMXFpAWq37Enb
tLy1mQ86CvAWAPhmWdvUGbwtuzoFm2iTcIvqqT6XZ8lP2XxlS2Gf7VqfBDIfnDyBOfNSWmbb4KJ+
IpQSCT9DJQ5nUV/E7+aZzmto6+wH3pjSKHQAHazGT2Zrdxg5Pb6a2sc83aR2zK5FsxFu0e7TToKI
B33F3+gSO7LdXzPJqwxXQMnb0kR1Ub8RCQKa/RFVlNsj6ZnW4uFSZzhZA9/FX+7GBDCSfFLQ0aee
cqfRDhWXGEOCtLHTqwZwERfpYWz6iUxq/DIolgyT+8YhsQpJONUWNhRayTws00kRhFkKPsMljYaD
JvymR0ahGN7k1hF7V6GBVIBaQz1ph8xrZjp7dpbBRXGMgNmLfeeyTXYasDroVyBELQI3ifp0JMsb
yIGgSk/sjl07ZCvUFji0EdB/aRJE0EWzK89K5VbjDu+bsenPHRFMFtZwcKqUXzmi8u+eBMledkZi
xaMFhDDO3xOZac/jJdrMq57Djv6srHJ5g0187q7MkPxgXVxnDpbbw8PTuyt00KT1qCrhxUvejBA/
zoaCaL2IHBiUIY+kFYLSGBXc9Ffgp+oroC7zB39xT9aC4ktpF8YH0zSd1eETv6l8VVtvejw1mun0
kJ5jwgmohp/mj3uwRmQHapoQqeIan3WGNl+atpQ4vwN2xE/ZTj/GkadjT79KH9JNuQ276mk48clh
nq+P7aUCrLUqPZ5sIi7Al8msExaDO4EIsOXl6LVbhRA5xTF527v58hhcX/JVuio5jb/zleRhHSIl
6l3zzLW6hl7bMZuwu8lllEdYHx1aLte0djmxWceUmvKMY4AEQOwGvr4W1xVJdA3oAlCDGwCBfrya
bIs1jGQcIoD8/EjMKneEhc9J2C+q5+Y5/iG8DPuGU0t9Zk09aUwSzvVB+EiFC/OPbFzRvRa62iXL
1EIEcMz7DVg4p849lSjkpOrsh6RBtwW0tVbkz5K0CajWZDjiQu4Ml1G7JMl7w1daqIpDkE8SEIiD
aNf4YY1XWu8lKZs/uvtH2H4qnHRC81kGLyEx2hgLbJ2phxqdLP3Fqj6H+y5lbetsZitGdKvZP8nn
jkNYEEmyG0UZf7VC05svGtUtTWOveqSYxV6jNI4qnCzxo6ISyfVdek6bFhO1vgAQ0aSqE5IJXdWg
xaWPWvXjOwmN9Lke9V7zSFoK3oprolJ3ntLBSaWn8jv/7gKXuVKx5thYKCcSfejHwgPqxHNRuWx7
2cTJN/0kveIN8PS3+bNwtVVkXRuGC7q6LiuvUD+yzrfnXeaovnlTN/FT+BYPO65C4gYg1bryWlpL
dkTJh+qYV/6Vb/V9gW7ZG87yh7qhieOML72jOKP/ITL3WWTv0YlcFaSzLTi7pbVK36Rr8Glu2OOt
8k/dlVBG09qhp0L3YDkfGVqIi/u8uNsBe/TkkK6NL7jICKhjWEunOllViK6EXe1Ojow1fEHWTH0M
/aZfCLB9N7jCKo+hox88D+9q6o/Ug8/BCRMSKVAN4IlF4A/PXfnFYapwHIrPBqdqtZ+W0nFCKINP
4pldK0ku2KN24a7xKdJ2+rpmanlfViRqhsmS4opW0P0jXteJO3xoK2lVEajITVGmRDdhQ58bWYjy
Sg8gHOk6nYm08ozvonEYx2WXalWfhGWx0qZFRno9shYKBHIf9uyH7cGjUvLazME4B51odqU1PQf0
ICyoB/kcrFo6SSw5B4LV2B6QAe4odK5oSdmoiN5aL7k9QmYW+pp+pWO6wip2+eZs2mcL2W5Ok5ud
wqO8VnezV+zVZbSfKQ1eiH6h1Oj4Dhu/dPRdsL8DUWdrIn3odrWnO3mvveJZNW3tRXmRSQxzeZeW
ry4Zj7sokCi77OFWfUjCgngv44dB0yDyIJCmoiOabp8+hSyxry3izGWvc8Vj/IyZpi5c0/jutYXM
dE1+qkMcR8I5TTbSY/5LMFrK0ELvjqr4oerrrNtHNHUp6fZDuRCe9e1wJEzrKh6CrTBtM81prtO0
xAOXmovc8qTZ6TonV/32C3dLlZCCgaekOLXJJk8c65quacQsEUF8pDvrMB7M5/5Hj4TaHfqjiiTh
DZBph0yLTwT9KGu4YAfzNmVANyOzwBNlI1LtYLXcBs6yyhWbW/s1Mj8h+IdHocKslxQvsk/RNPAg
qi/78ei3u4h+wXRJR98iI0jgf5E3QOOsPUNGZNSj3upldqiX5keAfH7YB+WqfKP+uiM1cGrKPA7V
Q7tDv8DxDl7qyANyzxqeOLvOMyKK9sobo+SVF4/GxLxLPuXFGhwQFZTqq5t+118T9LLYdBDNHjSO
MeK8OYIqdz1e+526kStX9kNM3UDR7OKAYKpdpE/6x6Mjl8QeHLdIWwGDqINVnWzIa9PjQ1Kspls7
0JVb0HSqFp22xOjQdPv0xakByFg/AuWtq7eVZ3rCOt2jPkjf6eAMDuF+5/KqrMF0JeZHCrGBp/YH
+drdhIfSIPIM6kQ2s/Enj6g+PgLwssMTjz3cMvOpJDbxxjMqwpcR7+NqYRyNFdedy/hq0Xfahjt2
NF/jF9+MyVIlb8I1h0N9RSg3IYNY8XQIxejg5V9Rscq/yi+ROGx67/yeBPId2NVpWRUruSCHusVD
gthka0Qs7JGHzyyznkxhQ5eSA4TkzG6f85DZ0zQ+l9cWUkDpjfIG7+q0jkyggC44Hg4L6aOqXLyM
TmtAArJmDBVvv3d0mmlLOZ1Oy66xlfoNfrnUu6rkVpxjC4H+C1xrG/XZeC2sCzIUeDcwyfi7lzaq
uhwPaEUKtugCve5HtJHq0KFsuKhLG1KmDFel+/lRxMz/N3mwju4OXJ3wazSwkz0rw+Jp7F3WLnQt
3I1/Y/BXxqV5iq/Ew9LqPJKqwIWSQFuf8AaeaCgcY8WtuDlg2ZzxNamiyvrR/Gxu4ZUf/xhohDvx
7r7n8ebeR3eRNbaxCq8P8PnjqwQ8uxvJ3yx8iW9hdX8F7yONa2746D49GfdvBbHC7JTzCy9GDtAA
lG6CrQNguOK3gZ/Gx393WwAuJwU6iM3/x92ZLTeKZW37hj4qGAWcMgrNsixb9gnhkUEMAsR49f9D
dmdXVnVH/VGn1c7KzkxbEkKw91rrnRbyTEL7K9hQ1mju/zwW+NPjfx8L/GBgg9jJf1aCLX6bjTtB
EqG5wav9VXWAQ4c0p+nhzkujrqmMIX4ZC+jwvXWmGDp2oH9PdqBrDBj+ayrw+6Ezb/jjVIC0kjHs
jYZb66nCrTPzqEtH/HE9xWG4tV/M4nH9GbfNMlvj3Z+iKSWAelxqRtAX/vgdsQveLxRYCOYXsf2e
BiaZjKc6kBoItYAYpAZcAxWm6E4KBoyybWXCzwuBuDW8Ocvj6USduDJXin0+S1uQG5c/xvAqqK0b
i8lq8kxwGaM82jg75HeKiC/QRdoeJeOJ8DIj6MrKn7DXbNcRzHDjQTmozP/0jcD8IqWrquBG7c1y
m3xnkTse5VdBdBASM9MUj+qWaaVxpgr+6O3oCT1pCqi+z4hWsWE8WZWbBqgxNhGFnZ8FmAW8xY/j
d/UUHs0P/UINXjzK8bZ/EztyRjc9lsdPQDzoKZiGij7uJLDhiVCFxMpUHWzqK83sVsfKzUV6dqO2
e2H6aRX2NyoNkJsZypoxrXx4aMWVnrgYvdEnbsRVsTH7NWa9TfPeNbyppQFxgOTndn4FxBgiHuiE
fGWuTnwbpb8vbe27bstbU32vcibuL+kiJOSXLbLYXJHzjw8LcWMsu+O9A/1xenQkJxEoLvLm7uyb
QshFyeQ0+qmmAJrPPCSaBR7b3shQVLbf6/xtapfatXBMMIrealbZ1WsaBr0Ocu7xiYYmC4EE7aSh
ZRzfZFpGbXN70Tv7TgHCTHJXvxQM4x8wqO7T7fsUtLwU7CH8xql5bxnkFZe/lLqnbbApJmjXJu9j
+Jyx2QMx3m+3Q/pCt7br39o3rjAvPZBkvtMuhj84RIqP3/MMZH99q+itLMTIuUWIl2e6xXpsXQ0A
d+GiQNZ0b7FvX3BxVSbLfFMayhJLfizQJZi9V1F+ku01YaC3x6yvY8Bt3VcE5d34oGlbQegKi1+4
SVMkk1xGHCwdc7/JBasbHWQ76bsk2sTnvIiH9FkB9yC3unR6cc0fDEb6M6KbgRfXA9ZuEu40nsg/
gKI+EM0ekuLz+QWwm3zJqZOcp/6z716ixSE+mZVvKoj/3KgPoH/ZtLyRO38NzB08tX+k67l+wV/t
2T0kW9stAgL1trd1BE5V8Lvmqs7hY9pNvm7PY3/t1Rz23Yps4lrzS8RE1rBOWgfIWS8dHBlCCpnD
3MuHG1KN9efsQ1++32n0SzptO/ZwvCcnL7Rv67wlbYOkVju33xc+hHx3P7ryanAYozd8orjxnsEY
x7nYSu9uf8LR70VipI9Dw4csd+6VqKu6xhTktU0wqRgVu3u7Hqh5iifOEq4TT+Gp2gAf09QI/uRy
uj+pyZD+0YLI9wDfvgyqDz2I5g5P0rbax69i5Ru7Zi289D0rzN58yb7iMzspG76s+oVP/K4vLu9n
6Zxc2kPzmD3cd8Oufi2O3XYGOJ/xAKasoUaN48AkDdCwbognDafYicKbEcKhwm/2Qsl1w8fcj1+v
HiAJMOyE8fpg01VK8YoYFnE5F7gzXk29CaDZ74cdLK3oo/QylxgNb/Ec3nHxBWu52dOXzuzm5hCR
0ZzgAiwxGHoFX6JMq0qw4sLHxsyJ7CZgrSb2utoMnIx4Pey0wSJCcVe8maB0RiA2rnAuP8Q2SEoP
Tqmj+Hlg+gTq3it8GH1yrht88S3xcfFMMZvfbbBufAoBM78Qf/ojygkvZoByLZcUM+m6WptB4YNn
dLDKBvv2GuP1TOe8LVzFbYPbTr0IR+S4oOsS5TCR2fbbS7XRjz14NjMvjg46JqWnDnGA+g8TN1eg
zDEeMr9/T071lvd/vB+vFzASwMHFmjAZ2ZXvhMiDtvPCefYo0r2dQKWc/HQ7LpbQAhvwnasjcmKi
U8yISXU61WmXZpDsBX7q6jDIcqe39hG5Gzjyze/ZTh6SfXbMVmOAq9KjeKGAy9f/3IIIjQ1ViaKo
QA8/XMT+siAiaxew4deC6H88/mdBpONarqGRQ1m+wC1H+gUnMX4T0c7Nyh7lTwWRvPgNrRqe6f8u
lWYH2X8XRHxrlkuiheLBmoFV+t9hUs2GTH+oh34cuW7O4jjMD0n9+2M9ZNyuNZFkvRbIYtZsaiUz
dtdbVa36DG1JV5NNDnFDur2qbPo1UZmxwDUrNZ4plV7X6p8RIZ7QgtSdMSmkTU0vCkGs14pmD1BF
YqFpyyetuMIvpJ2Vx1fEWBaTsfNwbdwEPiYs1GwhQTd57RX6pFgMVVKNTp0MjcUQQK1Z1ORksRTT
m9NHBdLoOoLA3JGJVcB6grEhhoqRulpRfZERAHknncIzAiLBCiH9dLdrw2qixGtB0dELIaXPGC8w
+AHFjwHwc7mqIDhM+X2y/rnXv0iI9WKWIHPNSUB+XCV/0RAYSJX/eP3/j8f/vP6N3wjWQf8t/3Dm
+kEX/Mkj5FtzzA9iYtXEv3tWKP8bJ5RNvqXSIlCgi3Phz7d+Xv/m7AMG3AfJ0EBa8zcbgjnL8g83
wJ8O3fyTxi7sc7Eo7lG9MpcdQSPNzOq7XRYdAJyH/QlYl7gyBhdXWEyvnE5C7kARDocP1QWBMipk
CnWdkFPWqE54lsUVpN121RNtHTl57qP8OF+/BUjAjIHg1LOhMsaWLCyNIgKnSkvZp8HdkX3RL8Dk
nrN9wVe9198LEl5Wva+6WAhsyLLZxY/tN9iUGrp31cUkoPu4fcwmBJ1/j94p2sBK+vpT0r4TpqQT
UOIPWIPIDM2DYB/DnBifmmlVpx7tDdaCgAuAc7033Rz8iU3Tw6UQhb8FPSyZ6enUO90CpBLwf3wq
KZlksiGtfquqFuak1VFlZPOKgxEsZJLjmK/OuFC/TRQPw/neE8Al2fohPn3pYC+UDj9+4cks9gH/
rABYrqQ1emuNWRl2LuQKvOevmdNsBZxCUdBRgeAITfgJpww30vnInrMZGOrPkenyl9s+Bv0C1ARa
PMkLW1k3bN7oGV55BrJ4GVbZQvZIQgh+U3veJO/6BoOzsSXcExtanTgwti1ZIIdsk1Acs0eL7NIR
u/XoIP9xKwejVFffSn5LrI0r3C3tGaAv5mCAYfh/BpYCRU21UfF2Tj2EEdVr89q+9qgjvkJIdDev
nDpLH74XrVMtesuTS1vs3WKx78+NL9zXA6Mzw+U0JG563ScMudUCdIKxoXx7E26rPLJDbMvw/uFq
e+PcKcq58sGtzaM8riYCUCGUf5ngRTWRy0vO9fW1shEPXl+zU3/1IeUrz+056w+myDjI6sdHzt7A
UnnN1n1E7Z8r1pyChyd09oQGQFnXvC8tUBbbKXmpvhQ1mN7RMxdl0MBxRKXgknYD26uC9aGiK7NJ
HWqdcrADQDYYmoJkR5wgCRQpcnv8zvbYbLPeTyDlq/ESHZjNW0hrTnf/B3jwTPWyLkafhAQRQtPA
uVwxq2Fik33dKqsrbUofJqIMIl9TEc6Nc/00MTuDfitb5rHKvIpQTcWuLjiUPGfw7HzTBYOOfKOz
BXVNehEOAKNHMa2QHO2VBzzLhp2x7s5qGbB/tad+r3pNoK+azY1k99HamLXHkFmAGCh4ys0WztjE
0STRL1HNQ3EfiezYmbvuXat8zDrg8w/qdrExdH/KHI0W6SR+pLuaJG2Yu5c8qDbgP2SHf9wJsfpu
EdDawy73cid7JVEVEiC25tlWx+spuG3LfXvSsoOxHk+R6NVkwJ+MNeSaUXhp2ZGXVe3qb2OQ0HVJ
AcOF5DNsfdmrn/gq/A6aLYf+OuropT77j0E8mucRfiOcsqeByabuxG8JchZ0cI/Cl0mMgxV1nMjI
xP8Wd1FCWFfGKWp51+2L/Bl1Lu9ZYQ0kiIxcH3rwKZjSZ0Fa1eXOJFlrc50fWAauipPuAfp1XDjd
Ex5smC/03uLq9SDUAooUO9uh/0shnmJ5wwSaQYjus1ScEzvsWcas/AKvzkQJ5auXYnffhQCy8Qad
ABae8KCcXHP7hDC92xns4TmDfDYPNB+aZTas9EO4i/bCAfbsK6NV6L43gv7ofAr/qi5NYSlOjgpL
G3XvM5da/AUbKUH2pVvNO0A/jY4mElR0PWBLIhxgLSf725mR/bjOuGXh003IcciA3BF0jhfNSGQn
/q4vEQTr0Y9lMLFAEpY1CrPwe5TceB4r1wK02MiB0ZA6He0xeMc74Wc3ksJL9DtuHBG57jDP5Lmy
qyuzJmaPN1Y9YR2q+xoJr7Q+IhwSHC5TcIEq20O2ZBjNMYJXM20mFbToA4bd9BSNDdMKTOHqkN3C
GMl0O/ok7GaZyUNf4d5nBSBwSbGSxh4LlNQ4FrEtHXusZh4VQthv52rWmdD9g1n7C80nLwrIIl0Z
z6COuP83qWdGgfrMywJo0OQhGDwRBnqUBvqkY6pZ5lOGIyAQQ0OIx+AwesXwpnrEg0ZEPgjFfnIr
1RY3cICXxjJsT1GFTMquIXVt6M2o93oay2HCxoeD9Qrgw8fo0m1zrz4rwoPUbcf364lz0UgfxWKp
Bwu38ONVXHkq/VK1zDX0ke60L7/hRd64+44L2JpHCTXjO/xD6ct4jrgc13JoVS/GegG6kfRev67G
TYsazhnf8z2kXuN94TGK0AenOzZBfez8f255SJOwIMyCMg5zJQNJ81+Xh2ii/1ge/o/H/ywPdSwY
FJVO5qcr+680Mnyg/+UZRpH3n9KQ/kc1JMWYtSQiPgy81s/ScPHbnJRBhoY5/4iq/i2LGkn+H73R
gjduMpXWZXoj3vavDDKj1mtDb0olSIxmGd7Vz3FRvCzMeluHrFt6sZEELigxIltNr6KVOcFkVAfC
IjL5Bi+9kTeJZnC/yNWxqVgHZRbeEbvgutIBX8YQC3SQWSYI6EWf1fvY72+alAeRxs1s5Oljl8oM
easkOgzdso0gOt5K2iKNDaO/hUtRD+2UQFXEZ6Dm5UzQOlYCRaqO4d9ObrsdO6MxsmPoDelzxgyg
mgW3YPIod2CtcR0MBjaoQ/rUC55a3B/E26FrU2gRvaBy5R8VHnIPtY+0xJ69VwbYQaQDSyKCsAdd
mlhKeZrSkJVdNxWXSovv5DNpoWtqOemx7S2OV6lm0mkt5CsxsYY4hS9hJ1wMfSG4U5zUgSCUJyVF
PojhlFXX15sXFyXrZWMghRvCmPFoddBz3LWuAIXSdOyVe3DrSkQvVXfCOPIpuX6jWJTc8lYFhoka
Wcoz1raB5bfKFOxFCyWoI81LS/U4JMiCOyIHMevMl22pYzUbhq99zep4FSA+/5+mFK1WiqMSEPHw
3okfNAKyet+ESerImYCZfbUup/7hn7sW4BCH+w7eBvRsJDMoQDV/0SouiFv441rwPx7/+1pAzOrM
VmUBmaVltGI/W0V99lxRFI0oBjznwYH+sx4ouAiKmMMwLFlwZKb8+3rAt5jU4P2g4PGMLxCI098Q
nbEg/Ver+Ie3/gNb+sX6p8VD9TZlEXYsq3Fb6mwt0BLqO5PrdQd+qiwTegC8l9UAdtdobKbl4/W1
ua7pdKR341Oobe4UGYZTt8yMx+h8FZbdzZXwqCNSE7x3crijGT9fW5SfzgCPTdunJ2CfSVgP66L/
7roelwA8Nb9iiE2HbtxEvZvSzLFPM/hbR3C3rnRSZ/xzh3e+wT/EuBq6g/KmhA7MPYkBebxU+xec
DDv99bq6Q3dQl9L0kXq65mf7seUg0GqgvLeF6QMb2NhjseLr4H88b1xwDo8qgA4kOyWr1p1n3Yon
AFRINDC0A2UUINqqtF0D1F+5sRaQcgPT9HosTnIULBBuBhDKncJjnfSQ99uV3WzfI3dapk6E1C63
McS1qy8mQMpzs6WVOV2POE7MfXHmXVfNVnsv9snqujIl24JklWBbYLVnuhvtXYf2xAD6aqe3JW0I
zaTf+NVru5Xhy8IJcycbDcVW/KA/67fN6+KrWmmb4USXvRbfbngQP2Wf4YrsjYtojy4u2iMISe61
dyLLaYvQrQTYhhH+Bt3tLu0auHiyj0WpZJAq6fXpxtijQ28HX1wI20yj2J3MQDtO9zX0LNOj0xtV
a9zQw/V0m/hogFGfBmI2oMiwQr7lxXOirrTO7ygyW6/idbtAy7104YrYd8Stox6T79YiJG1Ttd9N
/jxSnKdw1Kpdh/WASQK7aSwn7NS63EP2f8XVAoe+ELLjRrB1t4KH9ZhI3qhQ+D0BzsywhUpbg1qs
cJDJ2Gnpsu4KMvqqPtAw7INfafWPES7XiCICcnDhQGxF+QnnVirKhZ3VUFIYnNxR25mhS0CaHcNz
y+hBh+YdE2hoFOrdrSUyRw43q4QfwM6F007Hay7wF6a0LOZCFv+iXqJxTjxN1TxNE9ZTg42sdg29
oRdew2YpXFctTVIXn4bEcCIIIFryec2pMJPhS7+Vh8g7j7KFIFSLlrRUwiEFiy0EuDPCl6Ftdcxy
xpxwgevaZCuWoMY0RYGl9VuWrolJdxJuN0OAWuvf0vW1PpU5zZ28jPqnCIrPFrYwGe2T8HlrX6by
3JHm29K/qwEfTLuWDQ/3BYsf0rUDDAq2n14itARxYLPWgvL5SOktg4RF7SZVKivvkktqWpV5QOtx
K8+z7BkoczTXTR6UwEwRbGyvXNfCB+aiXbKT4idQ4hbq7K3YTOEyguv4oSsOjEJ0i4CTKlzxElMO
S63Xd0agt+dEtP7Bm9WsXyBLVJdlabbW+evClVHj/9I//PHxPzcr2Awq4aEqY80fmwuIwM/NavGb
yVOxWeGP91954sglTAX1wzzvnMvaX3gOBuQI0ljnohY/ob+zV80V6p83qz+8dVlhx/y1eBUrTDna
VoDoMFmsw+3oP5ZnuLvBdQfVOqDFErrnxtWt7bvwMEEEHSzuc8o5bMzBNRNXghXYfqfh0knvYMss
UZrNOnHFhRQg2GCEtK8xkD1Idxu/HQBuLXHlLVQID3ZwWgVq5mNit6jWOixn6LBb/EpSXEcxY38y
9/IKiFq8LqvCXayk2tE+bszeeie5P4SvkrntIaGFz3emJB/aSTyG5/Dr/oII7G6jLdJhAnTOOZaX
rXCUZZu/d8fxhOPAR4OV+4vxhoLZeOOwrqZTvyibEi7y4MrAbA/tcQogeIOytzTEWvnaSbSI2IXd
Lwxn1VeGtLcP+VV+rXJL+kyek+f8+XPMgQet8p2flSc0hT5EhVh3ZfRGyHmL5edEPPLNMnapbyL3
zSCsoofdmUG466Gv9ut+zSCBecL2tq35L13Ja/W53J8AEUE7lxmA8MQnMtjFathGl+l8P9YruV7g
QY8HBoM5WJZoP5n2ejqWsBXerg6CEzThi1dm1PcPPs+OnJfaijfCMuERx+mUiH40MQ0TfVHfpTil
6Rt5e5d3dMgR4XTWHr7L8B6n7wkZ5gEFONiM7olvHSptQHZjQG8WfoVfaNmKj/Dr9sEMW1gWl3hT
XHLoqJC6v7sLX97gqUcTzUm4rQ4p9NXBH3bjSarW8vDeEYF6Z9aFTEtC59YfCdMOjsqjeSmXSsBZ
mZZ3wydVdSmLkBN6K5KQ1bwPt6N6s6V9iw+K4N0uvMve1iEuZu56OslbtMVvFclV6+7Qfd4PIQYf
Np8rGoubtUfxfnvRNnkbtNlbgQsM2VFV4gtPOTvOzU85MeZD8Z2tm5eK7HB0F5pLWec3L6S5thvs
mC0KJQqRDIR+Yq6wvBcr+ZFEgtuIWogI7Pf78E5WhRu99hBo6s5u81UX+/QjRI5eky0xvLeDyB86
pYYbV3h3eQOiVqxG/fGebtQ3iPcL0zVj5+pSHLk43T9h0LThukSRrxaOtiHeWlT8WeOP5ASZum0K
RLa6fK9CY6hYmO0t8c0jKnhSHFgkPG7cGQD1a5mO620cty3o9ii64XSc5YihJwWNK565YaHJhl9G
suSX+AqGUOP4e4JZA5+F37mD8SMxretoEy68OIuvfDYZpqrRt/I4+jwxT6dCJjmX9QMX04KbU+wc
HpRdxF2z0px8PUuqnpN3LBEsdqC6cyHLM7DzwaWZ2UHb3umHeFu+z7xL/ZNsHf+JY5ODdZIH4isK
WLIvQExOwlrIz6hIIBTwGafgIV+6R36Pk0G8oJZ4qHaSfIBL0hIxoj3Bp+HzJ3kIa5P5/EE8wQXp
LdJ5U6PfHcZdopPP5xhvyiZfjju5AKSx4h6HxdnsYD7tUrwOs6Dn3K77B69+gYWDE8IUNB+z7lTZ
UkHUzWGuS2wuKfMNDTI8d5t/gAjTJOQ7Lc039dFAHP8JR2Xa8Se4yRbTzQh96WzPPC+yePqE3mJz
iDbFMtp0Nuntl+aC1PYyfhgnfbQ31QgiwwQ1vS4XEL4rm981X9jKH/pR2GpHAhahbn1Ixyi4bu4r
XLRWMHWGh2LJCABxqrVQnIw8JZoLR1O2lIlc6zVAySeMasg3SzVQRqdex7BBDuJhPPSUIQ9N4YXT
etqFDbEo/sTUG1HTA1Qhn//YH7I16YqqIxLwhnzXVeN1yV3Gi8HAEF3dtOWAe4WfifNg/IyT+W8i
xuCCb7LCo+9GDP7AyfrXML2TAxLYHuPY6w9pbCO/4LyozrTT3PIjJHMBPlnmVB8L/CGKnV/CiiPi
PnT5F9wjl5iOk2VLymS7rBSOBkJSxceEJJg1h4miZOmvzJ7jp+aSfZtnea9sh+O00/m8et7utYfY
4hn9hbfCGymWCkR+PIJIK2gsREl8ZAtt0/c+3x8/eXtatVYUX1C8RYhAw1pspC241C704FzwCaqW
i0ScLwCjo741t+peO2ZP+OT0FwF6XPFCnnBt7jTtQqx0Qa7V5T4tqeaEV4zsNvlGOar7EvkZ4GCw
OFUXcV9d1JMqWVeEXR/CjxF8somw9HMq5uk1029fODfNShJ90MT6vcn4OczhVuXF5yQLb9ODsUmf
O9Mp6rV080Os9Hwd6dehOdx36OI297eusuV0ExokW1qpvm43iGlZtKLHcmOc0qfFDNOstS91M7xJ
TzdEEapNfV3I/jTZwvcPfAOg6jgjAOm5ngfKEk1bclhY5KBB7QP8g+YHwQz+OdZtDJNZci0Ujs9o
N5r4nFSYc1jZc7gZD+YbHzrMrNcO3VBmXTdo0RR/sBX/1jvXAIDSpkY4ZA/tRjgiecCsgdfNg9rl
QmPNTvyvD6AM/Aoap+BVu6eFJ3ovOaQcfBo4iNErnuiweQAfnM9Dlh8s/WgvBbtykGM+SmCADLVP
4lJe56ccygykJi/zlRdK+mWzNNzPhRsHd49kaIiMsD+dmY/EoMqN7BdzNTqip/vQ1PNgBj/gm4FH
2rDdz9E53ERcHM+M7i3c6q1ZazFtubL5/8KtdwvvjCmEtYL5BPvM6x3jR7N9d59HR7E1fm6VcyyR
N1M116xuTLGhPbq9UwYvgDHuLHbgNo/827p/mblucLB4kpv1wvnfSRwgini7fQfA9kbrBMefubud
O2//OjcNF3HtLujA0aM+35/Vl9taDDr75Y4vBy4H82fnsslw8DwHFO/ox9H0aPrZtWgSOd8uB9Jf
KkfjeajSaO/BuunDYy9MrYfcNu0rpje5P9C2lytliYj1iIoNO5zI+rhbH+wh1huZtT7uAEzmldbB
1oN3MNlXxCytNwHEth7Vmhvu5cv1Md3hrOaYq3/9jOIn9ix7STjzVz5z0x+d0Ep30xaK6zJd3h5c
c1U9VoHsKSthqxwlf1hVF+n1w4jxyjKtBCjr7ooXfK4qi+oOnMnlne9KJGcH6UlEjGASc5kHBHob
rGUpLEEbNIiNjUgZkq5+aHha2FgyX52frusHcuZw9HhaXFomGlg0GjZpdkSm6yHvB57sLNms+IU/
zysKsZy50v4ZWK0KAPu5MBrUOwvgGxQIgyXAV/3snqCxBeWm91p2DI2qaZ3dD9jP5RAmU4dYe3ia
2mt7uQbyR/amX5cEgB0Kbl2cRQxrUwUvL67xkSV2rK/vWD0S99UhLuOpqwNu6pi0YMBrWDKUPU4D
jo+E2woWG/z0ueCZH835yyG3aoGrB7INiPU4viD5+CJPgsiwBOsYExMLOA2WkwqQmhE75c8KRfdM
3hcqR4TLV5WruHMJOcMbqHkqcDDcd891ttWSfblSvwGB9rAiWNGatUJS9Uv5Q2IQ4U/ReaDEovE4
Ar5i5ALrjUF2ejYPi9LBjQI/eUXdMc81gwbvh+y9va2YzbflkgNrlubjnYUfjrKjvZin+Hh9hvN8
QVeAiiPCb+IIOvjdjSsCr/65rbMk8z+wD6xtSX354WH7F3Ne0vf+ixL3X4//2Tobv8kQ3qAF/T7M
/dk6E/JHiKe+IKrzp6vAT0oQ8b0GxB8DcOAHj+733lnWf4NdR+igAmNInVUCf6t3VnimP1CC/vzW
/8SJM4U008W0CwNVDqXi0Kp34k4aI04PghhSYQjhYlfpzT5mms0oTP+IOtLQSM6+cYGq12Ak28Zv
Vdy6pRujYmkSiRTIibiO0lp36nZCgJxmqj22Zm4Xd+m7iQ3JN67iIdf6KxEeYOUYco8orKu31qxT
wrQHMxC7TsTKJynOQjqkXqmV7FXa4rFWJ/NbnlIsCNuBXkIBMk1qA5qQJnTBFI4mdCB+trrr2JTe
4QthxEkBpsRI7iIV7rIUPolRuti1Msy+XEjwusLWwVpEKXxgrZl6X5TTdRZWvGBOzTjb7CORTvRl
WRbdY9qJuRPK3OK3O23BwEC56buP5Fp6RjJQdk6aY2QtvgNyg0u5Om0ljIHTVoeQUHLmRL3I3WvH
ipB18nNXYk4Qkku67Grw8qmI4HnoDRtZk1B5ykpnxzFydmMhSvQ8/bsp05eWZIqie6jClplkbMpe
2l4ZTDQQeycdPv7QahG+JmNjeHmvFctmUCAhtHXrC2NleOHt2l7qrj9rA2t8XKqH7i4hoRKRWopZ
RO12V1Zt0ycrNeuMIznC4qNSFYv+9H+RgGA8ws1sFeIxT5V8RyIp3KqlUhu4KdYdM1J1lc7V0TFu
ZoeEdpg2fVTven1OaxRq76p1NJAi7ixgTZi6XFHnLQbjIdHQZWCkWrOOdqXzz12MREBnw2QspuAq
ojL8/UvQSdP/DED/j8f/XIzIAJipjwsdSOvHkvP7HE/7bU4FVTSwZuJFtZk6+NPHRP5NxVOFFzL+
HYfy6yCPPBO4i0QKqLMz+N9ajBTovH9cjP586POc7xfQ6S6FqRqpOVLMJpmQ7902XVtqjjSao6v0
7Q1R6HlsHtCK22EqrdIbFIZGlCFYpZRlDZjFIjOD+3Vh50P3Vt52wkSFrze9LYn5sg/jQ5HpntAX
W0kJH6+37+o2rnWF0Eo1wxyN5hC71b0cFS95jh+1jJ1XXwYpTzKFrzo1uoppgtClxGy3q3tICBUp
iwsuZVPZ3I0n7tYCS4Fr/5Ljlp28jl0CNw3iT6d7qoAjWFJA36+qfYbjcMw6G2uYW+Q3O277fYlz
wwAORG7iRhUxBB8jWiktt/XwHiSpuBFv+apKTegwdXrIGF+R8WgLIyHjWIdXzWjhiOhf79JeyjXJ
KsPUL8UOZ2yzwFu6y3fKuHhTbvWzvMBJrhvOcQ8p02QptUzWjK7SB79qdK8JAeL1HK1B2NA7oi6R
C+mpwwwjQr2f1iXcRlichb4yutusw8aGuUX9GC/zCTuNEH8WuU6/NBKcFKIvrwXyn6S+iPVtc9eu
mCyE8Jhv2JRlNLiSPPr6ddoupMivheypT4BJbovmu0JG3wAFykYWiPXmalTsBsU6KR/GVgyyMVoO
Zve4EB5qEeOKKcQb4BoZjwOxZ8Dry2nQnIKMLovd7aFqaXblOy2S0ByVTrqMGC+NzRfvpXs1ZzWY
rJF4uSCHBHPI+m0SY1df4KrXkIAeonbS8uYhY24bYziugkxVNaRZICJFSL5vgoJRNL7ifURvW2TX
VTGMh/tdOE9qT9ir1lLtmuS7imNi+rIojuwRYXLOleu+riK4ZYtkNREfa42h+DySDxuPpl9L6Iay
e7ZLZCxvodQrDnGPh1Q31r15R++s+2HMp3ZL5BU76CdPLvujalxMPT5PNbOsSF5jUr+ZBGaR3XTn
hoDkJTQ0/VfpXjjSJNtFoyUrvc+w5IvvDxFXL+m9m7uoI92hJlYXk9+LqafkyeGuD1SaCskMSo8l
Z4FSfazcDKJHWKF9yttLnjyIk0Lz2xnaQdCSGPFFZQyOcZUPU2/06/E251Hg/Ry2+94gIkzsDxp+
4n2rMGq5mnauJh+443fWMOgnKYr3Ynr/SOr6QcOEp1HKtTLqL3Fpbu/IAsnG2fd30+lNBnBkx2WE
jJv6s9JOb1E4MqKVmf/lxmd/NfxSLYhcup57EZwR+FQbF4jNTOn5pkW7BSPSQSPNLjJW6ag9qNLg
EVI336ZMua9LM9zkxPqKcvNuzFEXUk+KGhSSvtPXI0ZkAsHB+Va4j6i7ciYJqrYXtZwJdRw3NAlG
06uP0ZjHfo7hjnllfppfM9xacxPPk6l8S/Anv0MANqvBb+vwWZz2jTC8/oO3P/YRWA8z52mGs5T/
H4w1O279Kk8R//vxP7c/sKo/1NvsrD9rcWy8ALjYwVQVNS/8il+3P7y6VJkoi38nXPy6/Znyv/Ir
qMP/HjkfYtmfKVh/OvIF5I5fd78qHAvBxN19pcT42/5nPM64nPm0dGpWxccdiv5XOwZqfuiPSsSw
WLUEhjKDBzCaKg+QAUvzIGKtZy7vjMABO7LLdN8yGCeMwi5d6n3r5tR0wBHqLzArSkbRM4p5AC2X
iETR3I8PPIzRNIZ8Q/hRgijkQcqYovcHM7Yn9s3FpcT63TcGdOnv0KJo7fNqOTDjHV2KP/CR5fAC
jiSTFhNI+2JzQ+M6uqMLb2KtbK7gGP1Dx5S/2Zky8JafLA7lFxsgKhYY5v1gGV/tQ/wiPwmXef0t
rfttr0KKfRqc/8fdmS01jm1b+4l0Qn1zazW23NsYDNwoAIMaq7N66en/T7lPRVXl2bH/qNsdVUEm
CTbCzVpzzTnGNxjBO/Ha1GxFcvW36lOHC7+ZQIyhPx9sY9XvqxvMJLffdcUhLw9Ssagu/X4ER0Gb
t5gWkoJo+0cMjoC7Fdku8eYUe3yvCDzkNaEdIMUAemx0HLHFSt/Ja7T2q/JAXNp6gH9swLY1z6Aw
wZ81HOfnK4rsHIqy4AYX+Q039PK+VqExa4fCZXi1fzAZkM/JVjmYy3DT+OJahrObcPvRFmfq4L0G
Qdg5HNEdJNu72ekwMxcojHE8Pq7Kk85I7CQ8jT8FFCyL8z+USQ4FS8YWTCbSRX6cP2NX5rqlN9NG
vAYz8cJR4T4uzOcCmFFA7iGP5LDvMN7S2AyAFj/ix1HLtkLtUMowKyOzsbtGzXJClNsRDUAdIDFV
c6bOjQq7RayxIroXqAMpBDnzKmAzpFx/ZYw9ANXsiDKAwgzKNXYrEbLod5htKQTe6k20bLNFg0id
xsmmBaYi+AhqR7iaim9szV26FZ6IW3b6jPmKtQJLQacxdUXnsQUs4RVe4Cp+4aa8irptfiTwubxB
aPIqP/crHrMA7kvuQoTByTDjb/ACO7FDeeGLew1i0CbZJc/9J4nH8RNvgGAfLU234B0iL9U12UJn
2d51Tu0W7OIktCwFGQk2UeKYc2NYegLaHRBl48J4bTI71inm3Gzfv4g/EGLg3UW3Dv5c/yFtGcOt
6lNzyN7jk4QxeNHzI0HVMRUW0PjaKSlOoccr/0V9xpKChwQLAS4GNENkNImaMyC3lz5TD58DXcnP
/JN9t8dCnqwQXrJTkmqZs4MlNsZfqXTBbxVga9Fj6DY8bO5ytnwIn/eN+TJti3N5ySYX/NTjY3zJ
j8VZ2Srbma9XHZWt5c2sS9hy6ItIbT0UuzLXEebAkIJZjT8Hwsbk9DqJ8A6ZzPzlgTOBF+TsL1Gw
pC3q9xnhhDIbQ6lrft+hlT3OxI8u8rlU/p5tN0DFc/w9YutUmg+TTHwgzV/p+GBWzUHaprfykl+0
11i5RPUKFCaGVwDkoAlhCWLXP76LLsdl9FL30MZ8MQB9gvbc2I+cqaBNn46cjqJ/Ae1hgNcWvbvq
3Sf/cV9TGEX37Sj6geDWFOrMdh4LJdsBOCzfCK4wIb5c4uxadqSb2uMEtw5qHG9l0Zndd9DfeEux
HKWk+dDUv9umumCrVmlUh8gkkeUzSk92j577tXlViKTercZ3GXks1iGT2sHFnDGyHqtua/gpAUL9
Wm/9cFh3pqcLK2wleJCMWQROwjScA4cq7T4DVQkZd0VQ79iwwORA0VPpHgvX/jvUniCZG/g04k/B
VXA9jVgczKcquVI/qoBXQ6eQt+JtIvHgZWLio7qSduqZDIGUI+cg/jVy4uPkMzZk1FrwVubXWBoS
2HN7WOiNk6DMq2zxGF3JD2rWEZE9w3G8pcn6K19xntmMfhvVNoFHobFE/6t94+4+MMuItp15PQLj
dcuVYUuMMR1iZGPVne/iDi7F8PLII/edaR2js2kvgik44lphA+nydQfrmqc8T17T0FO9B25pxG1L
si3X6S5Esz5PHlJXXVVYuUk4WjaYKmg8b6DvAgoUv7KtfoBarNBGnnyZNWlr7Bo+oTekX+7sF8Cz
eJYr++FqCxxljmwLi3qBLNaDiw+De86zZ31nUmpAjReDLftwzZTB+pB1lwez0y/W9GzY6SZbRfbA
6KN2YnnFnZby3nyJjQWDasanDGBrhAdAZxjYFeGX1rzc2XCZp1nZKhyPx2oyvfJhawBytxkojSFB
zrwNRi9s3HRf+KIHjpohSbp4bE3JwRKvL7TlFif9Y8VgkgEdVzPeNLcSjmqw61OvabaysbIyFwR0
Cc1iuIJ37n6gBTE3Ek4oqU2mCvIrxGcE1vJ6VFmRcKdbS8lwAL3V/lhhjFtmws5CGp16waGwnpmN
8c+ZbyxhjleANFNgy4dEucivBGfkH327HB+XN2N0SwHs+5sogqmtTmi3CxA82PcjQrYge13vzGde
Cz88RufyI83d+Q8VHeHPhI+cX+Mjoot3gMpsGa4lHoiN9zQWGtgAPJDQF9LQOT6+Qh9Cg8Aux1O2
r7e9Q6aPY700p1F3jfAQYMHIjuPT4017tr6lHaqZYVb3QVgOHUuMye47G35InxwAHT6zcnRnjsaH
ckmZ5zwcZKwdbqbDEKwCprccqi2diY4JimdZ43Urh88KCbypg0hdYlDDWFG34ETGJ83ub8OyxjGF
acWrdtgmQTlrvMbfc8Ozvh8oDvhKu7ALxIwrBAkIa5o35BbM/u/Ke2pbTqh8sMdO3c6I9gZPmtED
CFLgdGxUSIEJjOiNUT63n8A6dvCcYBy9YIEZr+j+YoH1y7kjmkHHUXLu/Yg0h5FOxeyPWo81DaNM
zxSH3Q+8UsGgZ/xM4LhfRfxzoL8Q9TEju46r6BSRDgACGqGsvGnGNSymBBzI5MjjNvYKY83X55+C
/XHFXWYFvntQb3LnxU84fXalbosiAbUcr+2cLUn2QssLWQ057n8DcGEOScuvpwxYQVOCe2SgEL4K
aDTxzAGDJSZtYTjKcZYYXaybsIUT74N8Od8/RQ59l+zag6vAf4YvrV9o8zOz0pziyiY/vfEv6h7Y
PbE+e/W/WbVO3DAta8BDhoEkT/rPqnViZzkH/e0E9X9v/8cJSvsfEYMz3UMJpTnTEoR2f5ygNOYS
nJJUPA6Sbvx2gkIBqNB1xP3/y8T8FyEgwxYdmw0nPpJu0bP/A9E6aS2/9w9/u/Lf/c1NZmTFoBLh
JbUkQfQX0pqcINaOWOSvAl6Ijs8V4kAflnRpph9YK0lIEV6A/h0D8yMWjON96N8nsd1KHRIQXQwW
Q6FdxYL1Rh53cd4cutJal4D77lN5GADrNAgKtFr1h9rcFQ82FF2KSRRK9urYLBsNhW4XtF5Z5Kwi
1XIkyEkrwktu3T3qC1uvMBqyezfkAootcF4GmkOQr7PGOnUmnNRkQzzwE3ShkNitBD6fQHvKTCGR
VpNTxXfcIYPIwFQCIz62W3mI3TCxbJAEy6oXTUrhGM1aTlknR7m+HavseYzELXHV9qRrK6URvAnu
QaIUtjVR06idx57yYJEaae4LwuBMlWTHw0dRPQnhZ5+BDg4ApXWGSxrKtRaba28JP1lfnCML+vzU
1K7M0PcRfOTI4htZ39UEOTlqpD6bFhEhJV6gTI6MBfYGnCpIWyz5VbY05D8GPB3CnzCyYuTNzWQt
qfFK71/uQ3lL8cdFkrIT2sBRUIjHpQVUoXVCdJNx9BIgdGoz8yAW2DFDASBgl7yKRYO8ZZTJTxig
Ltbx447Jj+AL1stJ73ako36XvegY6uM9qlSVZ6NYFdLodVNluOWjpIZIKonj+IMipgk1XJTzXVqt
9tOYKikGHZGTxLV2QX4rIw49nQBxxRQa9y5neGCJHwPmABxGocRlU6l6LLCM0HuxVH050ESvC8NL
zRuD2jRDiRCh4Bl00y4bGR16JiH1Skr3v7cbBFuNnNA5kglnFUOG/zwMmVNP/76W/Zvb/7mWaTr3
ipWGuYcszu2YP9cyfiAp2qom6r8NQ0RsNjOnQSQWSvnXCviHqln8H0VjGfvFcPin7SDW6t/Wst+u
XP8N6T4pfZCFUxuutRCDbdgML0MGAcgwlTUdxIVcfw0yznTsulVfrASt/ogHEXi7Zo9EurFFQ13s
lVWrorbKu1UP/azpthnta0ScnhWUm5G0ytKE3CZly7SALpjzzkiLTVFObjizZafeM0PqAnhsRV/f
rGzHMlph7+mp/u6vtbEfxF2JzSZAipg+9M3UA6fCfGpA2Lbkz0QX1/Q/nRbmW5tKXseApeJEHJBt
1iQvAZjvhODIdin2VJa6YYfSLnpsG/Qi1vhq4VtgWIWgm5q2lewJ20EQ/WTNJzkdOsezOFK8mCFw
1cF5jcilAJFdWaiw7sCDoHBqqDtU5q5KSl0G1fgpLAAfi/1KKc3XXI6f+ypBQRjNmZKJRaxNuRn6
BEtxmJUYSyzUjIV8u0vlU5dn+I2iQ0nTJMZkRNjldlIvGvk7WSLje5nNL4+m+dAEHFJGAhugfO5H
VrNc/gh09ooU6aASMfy8NRowyaQ4NSWO7166WQREu+Zjl2VMUGtKX8m8e5kpXoUUjW6Br1yva4I+
tCijKFWQk3S9VBKzZCLQFkfpUgHoaE3hq5sQqhGyk6Th5n4vnuMAc/po3pecEomJHbxCDm9GEm+I
V2XaP2H4QbNWqRtJ+jFrcx88Diqa917O6oWAkSaAMi4ClYitd6nl8KtNC7GDvCZby6CrDjGKGIXe
RlR+T+xfggyJGBD+HBE64H+c6GnrwSWdQzv1eNkwXTCa3tFSxa2CAX/Si5y/pqq0K2hR9bnx0gmc
ra2R1oZokH8t5b5WweIbyT3ELE6LnvMm/S0Db1OSLVvtacCrjargo0MO3GS4zgVr/+gVUpyId3X0
AqRZ0mCgxI7EuIk0tDEBYcXAzJnyq15W1JpbA+JwM63F0dxlarAcyOuO0kQnWGx6r8Rw16bgcvVG
UY7Gg2Z/2PbbclBj4m6eH3T8iYNwQ/m+DPUPK0Mfy+lcHjJXtiaDmtfUVmLnRWzyLVz/qIBXXF/U
DsQ4uJOEzfW/d1n/1erW8ZQQVI2NeS7k/oPghlWYb/hbiTo3+f9++z+W9V9NfhKidd2yAG8avzX5
RQ3Cp2iQ9wef6m9Nfo1iCJv1v+paeu9/LOvy/yDFIf5DI9NP/MdZHVR7vy3sf//dyRDk638Zcj8K
o1djWRvXQcUxCbtY4qdkw/o9fcyTaDjCgWZjUq+k1yH4GFo8h4RGSK980F6D3inJiin3dIsjZ16/
t4A55dGdXsN9nDmPn/sLvE72hweN3x15QJFtvo9rdTk3uO8vwysZdd7wWuL5K14Akn9FF16IWbO1
Ujois1klwv8I9mQxJr7OS3l0VcgfTqed9ZJqlM5cvKAlTmpIfV9JUPYnVucKA+dupBX2I6luzii3
cgTrADU03mOgG7HMFcKRH1gVB8KW+d1UfsVQ9DHktUu6ffdiwyUMLYJnt+f893X/KCHhO+mw6fHI
5N9S/WodGljlk128BDRvgp1xSCMn9eX1VLt32r2aRz+f/vgYXAEHibgfiYiwnlR4lkzlMPFMOwEL
z9fwFc3EdZr35J+oO2s1LuVdeNWZGMz+wIV2IdHuGYS3WNkh6ShkoeGOgae8HpcjH6XD/Ud7wkMT
v4QfRkvIIg9g+4NcgJwGmpg8dFz5L8Q7mSgGEFAeAYSMom9gvMyXxI9XNOTu7yEaU3Jmb0F2fsi+
df8Ar0RuOVb1NfnJbbCnsa+YX0J+YFXSEi9F0AugIeCJzZe0L80JNzwEHr24yvC0sQWo42s2uEno
NDe2HJ2dj2++WyCSbQs9/VS+GoAFs/sXyoEFPcpeXD3wgHSd1wUOXSuakYijMNfA/6QPjbbCmWzC
+R5HEdUtZxg6exTdJHmE90XyVKiL4fP+fN9VG+I2pL3sZzbtaYcXJKMeuiuA5FU38QR31ijTRILk
KDvSx4Aef2+s7/6wVh3VF9zSC+jDx/u510sT04FfuZIvdL4Nu/WM07C+b80t1fbzdLVQLa67Tbdq
NohYifjoMnTQzUZ/u3/33VYbvzuUyoUbRLo9Mo+odwlB56gtvojC9MY95ihLwDjsWNoyUVfdFRuz
yHhjcnJrmTKNljeU5kSrLLXoyo+X94KFThJ+87ZiWiLMUY9MT3rokfkegQaUEOTLjvgkwpVBzHrR
L8B4MAa8lZvSxdHiQSTZ6/HCRDexmD+r6fjYwNiogfQv46QfdOIiT8gymDfTOhlsWpfSe7jlCIdE
mdjv+aYfa7ahBb3ixP5uUftGK7BSnrHr1spZO1efxh6Hg2PtNGIFkZwvA1d6sy4BxMXsMKMYqZ7s
OdqOrHjbOptH09Gdxn34w7I4yCvUAX68xazhcujZaOj6JwTDGQr0GO24zsQ9czE5ND/1dEyyn2iy
AXA2TNMYIapb2PwpCoy9wTqxE6EzKh/qFlYJjwx893GFGxTx96f2Jksu7Z4Isvx8QdmFjEMt2BP7
Anlhemkv0kt7NL47ovuQJxOpRkTJd6Qfm4Kk8oW4De3q3J36Q7VO6EFT5jLqQfe8ntbaDncHYrts
Mb4Rzn1gDK/Xbh94ylCt5CVS3l79NEBXLgvCkQzltTtLCFzwOlAtJ+ib++0YfGHG4O8J93OmPT2c
Fdi9sLxzB/vHF9aIiN+2po+LUIgZkuoUDFQnslGbnfDCrWS/5GU7LWuPFq+Wunl1NhVHoo9tOXUA
01YnxLCIjtkDq0iZ0lUW/eGEwWbWw4OBoCM7K9wR38Cb2BM/YzrafkT4/sabq7zyfK3ipe7zLyhI
ZgSTsZgTECW0D5/IFo7UdMdwF9yCyxyqwTOccBpg/AsnBz/Ac3VlZCoi4cbUu4p7WucQeppF5GXf
iFMiHm6LAtErCDLnFqBjeA6Y+OyQ8z8phG/c3eQAFKvt/WmVPmZvPePa0lijD8HhTfuxd2vZa5mi
yhtiBbSUDPdFfCIq4aownEMsgnaCl+GVucf0+XiuaXZek6eHuuAuKSNr5rrlPMmqMbnT0qNPDB8W
lTVgLszIArMebkC1byYvhT1cM66s+zQh49cblfiQwO42am8TMdMfTfqnZrQXgd0ArlU+KCHtVHnX
mWdwEHljEIB7CT9Tz6N+4c2dZ76inXiFi75Eh1eYaON/MSU5whE2LJf5SUxfAoOl+daSOtq+6ZEn
t9+PZr8aC3pNBH378mPZJY5uME2hOrSjZzxgbelWva3dMIdxM2ZtoLIgZUeCfx8w923qX+9Nsd+j
PWpOvZGgb9oFmOAyj7VCgHqVleaiUcjS4L4Z0OMta92BqcUKd9Epc57FCBnqomB4xsrlDLWnh0u8
nx7GKQ/XiIAl2w72whEfWnAeEaGvhB77OQ1heLdPLGbmWSUpjzUQW4q5Ztw8c5fmE+MCMJKAbUtG
gLsPn7L0xEtRRarT9c64mQ0j3ZIiwW/9Gpc8Ohc6HX7PyPSRnvJ1uRN8TBMuO+ySIe22dufIT3FJ
cuMu3aF7XWr27OWgdeOFeEsMh0itLZJ2N9nqS+oS/AWsHo7ulbbhzKN28rq3zVZdasR5hI68JTTW
Hrz43L5U2zmBuF0LfuxxtvMTElIq2yDSIXXhzTLuMb44BmBVJXeCr9y9fBe4s0dd5/pSf2Ss34If
J4LciRgka34NaCnfkUdQfw7HaNsS2MN0xCY00r5hy8eMB/kf592wtjh5PuYUARa2O3ztEBy4dATT
D5w/OOffZBbk+Ffm/4j+5MdwPFtWjAv1c/Sd7hQuwXAeK+GCjd7cMyDHTDHjg2lHkvSCdYn/uJnL
HGDBk7EH+N+veECgppeEXZb2gAkDi4rBVBjL6FzcaYs5uRd7o81GDoRx1fPoQb5ZsIA7if3yk5PS
O6fMGG/1imPlAhv0Alkef6uizAUloCXfd/3jWSV4DWLPqmTFCDllkfwyLGpEIYn4mn/316SGE8xC
QbIGg16SSTj2hmsGoT7vllA584ZJRhx1r6ieI6zJXuXp2KSnRVFc9Y4eq8e7fl24G6NeInDhjlFj
qEz9PA62kAKGQ/ChXWTSZYk4eiYt4fu/+7wEA0o1FFNXdIII//N5SZb/jSjqt9v/eV4yRQMeFPIm
UwMcwy3/aINxlJI4oP3FhPCnJNiaGVF0+6U55mA+ZP3luIS8WLVw9htzKoLxT1r6s53hN0kwJ72/
XLk0f/0vpyVjCLJUmxhFhS/dF2tTBREmzA+9QIRctlAud4yz0kJ5ur+kjPHqnHe+r6mflYjnCFtx
99Tma+Um7okWnd27lsvHX28MBE+83vDJ8lYBxGdXhAJNT6aNEZj8ABx8O9QFFhE978VIT8XmfxOr
eksjhMJ5bRkHi7dPyvtGtnn5srZP888aYWZ74vtjREQUzNyA/LX8SglWs+cYJBMFxWk4MvlrSRHJ
/JkxQAhiZavxaSh2+jNiLmHaiO/8qT+PZ7zHXA/OZWHDGcql02PajNJeZ7XWriaM8CRsMIZPILmb
Z95XckaDi5E3Yl2A7bmHnlfVZkN0vQ4+5reeyzo4e9xHGcXjF78evxx3hgQIiRi/3HAkfRUPRMNs
v1w2b+i+uCe+D00tjyLwDXWPrcln0HbDxk9dCxRA8AB3EI70kpMJRqm8hxigP/OAWTVnq55DCgvV
gXf1eJ6eeNCJBULc856mdrZh8Eq1rnj8CkAUuJTpRr3GYxzGPjlYzyH0Wcy1S27BeLZel/F8YTyP
fOSH8bWa68THzUpc8XiI72V05KqriWkg3BuCD2IiEuYoBX5UgE+i1h1tVsHpREt6XGRTnEZybxBW
1Etugc39ylMKU6A6ROKPtbJQ4n3xy6M/sm7zQ4k2gJgeDsc857V5nYodCRAo8/RnXktcPA/m/OJa
lEcJxRGBbiV7RfDwi+JJc+QdXStphXK6WpksqG1O6N8Cg7fIWVBAcOsKHDF4jIyD2r6r32l60PWr
5qSv/Aa58cELI7Jx6LQQX4iIW6AMpoZsqXvzFmWMdIZ6eleJZUe3A8aBlIAnweKQofMqQsOFxINm
rOrMB6x8Q2VDRdRViDGihMCNZQxi+gl9QW7hiq7kA/Zq8rPwa/RIPZ5QMKC2X0z6G5KNdDOxl1uO
2Vw0CibSFLkOrHiU1OQkCC9xXdsyiV1cH8oUCl99i2qBcAz85Wem7Y0xe6jHW0wsMrl8XFS0RxPi
D2ckIVyNKC3qNwrwu3WzwoMiGlSzO65Dj108y3w/nmtKtvptOFuEBR54OPju+X4u1kfpUpFzPXyK
LZ2Pmht4fAdFH6oWtClcrsTrDuohvhlcfOASpn2+CoL5Pvkf3/pUuFjXhZZAg9ZHq9LmHleGhsDm
D6rDdIOfmm/l3ynoEePMP9P64M7RuLRkil1QLvCnvuVRmWAlv4yHBqPoOdzWvFjkWQHjl+Oqpdf8
EW7B/uhoiWbNTPElfOcr4zl75ZYS3ZgN/8g9EbvHM4YQTL4I36I/nZuVnl8C4/BVKOfH4HH2WXwB
NFmLT53NT/GkZbCSD/Ih/blvtR2BlOiyOIcLmCmntcmMjDc8HQIOUSNV2su0pvH0kv/Ih9rRtzoc
Yo8sak95h6nw1L72r9HHA/ckSCQXpSX5nF/1sl0qgl09lYceZLpTufXXtcKfWi222juebqyVHmgf
f/5ImKF9/FJxLi+H03jQucAZShF4tbfkZTiHUvOI8SKZlli2OAi1qKcIAhVdnPP6LF/QtzzkCI2M
7Fjefx5qgCHjIknvGRI6caiOPbkHESkY0YbnA7FMIDIedHCs835mtOnIEJSprJ8eIeeV+Sfxbbz4
xpu+7aJLvhJ94bt+m5/7fe5m6PG23Xd/I4YNbUmWfhB22EpX4yMdPnvRi0fYVyqZ1N+J4Y0NxFXv
nm6TkI6vLQeUPBv6TmTExKx+RdWv/4url9nJqIDUpFJgPPb/kXTjtmAW9rdu7/+9/R/VCx5KSeZe
sUtq6AdmMfgf1QvEdUoXCYukhPbgrxFMENcpUTQ6vTrcTGIK/ixf+JJGwLNhSb/YmugS/kn5gtri
9/Ll75eu/TbFC8Qs0aFukjEwGd2RkUrrzK+QMiD14l4zbzKldaSblLzNaurYBqLwpRnEdVaSqNvH
r0Zn7NK0XU1luI+CYTeBiDQb4aJn5zzGRZJNnqyim1Zi+qhEqZQwRrLHQVahPvfFQK+2imKS7inx
p9CWOzamRFLvy6G/3eXBvvNjQo32caEf60E6pWy8U5NvzSLwxJRAPEROZnRt7+ot06KjJiO8KRsE
oaFwP2slwgKYBFOMtxH+7lBrj4WRxsJSMKgg2qcyzX6KrHU7M8T/iZ3eQK3MlDu9/5jSiwJSYd6p
tDuUP1EKLy28GTOqnnUNbnNvvowYxJVUXBq0PUXeVKJB7C3Z89pEgHCD7MtMXvsgWEWlZDe57k36
40fIzP1QqUTnIIfS7ojqCK+ZnvIHFcZULA2rOWrRY2fScCljk3ES+VW58oT36KRWxM2EqS8V5qmh
YZEhrahTImCwmKZ17Ilxt1eD+7qrNSY/bHlCxENqBU3l5EFNW8ZKdkqprqIo4ijVZLov4n/RafY2
6aVFIR0V+uZOxKko3nSRO09qM3eNqWasV6shFntL9x+Rsol1DuRJ1rHku+XwnkkDafNd9lTJ+Wc8
EBs9kTjLeQwIhoh9ylDs/+KlZT4eMNLBoKGjeppXjv80SGKp+G1p+b+3/2Np0Ylwk4geAQDKjOqX
I/KPpYUvEdNGfLuETGYOZvhzkDSnuzF5EvGK6LLEke2vJyPLJOWEsZSIkoHR1z9ZWvDC/L60/O3S
GTn//WSUp7rWpaHEHEnxWkAWnFsIxoRGIdtML9JXSlUL5CKHCT6VnuR3qlNOS+06zFwAhmR6PnOC
AJLLbSimFXSHDH0Vz+qYmNgcFiipyXYnnNMtv/I5JWKD5plOjo52ZsVxHToCQOxbdVZPzF3EtTRj
zUyV9nWD+djhyDMbE5HAIsnf0WGZPoJvh1Kbml0GFdOexL11Mc8zQixSzgYNChSb3qzCp/OKvwL3
3/C4cPxIZ1NY6ln5c00j5sEZBi/BXd2JyAKxDIQ0Olveeov7p3SU97TsN8Sv7kzgPNRMwYrODcOB
YUHoQrEM/Gpzh3b4nAJICEMaDR4XuZRW43eKimoxRj4BEhAzjSuQKoRD65FpDvnsLQ+JXTJvSgBL
FRvIgxNq7h+cjaNr3tcMu4yv9KjDylw0R2k7B5bFezLseJsSE20DsloWywlk+uqO46Ow43eyClb4
+p6kHLX4r7Tpb6DxXt8TvbAxrvQLlxmzEUYXLCHH7ghHlMwKZoHgREDWrQoWdNI3zUULX1636109
BxZ48TucCgAQ6iJ5JUz+Pmsr2s/kaESupTKfR34xZ16A5mQ0MjdwrnM4xq441e/NsTyWF/GlPSev
BIw+S6t6mXHZCgFaeGPJ/XymXfyWoHtD5vzebKy99FjGhNSPe+u1F9y7uBowf6O0lvwJRB6gd/Rd
P8V+9mroa33NcHOfMYYst8zJplfieO/n5FZTIukTpVIDh8mvDAT4zVt1J60QoWvdOQ3aENVHT0tQ
xQLeCx7RTR1vcgTpklcQ4JnsEFFYeyNbQatGHCEeB+TxTJAEqDst2CXqS/Uiyb7wId4s7STemn4r
fIA1ipyvq62cmjVDA+YYcyRXiEnjOh7T5ltVjkj+Z4oQBhinJjn+Tb2VzNXqF5noHprw1XHcFsc5
1pozhWN8K67yLRRL7XnYNzOqr9Iv6Ya4PyTvNkcpcvoyf8l11M6Rbr5j3qqN6Zef8c48CvsGyA0I
1FW2bK7hY1F3Lj18hOPn5DO9QjzJNzDyfGkvvFC3coYYb/KFSrmHC3iZQVtUsvSPPfVSfJVPnJNw
/r/JF05LHFg4DP06o3BknEt6IAFnjikUxPUbuCr+R+Jv/DoKPtcOj5MyI6/a4sSEI0ZHwx0/3sCV
mhAOfUQbdM4DzxQdRNYmc6Bl7rYSR2onT51OdDFMsuPDKOwPqKLrfllz1tjwtT/nHOLl4SUurm03
YloG1h5l3VuEhMi4FOvqR6u3Ff0LgwXr3oS7Zl/EblCHu0f32l4maPWWLyBIx04pvFVN6dbDZ1B+
Mr5lsWHh05+Vak2zO9re514L7dK5Bcuraw+5UHyHob+tCF4fT2Vu02zZcD9h8tT9anqAfkxfaTO0
j8zNYEalHzRzgo31gpZ7TauzWue0E8DO8BwbH+i//f4wPdHdSF9pIvyXb8UIsmQiu1SNqvY/b8Wi
9W80HSgt/nr7P7divJemApF65mJbf4VlsxUjR5bZVv9X7PFHi5KNmD1bs+AdyIY177Z/aVGSN2aC
UIHo/a8v/RPVMW3Nf7cTG+z1iiXOWAV+87/2KAsjVcpGKMe1gILU/oXdK98auvbnybe8NLcnP3hh
sOYbq+5ICwOS26r2OGw2HiWvnG3jTQtOLnZ/nm7za5fbXe7Dubu1HE9XVJqAkSncsZbgOAGJiAqQ
ZvzMt1vUfKuyfbDKESdZHtG3bRufVfeW3swfZL38zz3LhLsTYu1PW5mEpeYYb+58lN3Pft8cWT+7
o4Fq9l8kJTe6Mpqk3fGWGwtEqv5Z9ZPP4DYmrnpU3/z4eR4hsi4BEttFTwWbyQlAy5K5XXqQVvSy
4FZr18rYGVft4cb1Ns5vNf3Kk36aXi2LCdKi8tFJ4wTt6LYCeHwbbuJ3QTOV3u5zLG8mWljvROyQ
/qQu5xx3xiDjQjsQcEEAKzwp5I9LvPho4fhr8fOKoiPFRhj5/Bz4A8XpTlKTApnbLp+IdbuvJ7ZM
nPn5bF5jU3seTZdPLNW/n1pGhNOWjDVpxXccJtmdndmfxvWXfW187mYPVrY2NtoKXtxSu9vYgqLX
6q16y1bDbf5z8nky8P4AY2XZpBlQuPoH3AP+SX1seMJ0OK3094rRH/chLtVc3kfaHIYKfNGCRAY8
B+Q14R/ZqivInFoDuZyZjOO+PfHtkT3u+nglIfM+94oX0sdG0Tfuotf+HaHefRPZNbyX+phYN35m
Jh+APyY7XoHwIXXLhrMJ2RtNo+JQnfwCPCav5NH15wzItO3xLw/MWVh2BI5trvjUohE6sXt44ZIt
UviQ6TYmM21tyR/SXr/MGEDaeBYiBbTu0YU2GtuFfKHTJtBiZZNjX+I1FW4bg4JmOSGCsT7oo5k8
7PTecoh4yDZ0znyLFqNUdEVsudUpClbcinvhDjv5ENV79rX+yGe01bgrwItsfiX7Cf1LiZ6g0k1M
bTVas/Nsd4rx6vJcazPNcDy2b9HniP1T+N9KILgEF0aYuNeUEG/yovxkEHcsa7ZgJCXyGiXAi1lh
/XSt9/YLMOGcBMHbmMmlQhtqzThYeJEv3D37J62q8cYWitmNFiG/Ez2jfpvWP+yYSXSATvmwIPUA
4rXNgzb5o8jRu9hMjAUGr7zpuHa2c+ZW0Fymeej8osNN7A8PGqzKib4ZL/9jvBP2qvPVl5i0hMVs
eXSBU2Dz3HQ31gfCZh+bOFipugvJUjizODhzy5IOfuHSNkMxsqbvhX/twtYsLp6n5+p0l2CCYq7j
6Vpoz8/dCQAGuxrFAUqGEF3rnl+Zk7GTUGK5lXaZqJtzOLL0fjlDKwvgSPjnkHnG0hOiA8QG+NG4
2OQq7Xnm7u2J7Rhda7HkGyoLfUxeLMO38C35RBDB0zOcS+yTht2tYVSeJtyBEp1tJ3mXv+7Kdy+/
6AeyqJAocf7X3uPWjuhRIlJDurQTwFD4+oK+9NY4z/z81EEh5zQLYlndZgVIbhcBBOWlDh0v4o1H
Ii2ipIFKNTo0G0j+h2GlnKuV4CafkdetkkNwTA8cABaSZ57CfemTi7wgF2sBI/pMHoCr25rX+eWR
WLsFqa3UEei43mXkALvoMG0CCjnTr7A8mo60CYD/Df+PuzPbbtvqtvSr1Dj3SKFvatSpCxIA+16k
KN1gqDN6gOibp68PTnwSJ2ekKrf57d+RLZEiKXDvtdea85szPFmgG6eo52y2/dAW1qLZ6q6CoZkj
BKogGur2XForC9Q45PmSXo1Qon4mZMsx5ukWidBccL4EJ8GiO9o5Q5YEXzidkIb94AQwy5HnT1OC
AOPgq7Kddh2EVjaPGHOi+CKdx5O2kA/O49bks1mwpyaiqervemREsEyBOForIp2Rvomn5BofhDUk
xitymu302FAR2GfM7C/mkfcLqcLajlYpKmnyQAodCVe/D9H9YSps90r5NZZHX9sWIUP73LlRd1mM
zOm52ybHwbrdpJtmXq1RCj1oRHmQaTVC/hYMgLiSk8FGIBx12wZZsLwq3GHFxcWi4GlboMPEknP9
V96H+ISV72FcwvYyrKpjsOQsCYVxsPePGb+LFX/7tqfxtJgAnNMvUIn70Xm77t/KmTbXXdNFYAPh
hpnhFBpuVpMfvRQgdzudvPKrPRtsf8y7hfGWObC31aeYiXq3n0yIupGA1J2AAEykEQ28UGHm8pI5
D+VjKi+X/ao7ixNPt3vD3q1ehY193/E/t5i9s6Cz6c7O/uys7eHfT7K+HnO5q87jTf+JUYZkroGf
N1sigyLOHTlnc2gnM3VXonB414e5hLh9jpLC7kAHIEVYD8z9xs/xaG01ThafHfpw+SminJhF155c
dVJrwB7ceyQ/iKKQyNUzBVGLw2xUdxR6/UBP8ulp9gvLd2m15+xea156loPB7i406JbWFx6d+D5v
oXP7woIWuKauiZLCqPzafcrlOmUJYZiy61kbxldux+2lXXegQ+dwf+MrCgCOQNT+SgYK3WWVUT7b
lxKZQ05TgZmhA9xTOcZI7o/WcyDNRA7A8BpASNDjv7gpk1r6dGhX3qpuO36aZEt8em+ivFKeKOth
sjcrsKq0ADpOe+NRgieXbvR0ae5xJ9G9R/cfSG6aLctwk29AC+Ub2DZ0GcFSTH4DnbMlrISCk2Zb
vxScOxNhFdQ2HUa6IhAOaPF7EkfOj5ZBhFkPNFs7xyfFWuT7t1MBcKlIuO5BHsNsEJ4yjjQ83Nke
fdtqsNeMj93BvUKER9iPGKvZYa9AqqTw5vPJRM66eUW1c8UU+qE/p4UdeNuC8gPBDlEKiNht05jh
e+goEFGSgJ80TRe7mXmoP6RD+O1hC8v+EM9uORen4PLkp5d1g29yNc1okSYhHGqjRfQFi0bpniIZ
icwkdBFsuI8ZOwjUPHy3prI0CyKVBe3Yti9D9xlcpcgOvpR2+dm+yQW9yFV7wqI5AhvPXR/A3jQ4
aphZLiqEo2SjjEza0C/ZfCCL/+aOJJMOfaI36gwyMC79vVTjV8DNz8OOv9z+xzHI+oUgZFFTYT/q
vyUq/NaRlESRfGWVMCEcluTMyjQLfzsIMdHACapBmcS1qZLjwKd+02pMybMI2i1oczRPMW7+o44k
BtM/n4P+9NSnz/9BqxEHndRphcwuk/rZaIeGKG0zL7/oslwiF8QNGcRuoSPgorURRhrKoSSijqd4
ldItJriV+fCqWy1+FtiUcjJ6NCPGXUP/q0rJewn0gnI4vhZdt8Vwemhr4xTKoi2PDwSD9cJEU5v4
E7biK1LiRdQRxhJC8yfuxR8Z1PpIEv3ConfyaC6W8ViZuEk0k3e3ZgGLZOzdhosqRnEKfJylvSFw
JmSXi1BrAuXXSWKPvqkC7y0E3Uqognoo1xWBzzFifCsE1ouxY5TI0eHhy4gfKkU9WH69inPrLhMm
8VDMmSC9RQZEjSrDlA4WSiiXUosyoyPaFniKGPawhbt3SScmcqwdqxK/iHmGcp5hJMyj3NtndVgv
ZR84OVG7Y3AooOXmKu2mdORkITCgie0QLWQO60KLvlU9nPYhv0P3wDaDlVsq18PImi/hk/JiwgOr
3i40jN1wMRHXnPO+scUx1+a9FLNLo38Om9eRZhpOqc/oATNdH1aG3H9EBouAIhjrUJdh/cuvsZY9
P4rsU8qqldzVr55lLEQrvLZRBDCyc9PhK9Q4R+XRIjDrT+x5IGYSIJRwxq5tKl2z1ljTWl9i70Lw
POLNDdG/NLwWSaFuGh/0uUiAKoxAYjf7q+aBF0CVqigovDkEF9FwCuLY9aNx7oNzCNRpmR7ajRxr
C8wdYN8Y3HehuTW1cV2owyr3NbI9LafidWgza9lZ1nNrtW4cWOtMb13BpH06heh0+ERnWQhJJG3s
DLXxv7jRQ+MEpZhG60QUVRKr/77Rw5f+aeby19v/WOHUCVApamjHNJFGis4K8mPmok6LH05x+j9o
4P40c8FFpErwe3/Np/lDq0f5RRWZPMMSozNjMI/5JzMXWf2LGm166NydoincIwOnn1c4Ty0CM2+E
Yj22yDi/ys7FhgczJ2L4Ca+2O4clylw8ONmnxoLlh08VOuCqfssRp+cG4UvmW8twwtyb8WPXNpwQ
JYzQjBWiEWHvS5EnOw+9fwRaVsrfPBYGX0xXWoDkW6Xn0pgzcJyQ9e4lDd2IeKVSFuaiBjFTBEqh
48melLzRw5Ua+OPV4BgKySNtd5CNgaGvNWXTn6MqsEXpmMk4NEZpL7Xle1uBFcw8iean/kAFFCHt
NqNuE2cxEinlMZ7EKF7Hpjk3e22Ho3aeKiAzxzKJECgXVzOL6G8k1amryLqxWlrFIQ4AJazOhlh8
augkCgVHAL6Y3gjEfSE8JkNgXc07OUCHFLxUQMyEARuSlDF40dKXSmnKedUGn3VTkGLKPcpy+G7k
IXlXqnQCBTTWSuoEinDzDJ1aB99eMhBtXBjmmqzFQxNQ45DbxfClLk9dD/THf9zUnInMWGviYkDh
y+q/CXor2SgpucpqnUHD9JNjEBk3HKNHLQ7WevjAztqKim7nQcAJSN1VdLUCGaZNJfPjHcDoaHW3
a6QULmmROFYvjfNWQBIWSIBQ5CC9qEJ8qL32cfQe4a2U6m0SolbTqDtln1iswhml/oIJnsibBCvR
5BdNB/mtS0WUP8w0QnGo3NH38daSKSsM2CgHTy9XTSjcrcpb1APPsEi27UPeJvFziwnMmlqGCIgq
2XPagsjusf4Msrh6V7OmozE1bqRSOYQGk+nWMO5xSk0oM70Yk9em8kngRWsu1tJBHsh8LvtTILen
hgRxiwBk8TPCjZokN4nultHLT4pEkMVUtIoMAIp8YySp4+XtORvoR9GT8EM6liDHLQH+atW5Ppe+
EF5kJETEFoUyPxLGBKWiAX3HqBzo4rJld1TLmCDfqh5ng0Fss190Jk0q+K0dYRve0N6KIIuObRNq
0C4L11eb91Fd++KpAWXFyoCcAisawKE0k7adxiXjEyAitxhbvzXbkikfq/qD5qKnJMtEEWD30Hkx
LRglEhqD81AZr6oyhPt/8WpvSlSWlI2aoSiiRI34txN2kMV/Wu3/evsfq71GrBj4D1YsWues69zy
x2qv/yIxCGD2/l1b/KOnL/9CEUgpK+PNF6lcucHvsmPEP9S4BkZ+9Dz/oKFPdtlf6tifnrLJoOKP
dazYWIk4iH651nMoUY8PjeFupHCSjdq5zAXpVcru0WWb2qKxCwmR/txKHLNlEHHgxaOvoObPZGkb
thMJ6tzTGh9T4E6bBI9AVKnUTI07DBj2tHaXKIWdylAOB3SSuJNIeu1A7OTpZmiEhcwWDM97JH1B
vgejjrHgsZaybRszvhYJHxsU2kuknzd9fUxVHIgjm5NpgD5i3GtiCciSVeYjHW0MzBlefe4nWKtc
LLUWaORIPGzXLwJdmpqL4a2aOK8ywFdVpYqKpYVORFgQgtPQQoRxYGL1iRcbWUG0DhpS6Cs9XlZS
zhNUcvLC4HF0QoT0CPSsWYoboSeYXJzkSsJdmhi1AbDaRARhUJF9HYCxzZvuVWi9TQPeFvEOSDAz
pH+TZXulw+LkA8PVmf2NwHEziMG8SvByFSVYNWN6SMP4qvcqjSRV86k02/QogcYU4IKASpGAAvm+
DhgtxyzRE7Ze+OSvl9Gm6026wn0x74LY8TzrLBbFBdSnHRg4FtTWUfUOg5OhY5yMLPxkFu0CZhtp
c2uLFss6vV9VPxa9NMvR90jKKQ1fU5jwrbzs9cGu+n4RVsJLHBnnhotkHHI8onXz+kiTa2BkF1Fm
esHYPkhG4H956OqP+lUdq6e0ssAUw4vsR2TtQQu2MXj4t0zHiyPJ9PqBUEbBOmXBBLXPk0hcKTGW
teczSyB4aKXFqxSaTUV2+rjqETTo8ntfMZ7R+Klg1GlRgfq923af2SN1BGsYl6AZEAtb0jyL6YFG
Ji4MquTIAy8ti9nRVAyYeCB953EJUFdtDJrMw6Lx/W/Yr2IPu2N5zpirpsE2EK8yF2WhHxL0S5Ly
0mjrorLpoLd6e1dy48mU87Wf6LdQqQn6yO99kSO0bNIPn9eW4UrY3wJ2JKul7YbmK4bz4E96ADpW
CZ2xmLdG1Fo8q40aPpspiliIdKB6yILel01ZEGi5zzWkxxYtPnnQ+p1HXnw4UDlpiddcrTL5TMt6
F5UTRg/yJZ3EVDkIgNN6Q2PYQdQdDv9lkEz2P3KW0lssYlA0Amug4z1uExUMmpSPTqXAS/h4oDsx
kDHkChjODNAWlugwX1VWb8fxU1/eymbXDocQPxyjcKEUEHoXjOqb2Zgw0tbWkXbyCmhhgnQrIAQU
1kJ+QERITVhemIJwdFbbpqIda510JDVKAtbAPCecMLsc2zjaDbm7RzQJHyqe6gBLF95qiNHoL6B+
+MmcTDHSGlw12/P2PCtdsgYEgZp5LVrNCvzwTESkKkB+bgam+lH6oaJG8SqIjiYsWOs4AiNKb6nw
XIvnoEEfCNjMJEstnhv4MAKCcPNuowVMcXotX+t6OsXeK07RQbVTRzcUQkYSXvTmZ9pG8FRHzRk+
DAQXaUfZJ8OvOfSR7qriv3x0zolWNwnYZJeV2HD+TsUGvuBPeyxSsD/d/sceq/9C34e2j/Rdw8bp
5Y97rAF9QNXJ4dRAH/wRh8DwXGUfNUno/MH5+n2jZXiOJUcBzSyiu5X+yV7LkfHPe+3PD11hS//j
XluH3QDgntn5RNIijtKeFB8gsUD2sQoAKacW2/I2h0NIqzw7JpKdSfbDmvnImqozB/8amjbTb3Hh
vYoDwjN8QajWz8Jjl0ar2N8pwx6ArdbRC5mpkpOmOGa3knHVd7RsWVJK/yyhB//GBV0+CTOMOijR
5DWfFB/zOHU6aOrf9P6AhlZjv4q/CdnT9I4RYerSEiFcMCMAVFkk97JZcm6bVHiuiskY1VbL7INy
c0aPiGocw4t+pa3MjQJvSTNqAvZgzn1tZNfD6rzE7CK+jhfGC6jfKMfDJXetKI7guQHBZAmLALD5
IxmF4mQxofM7zAE/t4/ZxnuLaE1M0ALQZ8Dbx8lIs0UCsxH3yhNdf3xBa5LjP9vSBcAfRi4KufHK
s+DV5okMC/abnMZ5uI22Fo7wDVisct1+AAf4iHhZUNOhB/wgJBE5IaMPxgyYA4ez9hQ+T9/Ce6Or
Le7JSIXUS8t/Bhph9jn9Mf3y5sCk79IHzMIE7wCMYh70RGDQWbQ2KiPudsXPd4YWLt5EK8NVtoli
wx+60NnXsTokxbz87PbS1nCTl0g+hhLHWpYtzOOscPORV2ieOv2lZsq2e6BBJCL4IL42a6SyF2L0
OPvNVdZnq9kMr8aY2rQemZOs6S1OyaDzUp7LXwGnqt2o4xGhuW052rK8WO8dSNdi3TcbwAE8PNWf
N+PJ2ryTlIcOiOMZ2ILHojzW4iXlcrSKlyIFdl2u4gY3DHNEljrIXrWjMANvGZ3eIlybMQ2BrrxJ
j0M+Riu2c9Eh/Q2XRDv7wP3zxDvXDshtYtOQZL7pqVkYS8idGAsY5SdLjveQZDrvqohwP23ZHR12
qf6Nfw8npuws/JT5CVGLdACfZuanaQvzesNE2YGazUW39l/HTXGN18khuyCLYMoLgEIfFmzfsS09
s81MDOJ01y6tfbxol8Ctj8x5URQ86dgn5pMKQMdEpD4xmEdAVmLL8hi2zGcpcMwtFh6mhsgAIKdR
TjDT69lyLrhtEJpgsIeKKkxmGUb5zPjjbs2XJhme8fmEsPrE8yJOjh2BlAPuZxr/E7PYyHYo0Q2m
B+lyj+Oe6Tcz52zCKSz6syC/IlzjvmiOoADg5txUeEMcMKkTvjul0tg1rj1n76NkoVhhb5LSJQ8n
2chPDIT8m8yFKX5y5zwqHhK/ebyEq/II8AeJEK7nCOj42/fpP/c/hSvyMf0NJIY8aHElP/HPxiQS
GPdKukQv8BEor/wbUp9pQp7Mc2GyuCDL0ydqs+giveMhF4BKcRPxJanBBPjGxTB50hcZ2Y/ZJts8
NpZDZPpOX024WgMSh+fKK1SBENUFkynbLF/L42LYVSCDKf3GsyjaLdNWiKQ0Y+oTxO51v0C253fr
Jt8Z4ZLLa1AcwEowSpnwIeqTiRgmrgcQhYRjCHcdM8B6jnYPBhYavzFdIgRkaAp+gpf6zj/BQjWX
8T2+px/9Yvqvf6e7jH24XugbdalvknVBM2bWX/trk830Z/3dpBMrO+khWosQypY+qiUk76cJqUeq
p+mUV3H5gOKFQHUdOAN/YkrPL4+5LDv9NXKyE+IKNAHSIt726+TbtvsgHxQycocT0+XDAd/CBSyV
tcPmxGIF/aJzO+A0JLG/DnAPoBRcAZyzIoxf6UdRvSBjLEEQrzh9MEemLkFlgBJBPvBtdOVjCLdq
4ejPhbFTn6N1TKaguJwiPGb4qd3glBHsd0l2EE5pBCpErl2XyotyBO1rfYbvyuokrRR4gRP2FZXk
h/9comeeoZTGmNodGFT2e3V7nWbrJkPwnnxE2RbWU77wxDMm9s+H64iI6bN/69/egqWw1t16j/v+
qDMh2bTn6ogskR8Fs1b4s4nNf60vLmPEKfRBHktAKZNz6dyeW+SiH19P/gwiNBaDYcXwBdkkxs9q
LS7yZXciRbk76EsTMoh2NZfcK4bHZYtF1bFu36e89bwEwPY8HvuXfCny4XvWQdhifgrPgS4UB9nZ
9yLnf370/8v/yo85mS15Vn0/t3/kj6EM/aD+01//z1Oe8vt/T7f5r6/5Pz//lZv8dpf2W/3201+c
aTAynJqvcjh/VU1S/2gSTF/5//vJ34xJT8Pj6z//45HTuuXd+vn139RjU9QEPQwa5RMC6m/ruWmS
9tMMcCqKfr797/Ucd4qNQKb5/D0a7qd6TtIwZYO3+rUJ8mMEqFDOUVkieTTEKXWdLvgf+iZUnBKz
P7rrv3bcf7wqP/1Ifv8R/Y+sSY85oNPqP/+D+vG/K+f+65EbEuXmH8s5pn+dV9Zav27WVDFYEfrY
fdw3uIGt2YaYCbZMkh+O44rD6aeEOGfWXiAOKSiN5H3Jir6KN9mLspW2EnCYWR/ahtseCSiWQsQ8
6PH5StKfyJCw7PYz3hAlnQDUWLyTuxkucvkQoVSpbMGjgYKS0tgSzk5BRk3EWFtEBYz0QPpEgsDl
2h+VJ+Upu2MPuk+p6+OBUPRScLWLeIq25Z3Wh3IRFxKfrkE3KPWcssv7woZdUujwvj3pV2zc8n6K
bSAZcxIVLItlAVkChsQm2EG7WPTtClbfKhfxNO+qN8ntbeEDzfvRS0mC5KxMDvg2ufcHPBfYiBNx
k0dr/Zrdb2gc1viZ97yImDGMrfyaZXPd4b2FSaP2P6TqJccbTl755KMmtRKM6BxbRqhxtgRcImhL
nBbjCFYMzAXWYnnVvBcE7ZHjAR1XC2xh0xXki9593rrow5SduiMIQjx7RBogjlkBAvRDAUyt9SwY
Wz1b4QrHttEEyMOie8XRFcYEehKKPV7EAWlXQOdLwhopr/t6V+Lj0oI9znRqXh21y7jycXkUGzZ4
sslj9D1gnCVEHgXLVeigOWWnfSw0b0WQNY3lYU9o18LaPNwncUfYucTZGekjhF2OCk7/6bFTIreM
K9Tsostt8uBJVBberTt3eyrKz+bsW7ay7dT1d/0l350rqNFOqE75BJdKS00AC8qb0FfcMr2X6Ybt
2bgC6PHc0COBV6g4TdOmOkUyWyysf1R3iLb21m3ka9r50G0K/2Osr8nGPPgI9ou7Krq9fOh7cc+G
dC1exVu4LM41WNtZV8xVqLaOYuxF5geRiqLEo0nY230CEMrMtpbS0YaajY+eBjrxA46BG1mfaFhK
tZeBfhVwxLIRCSzXQoJXJCftJN1SS3RHi4PSVKeQi3RE/0fdg8dYelY9JPuTDIcqDzmgOiMJ9wT6
yX7IBzRAUJf8A+Ic02Vp7xf9wp/zARs//zZckPj4ynlSC8UDpwCScdleJrEgMYFzdcsfaHwQH/Gd
iUNQZrgchC86R7pD+UURyG8gSIa6FsITD/oJQSnFYkiJ6fHazyEPgfMJ3X4JhszvVpJ6mHA+xTMR
DOnCs+OdipSnXVLrz4V5vIgXVbvMTJeptLEtN164r5cZDZ6FRGp39kxZxAnoTOc04uOMlFhtrkGB
f05xy0d37By0GBOe+cZf6MpRpmvRvRhveBbas6Wuu3ZjbuF4+XiFI6Ji5JXIaSpckISFB9NXt5hJ
Gu3Ya6/l+7jIQOecewwwyNkAsgBkQgoD3AzXEIgVAy0Xaq5y8iJzbaAQYnOmci7vU5b1R0pmhL9o
s0+G7gFNrsbRepsP2M4RmaFZ47zSLuKXlAB3AoBHV9wia+Uttul5O1MNEhNno6hzCJnaNi+82NSp
GfX+C1eoQhk7ow9rbszn4lBD3HkUszp2KFdooGVf4cVa+QdkYv2L1TkQ3P2DYFtHS1rJ+KsSjBLY
Stp1hfk/ddFuo1VDZWehAgYGJ29rWmvbqESRgazpWJbHql5Jt/HNDGfB8mHNm6dgWYcMfRyhchnO
gW6Yddv0mB6DcKfhA9eBHJO1B37Wbt/iYFESzPDUv5GXx0hMNZfEVs4yYe/drW/DtnhizM9NsHhO
t33jTRgj8nY4Q3Ps/KJrUFgbFXLsSq5mFO38f7TxtBLwAWCPRaxARbziFGUOTJa46Gfl9ldHmdhB
BYIXt8b0lZ+Tq3DMFsNGrubiO8nOKLekdfvNOnmHYts6ZGKyWrv5yoLqJrsxAdAciIkOwCJHRHW2
6DbiTJyp5+K52VBnXgr02iuPd8vkMfFDwKUTZYRDOr19a8lyi8wPk/gklJ76CHzA+R9GiDXneM1x
HdXnnZWf78KXPGk2QitwAEePMwFXFFfoWVkVyxwyiAaXo3152D2hqjPhQX+fzQ+F40QzZDOyU8kZ
I4c0poE3Dsw8yVX3Pg+1nHOmb4tlOlB9oy3kREBO1HRTNHU5jVqRJqQzCSWZXL+EgfsvLukYONEN
M6YGHdAbnRLqb0o6vubPLbq/3v5HSaf9wryckdaUPTwJG6ipfozBmJAppqpBLBW/A0v51I9ZmPgL
ozB8LRCnsb+ilfi9pkMLhk5hEoL95oz5Jy06WZxacL+W46vP//wPDdHET0/d/FOLru9N5ZFZAtSy
2rsPyqsmExFEZ1cbVfgZoU0i7KIVQUPm5REsK0kUxWvHlAVJkyPq9bIpW9vz4iXUoOeoEE5TiKY+
JAT9vvjGzSxS5lIhb3uLc4dFbTcGvB8g9/poLb38W1nQLNJwfajCJpDIBaJerPo3M6q3o+wRGgFI
UhjQdVrhk9ZVrtZzbJRy9ruxhk5nhYQqkfEliG7JAQ6WZqsB501a5+HhShBpD7ZZ8ik+8gX5o8gK
/BOTnFVccBZlhGIkIFAAjg2Rq00EZPE1GFvWEOB3wgkMEoDAe2CQ+q0hnC6VuZwzaPA1e5xKGOGt
Z3QE/3b24PlHLTlYBTDTSHa67mRRt2kom/Tq84EILAW+VYrAKqWMmoDQRwmkqh6+a0Jw6x8GTnvZ
B1nIxKWZDq2K1t4sM5eesgGdgoR8eODGYUTOBwKTR8RsiwTlyPBWYvQRPJJrqcH9UFCfEUy3khr/
rRHlfaJm9dYY6nOptDt/yGCCxsNOieGwirF6taKlJnd2I/mfkYkAALiZGC+VmF1Tq+RnkWSzx3sb
64xf8mL1CKTnkHBnNahcxSAn4UFYOgfyVCAaoD/QU2acg2vhva6eBqwVZlvRvcTBLtHNFfpbhcxl
iZAhRauxTXu0fjKVddG/F1NAoqaBOkOHLMXKQvLA9oTQDTKdRCByEcpHRUBW6YTawRwvacsmbPSc
aFM7oL1pkvjQpOJO7MRnXRiuVWnN1IbmZY0AOvFsk4UwY85axdl8UBlS0qUYh5aeYIB9BlN0ILGv
V4tSfyzHmIshz5+gIxwkT6VjnfBqGEJ5UxTMJ8h7PCX4N4vDJuAFx1fOobohWtLfjzKA+nM2/uno
+9fb/1gnJ9aHxrSeXGTyRb4LA36sk3yKMy/f2FKmGONpCf1d/soCCdiZxyKZOqnU/7VOTqwPtFyq
iCzWkqdokn+yTnJq/vM6+fNDnw71fzz7Nl01GK1XFGtE7DhImAvzJ3KYJVevUqLunGnP1UJ7p24S
d3Uw4V6HL+xpaoMSdOLxerL7uBT44FyRblK81A6AjSMZUsia+LJvCKu0D3jKwVPDmU6bacYSZLr4
LSfZCWjyXbuX1mKX0AAenegCihNlZOkvRnd002T9KByT8QKCe2o5O+tWXLoLfZGtwr28RnbFCjy5
1YeZ92ru6nt9f/DLm0DIzB2Ks8wZRmZA0m6nX5wN9+ai3sb79G10vVO5hcysL7gbxFWPrXVA5yXd
eYzZyjtpH0E6L7eoU6On6gauogNUXbnCNAWZoZcDz4huF+w0jMLBSW/Y1mwGOcx3Bvp0jA1Mk1iT
U/eS0ZCWHY2jNP6LqWM9Tw4P7O9f0qb5ior1wBvwOT3RJTsp2+ZKYQ7oAN+98qwOnDC32nvhz0Oa
3C/VzieJuVuS6kQu1gdhljWm58dySsvF5hYvCH7HghI+dmLpxEQ7ziEQeHj8luqLugrxgzdv3jWZ
rPtNfWuMPbox9BwClips7e0iSa+Rt9LSeV89saCY6x39/wT1iD7DkkfEpSfM6o3MAXTjY2vqnnxN
mp0NfR3Z4SnlQfpzgmV1OsYkrXADMjjJ+1MOhrb2r217y8wnSV2IHACgoD4nRGvpxxYUXLzv1Isn
LGUs+Plj29ebFtFvv4pDDtIVwYSZ+3C7hQms9bWjw8sF+rhIy+wiAEcGP93sU15DZZm910uD0QXn
H8UOtxxYug8aqQGOfAZedIHxjAUzBXAYPUeoTfMu34ay2z/WkKR75LOx3VsuFLgpsuEUGy74hIa2
SYnDBfyKRNcYMwXsFOgz1Al29416gJhPQ0N64dLuwSrZKUDfelvj7LEkQJ7XNqIzz8Souk1pCiJG
2+6an7LsxBE9c/Ff29mh2TXpQc93JE9zzuE9wswMItaDaAmOpTFdYUwor/xr6HM+dZP+AFqrP1W9
C2crvXNEw/g4zLkNGvD2O5CriF2wXPwp9c6DiPqVcTXNHfeX3jvoXrw/bGWXhasomHMIFr4mjBeU
QN4KLuq7eu1B8pIvAL6WjB34RsMn3zKXtmCgtWgpfvqTkG5mErtZulXlBMSc8ha5Q8i4kSg9Dg5p
G6Vhyx9W9iW0V15oCAvMvSSCeWaC9v2DNYjje/mNmVxnG4veoU/zxqhdzl6gUzMMYjGpPwSCQeF3
MTMyIbfOIKhKxwD3vcgAZ8EhI/F5+y8D8/B4JLOOo5aWobe5+B7lC6K8gNhltQtnGBcF8zYZRBwt
vImmK9YbNtPQmg2Hfq2sjTUHWdgI+UtPimRzaA7Kl/LVLiKHSOjF0L6Rq2BpWP0cpKuq5SIyV0fb
QnwTOzkkH3/pIUHJ4QQhswmNV+ZjZFGvEWuqwUue28F2aN2ODEhVfCYUkqGjvxOtPQoIfjjJlMcJ
saPeomN/q24c9nQ6E9DjA46gwwSIty78DOY9YHbbfMXjLy+Ikv4OiV/4DBnpufDqzB9b7xTuIe8I
B+HAhJj0oGLOb+XOenoPoCqgxp1bE4ReTZ3w8FiMsovAPHAgsqQmYphZ+SU/k0LKWsUo5EvToDPu
+BsRTtoRNUv92gaohUh02YbFui5mRvfyiCIqDgZ8sd1YblM9R6cKLCV6/CVkDQLV6PZBrwQKMotd
oO9th1hlpj4HjswGI9zi7hgKNl+CozQ9DMLcuKWX+sqw47X05+WCwWP9OFsAgrtVhOh9PlkFcCWq
s+QkA4DGzCq7FVmBoN05cBZr7rDQVn4956+IMee1duGudhaPc+TFQb7/krzqh3GNm3EdP1XbMd/n
W52VHBDSbL1/aZ1xYo87vZOvKP3vg0s9iQ1SnzU2/lQusH6TXE3JmUIeNYFKakL/qitvP8GKYWE0
e0DCEtGWs4AFyl9bRxNZmI2u1ktn37nGgAbFavMvPppO0wKVg6MF7IygpP/XtEH8c8n119v/KLmg
K8gSmdiEEf06Hvj9aMqnMBtRh0mKhVFj0mL+OJrKv1hUZxJ4JMxKvxZqf1CPKPIkLEE8/49Umv89
/+j3p61pUzn2B7dR2HX9GI8l77byo5NPhhwulHGjbcLWHunUxgRWwwpcm/3Ko/Vip7HTHmm+WEsA
rcwmaKKnls2ZgcjHoXf0K0yi/gCDtDOgEC/ouhfZujuXL/ji0Q8ym8ComXwE7aUjRte8JcygSTQs
55br3SwBduzjJYzWkx4e3KdvezfDm4HzzCd/62zy81fZuv9UptkEd9krNqWMFGK8PvBoxD0wU9Rm
ECm/05xu93S241j0jCyGkMhb9biUwVEg7wLTae80F0RYtGeZzD3orVOFFEslWRhVQkhytBpjVzlo
K2OFDg5j9EGTydDFxFQusmwHpI8J/8x6t/BOhskm+UiXsnPw1skxO9ItS8+7YjYVe+/63Nr0FwBM
/rf+gB4FdBE7DnHjH7yECGKKFbODwGVyQQ+OCQNPYUK2onrhGQ0GLSPUXvOkfsqYBy6jxlHxVtto
4IM7G7qY0l9iAFQe44mQepBshtZ7mvcLUpQdOnkn9QtU0ZSVAzn2KtIPLWY9pgoYPbAhkWAcaP7T
waebLzvlC8Hf4Prd8gWKAQXHtuwW3C1ZfGCABRq04CSZG6VLy9XfAHVY5BSj4yX1N9am0fm7B6t1
rce28M736a7M4YGgk7XMOJejoToDVR+ZMwR2Qm6n15gYqxfLmIHBeEyH+PGuhmhQbDOyBdCjCBm/
V3HUcoCYuoJCq7mSzMw90S0vkN9PqcnizpggEdA8GgrPbp98s9xYf5maI1FyRnHKuIPVc7KRk1SF
rMmxziD/92lzUrQTlAVv3KBDEMY3HsEWlggaDHYPChg+ph1scT41/DkxcjTTP7oDU2IARckCi1TC
5fDdnktLf4rvFQ/pdrhHb0SIEIv+GkUXhA5IJpglyFjA5Zfsub/hgw782VzCU402fmXdzKWirvtX
aedbMPKOnvFNpQ4R55H4hMSA7NXJXRxSDznoC2LpEk16Jff/cndey61i69q+Iq0iCjgVQaCcLeuE
cgQRJHK6+v/Ba8+/Z/fatXb1aZfsaU9LSIDEGN94vzcwPZvVLXVSHIB+vrfPIyb3BCITw8F0Ccf/
RjHCtAlqrfcrUbgSOj5VPFQIgLMkFGbqpsBqK1sAaHNtziFqbSWmyGNIWZM6JFm5FOE2wQpQFPoj
u8mUCCkIi41Ts28/q3F+RFwNT5sQWH8ZfUffFHNpGV2nPsL7Sljg8DMeFPnDNk78sp1oR5g99/m9
XcB4QVEvOAqYPZ05mxiSxzJ5J91Z7Iq5fio2oVuS0dGvWm4iYRfGol49T/5HgeFfPyveoB979ape
kYKy0xaKM0ajbEpPcUKXXsarbEY0+Mtd4kbLM+ZS7Cdaaoxhtj88DByczIAeGu8oB9XsacDwdhYP
wj98Hwn2eMCMDO2W5gwi7cVwq0gtxui5OcY+cksK+fIb8kcxtX5U3JwcRV0xkCDh46xA5vhALM+o
op7ZvNTm7ae/xMnqfuXPbB1feXYRUklBNvQseGwweRsjcxk+sxd80kgTecJR5tz8gydlXcQ4EAAQ
aAHvUfG/yyamKIb/ioP8x/Z/TMpT0ZBk48e3fZxJf5+UQTkUmWTCUYAMcPbHpCxCBFVU1HrA1wJW
qaATvyZl8V8qBFHmcGFqoBXmrr/BARglcH9Ci3Fr50ZNQaoiLod/dTxV+yLvQq1cXGm3nO67ePfz
IfgTDeR3jgEM1f94hT+dmtHr/veJX5eM5F7lj2IhdBNaXzJi3CBpFgEQxAQfT+kpeAHuIzEZMEEu
ze66dAl1jOZUFTkZle69twaZlReNlSY+iQkt23GZoJQkfuKbFx27Ad2E9pFWVMZ3H6MM+i16udVD
r4lvJX58/TEubwGs74lwFrGYM9QvYeI9uLY6/GN0Ea/xGCbgEyOPdKNmR5XcbcJVVwmOpXUqzo1i
4mZEPVe5Iz7AqQcUXw9xnunf/VDNVSJxdN0K7yfDF5e9TpoNawvcTL1HJFuq2HGY6rJsxFlQ5M6Q
eo2+0MKXAsuZ9J7gOPpWdIcp1LNEpGGuo4Rl2GYtlYA+kI4kT8hMRtGvpO8iaR9GpWz6LDDjO0Hc
aOtSLACmZDQxASerOicyPMRaNoP4R0oPokDwTw21SDNKcKf6rLmHI70/09ZiQG5H37q5lDiaQDep
WU7vzH31a6GHMKpWQpPB4MA+IvKJndb3d5E0l/vl3mOWDucSM9XOQD+isJTu8UJYParOpjDF9+c6
hNNF38WmkT+tnvQSTaU2YYVayTeJdBpd3xU6XEGybPXJd19sxTz0fJia9wQ/KkzkK6DwiDex2TfB
xihIqEp2BsyoRq+xhw3dQtK+RVmLd3UaG/NKiUjc1Ec1Xy+7YY/7usaLPZTSX/kqXUCjxWs9HNrV
JJw6zxgywuQZtssS1Zrvg+oggjzy1HgyoYheisDJz0Z6Ewq4rkxbXaES1RLsCvCdB+yyhvl/mEJc
Iz5kWl3EieR1NBa0cNiIvbDNfGxvUYJnEcYaSuHG037bxCRnTR4GRBQNEkgrELz+iI8JH2/k9bXa
sI6749GIjMp5ItKedDAHpyUchNCKnu9KWgFuHH1lkY2d2eptUmbbadpdcZbFIKqpzuj6qFELfTXp
FW2RTJuPqhG4OIS7ASElYvP48VKybpg9w/4fDXcbqmoQHQgnX8Ro+r8P87TkGMz+DHf/x/a/hnn1
X3B8WXv9j0H1L6h7+i/iOng1zOZ+3fVr3SXS95Owo9WQJovMAb8N8QKrNVzydI0QXU3CK/fvDPGq
Cmj+l0H+T7s9mlz8PgSnqp+IRVnHCzEu7i3FiB/vH3AghmYnCrrZQ/IojNiUuu+CJXqA4+kEXQti
/BhapQTC2oREQkC30giOAZGutQHkmNw137BEqvagTRm/C1Nvb3UB07LzHS5cHWuxyfNtECnAGSmK
EJuhdCEKp3sHSA7iooUw77NLgrsDRKROWeXPi/a86in8T91t848G5kr6GExVv9T6tR0wKQqvjQwp
hrVQAJ7Z4Y2d5edu2D1JzCumBHJVhOfooDPBoVDeZfVTruB0ZgrkGwlcvZjXhY4pX7J+KlBZ6i+1
leZZVFqgOWGmkKSKJYv/ldZQeiirWA02zdfgz7M6tO7YTkYp+YkQqVrg1bZCnhSYak8z9IGBZ8xY
d82MTyEqbveh3ShQBB7+KpSPkrQ2euyeRrM7cS0wJLUp7PN5R6WYTo6PkZUzRFbWE2VaITKHTCUw
tiePcCXG2EgYNCxhp6cjhKVHZJhO5s0T5hQVe3mHx8z6sC7jRZ2y/mLF0+KOrUG+Bax/0rwVhSec
VKBs4kzUkNQVlLp1f1Z6xrlcnJfaptbG2Lr5XZbnOVx6tJFajT1UszWqS84La09aDoqpSDHQ4iHT
K+fRn2NyiSfZSwReWRNC9hS+++ygFKBHGM7Ki6TcaBAest1kEHHcvWFYo3YYl0W+3UL2m+AemGob
RfkUSEgoI93yJ+SITVe1+jkNJPD0O7GRsluPMY+Kb1ZT1dFR1E1zln+jpCnH9jW41gzfJHrDl35/
Vujk5NjS6q96OBkBBlDdtxwQ2TL5Dga6Mfcq2kzuX6AzzA29ZKatvOgzLzGCW5pAsEnh/Gb6TRgU
RuAhX2He7sixSijc1AzvcJ2onv1a9IJY30Rh+P4UqgnugqEr+8jKi4oOSZ4qXBjtRssj1xiqvTrE
L10ILyNpoCnqeD5yigOG4Tr1b4lWeVM0JYWwK4DsSSEXaLEK2rlEu1Ki7OggrbR+6JQStKfJOewT
twe91cBuH086P0HgtmOfP72IkAhJS7dyrTfz+00vWcH7LmbZm6ky8u7mIl68VJNeh/Ji0HCKFOO5
WGKBS0khqJecdlY9JXxe/Ba0x+aRKPR6I6SIaMG7uhiLm4T8yGy6aB8NFlhHCHbqmL45wfsplnaT
gM4RdgINxBghDXALrMw+/Ho2kTmtD0kQ0LAlYg1nBARpVTR/BBcdrzNd+KLOdWrwCPhvhnaQjMc8
VWjLTMhfRMbig8w8pkhPsPRIs2g+jYi5iN/KLnWqCi6QiHbiwVqTmTUa4HYrhdWjHYg0evH9LDdQ
IEqnewGae3s0pfOsy5WWvUo0hp/dk+A3BSfm40OsILHjVBdeUqxwpRCnGJb9SUiyqBgfivwxnxis
rMIpWfRZMMp2Jvk5KSSDLJie4c+vpE2phRNH7CEKVarB6PfgI5sdfCzlMwm+1p2rtvnqRnQpRbIE
vV+gm2IIZDb2APPlA2CBOOyHzzBJEloYniibyfL5rMN5799KBCG9YhJcXEv5Ooc2JLdvRY9Jyjp/
OEFpbAaunjJ8m3b+LKkhgOe5qfFGKDqec8NrQDUlaBAY45soswYPTyFlmWrYkXR6gpdMks2g4Ahc
4aOvU+b1BsqGOy073AvFVy0riTb9jidHozhPIWw3CBul8bhpLWnYrNHc0gXW6LFPJmBMaddlp/QB
+i66jYwRXSWvi4AeaU0CSM3Ck3qrqIXvJqQXg98Qi+6I0RHP6iActmIr7FmS8CZyTRh8ntrrA76I
n5z9+9eE9prwJIH1pYnUF0V60SYGnl60z+h0TRl2pEFmNCbuJW4dsSVA0qg1209rfd+qD2Er10SD
98k2imC8yELXmnF5bQgrfGanQUUQfse7o1DCneKHcOqqCuxH9XMLEevLQ6Hs1fACE3paAN1K7Ain
DvzmazxiYgYWcjwSe0/+lM7XhDlIbe9ePV0rUX+rmnopK6UVdpmbVIMpdiej0I5a+l7q4UnRbySi
n0pdmgeqfGgkA5u9VofeNfGDtdiIZz/EymOANDmdDJc7nz0wsMGOo8e6xEkkgMCYwDFtprQIs8EV
ssgtJvjOwsRj+JlNVdlOu2pTwbDp6DWKI53nDuIHv/UeBcssErymJ9P1nt0EnDMTDT7KM7TqBCW2
UX/+g3GBEWxHbznWcKIEFv7b6nfUIfxPdbh5S9EXaKo04up/Khj/c/tfBSOIPEknAOv4af1IAH7H
BQDrkW2Kmi5R/aks2n8VjYD1KuFviE9HcsTv9mAyd2FqLEDmMEZ7BpzD/gYuQE3816Lxz7s+Okn8
XjTGcpEZ5TQijRof8TNZZjhkQYnstqhgKA3RVOJfdyYmza62EExbelCDwmWvwbG2WXLAc2YylhAQ
4wZ7p+0vYDCTYRS6yAPscmZOSYcYRycm7/cguUjxEnI7PWHIFYnTx9YP+jqP7XSRWMxG7yeUbia+
/Oa4sIFP6n/1xJVN4G46JHvBxYQZCcufIgfeP4lj5I/B1CQ0rNsK3ftUniOXHzCj9M0UBE54rlnX
Kp+aU7iFW7kxtqQpijtjYwTAoLN0npUmKz4GTZBn3RupzOMjxxuJZDaqIBcHBVoVnI15ulBd1X3g
/zk1MwdPYgd4HP644dDBAzAHMietCOdFRD3GJVoCJKwB+bJFfcwWiY3uapnDDq5vJ+mskAVtoROH
4OH6qiV0s9gu8YnPrcwWCVYVZ+mC1DBeN5tYHWf2MbGUzJHpCiSvjQcZVbT8ed/PZdqDqdN+Da4u
XrPqpepDDMRwuCV62Gd6N/3Ikr44gQ9zPJftXgFtB0ORObWcS3WF3wMMcVBlsGW4+yRwwY0uX6GM
t6DUncvR48xAy0KEywo3nEU2CqRlz1vK3rC2JSRWh14z3qJ6GfbfdDYSKzsKVHp7XODKebzwPd2b
etr64eO02iGfp61MVlzt0pehBYBVM78gJ2lQPdp+Z0WIqMJdlR13437UcMWzmf2ygmdrocwrNDSZ
6APFDWWAqG0SaPqSBZgKFAo+TBXxgbnZSKYHGG0/m86eQN4+M1OCnzLoYpRhXMg0m1jqOXfAWJkj
1cARTmi29gGA7IfxxaIEUJ4njK/Nfup7CewXgspogsM834D0S6e+QCCzxdYXPJ69Yl8I58LXEjnN
Nontu4WYUes8I1zUrSPFEH0xj7CU5YBVMLTDoNin+vsDRDYCmZUBaDG4w3N5AvBFz0DB1qee6S6H
EFyxZ5XvLkh9FZ74XHfzoTYgRIBC1/v4B9wnUFo1KaefGfHPQMHCCTXgcPvxAEVc+INBN3hgI1JG
DjJ+LvkCwDZQ2o1narixjhjzXck+Bs8ZnSWBsukQsPzAhG9MbZjz+tScC07Kj+aAezLtCH7f7PNX
Wu8HXgSHf8u4tJ+jWKG2x6c1LukHL5m4SBc7ZzgKN9IGaVNBYkK3jDs/wrbuuWb0HFXapIJASRFu
hKEwDCGlHo7lotsShDKSnlgBkfT8xYc3Iqout1E6E7Y7jgbSGo+RO6F2In7a6aamtE2u9OlYxUEW
pGBF7lL4Ml4VJ5plvN5kybjRwzqi11M0y0w8sh/ErNDYw1RV23ZbLHP/uVMiXWIVnEObjtAz2Vv/
nTKoCQK4xu9T4v+y/a8pUf2XrDDrKFNR+SH4seUvHIW7gMinioQ+b2xT/wGVwwtE2KZC9xYkQf2x
OPgFlY93SRqhAWyr8AvY9N+YEnX9r05Df9511Hl/nhInQpcInSrrXn2pL4G8l++HdBMq1MuzxsPC
N+gouDFdnVFfGeTYIGBY8Wd+9TXWpRBxvPyts2Ahz/AswKBaoN1qx1hHAhrrZn0pxTXmYJZ14wng
y+JjdNIP5Xt6dwgtLrzgMF3wAo9sy/O1Exe8Ay09PkTwrDEK8VEv0VMatulmmu2C7jze9UxesvgM
n5kHVJL1jD3DONNJj5YqkTdjxumqZVnCbIdvWPfwOIai9LLxcHhsAcMr24jiUgavxT05uD509wEB
qs+RF5lqN6+TtYBeQd0l/DXGTreYQg/MtoVHEiJXPf8z7ijrR6NdflYlAj+Tc8a5iFAdAlNzrFX2
OvkAGkkRltBz83FvcJty2akMLt2qcQE9xkf6qIP0k9Etc8GtuO/J0WoWp1CL7OZxgPkUrY0KI1yY
OHNqW+68HzhhMLql/CWhtBe7RTtFTB1w6jkhfI1/reDAYKTkm7q/7PO5flB3HJN+0HYs7FmgQQk4
QRvGo3+VEhRUTQ8T+QLH6ZB54f0t3Gk7QXpTq2s3ZiWwsGpR6gwOZkpYP5OShAIEaBkOJmYzPabj
8O8mro+JPTYxlr7L5WMFUYvD0qUFp5+zVjUzgAtarwfsp1mk2tVJRMBCcxyCWGvqOyz3PZ0l6RFe
HHEJ3WxAZzQbXp5nAh7gm88Gd4yCH6n5DnEPXzzI5Xv5pIMfHSOqqITsId5zK3NUQlJe+xtSvugK
1M7uv3OwfHSAsnoL70BMH2QfWvbVh3T/2eOCjkXGa4T33t1V7XmAj/dgT6+YGiAd9974GuwCefeM
WF4Qo1F2M0sJXGRRhCAUqsXgqSvDSV26Ak6/YRVZvMrhSNgYHwD1Il+Qc9AdDdiPRbTKBu+JGYg+
ivUM35OVKwZ/U4/Wc+y0w+qxb14g4CpjlTTMPIy7D4fZfLeiC/+y4qOFtJ+5DEaozEGlh76lmoN0
O3snRfuDFRVOC9O9imsj/He4I6opVWvo8YR92gqFHl338/MqeQEBRFBNLKo2G1FC5/VjK3udbqUl
3+8/AvjmTGfb0l/8d7RWs1HHXx/pne8Lc9FtIEQSwE62h+mv8+9k1S7wK0VZRBwvyrpZiA896i6w
NIueAJdb+WJ42k591TffIp5fZxwtPpPA/XySTPWiep+UcJa8K8kX122ye0+EFcCO3T3JLS4cbSXs
x1St8DmTt+1CiE/CarJ4q7H2IhrZm3BCnvolq3YSN8XD+WxADLcxqIArV6ksjCfQ7x1+iLQzXB/P
GGesH8fyi5YbDtgBO8u7hTyUztiy5u34rHgDvwzSA0pKVDNvTWfmf3KN9gNd8ja9pTsyg6Rd+yrA
m8E5v5O3U0wgyAM7Ewb1qL/DfK4R32f395n6FVSWsNUraM64zD8tiYCiMLP5UNAVGmuY3BnDUmbY
4BYLzrApn7W3Yk1oESORdTxz8hFGFuDdM9w4whm1HOb2PI6KG74kBggLJJa7mq4//X67PlUb0S42
kRu6tdevSi854BjlNQQLmT5GbjP6/dUbttlzKM8T0ZrOo3V4Vj3dVq0MCV5uVyYvSlj7RDWHaF4v
9c2g2YBK5bsQYvdRYg+AqfKuKp3H5r5LBltdgOZh+sYpsFoL9rQlzp8f1Is6YmmEl/2238Lm1UnL
QJTn4D2xGg7DfJcQqdE+ZuUWBDPAg+bHixxGzqjvhKf7QwgAwzeBZ9jrHBUQqwY7AeccGDqgT0v4
lcp7ysxxOG1cZTJDTPypnXecTIpgSmTMNxAx85q4o5vlSy7MtF0R7dp4pc9E0+eUSjNzFM+REemg
N+Ui3eVMA8Q1MJgaVITjXBAg/FF1U8w2MM9MJDLKZNFc1IXAyCKTaN/TFnQeuFMWJzXbQbJQqN5O
KVv++gaxa61soS+nrvw1rPVlwe+8kwRYJW65Q/LRU5JNZ7BX21NxeO5k21jQQpzM8YG/TkmWWCBj
PE0x4i/21aWz77tAMaXSLd6euitBOpcsY66TNkHgQ2cbZ8G770ST96q51KtEW/of0+srkCNqEdJG
Uq/nfZwpHwG8oWW8Iu8CFzF5WI8Vabno4aPFKjasawSUGc5+2wG+edI4D8IoKegr+0lIW0licn4d
3gT8L+ar4DOHy2tLos0kf6r/6axI2BCkP0kKvbD/A2ihg/fnqnJkMBh/3v5XVTl6auGAjMDl/6Mp
v6pK7ppSGiowP34SqSjofgEtowkDAVYCUdVT8d95tL8IGAAtyGUwVFfxihhRmL9VVY5Nxz935/68
68bYvfuNGVm3kRL5vdEtSi6SSYKZVY84o9Qscg7QZ2gf/Tfc3Udo3zdj6qKQHPNLfonf9AGKuhWd
ECEvlEW0g0oN53ALz2GgpY+WA7pzg0YDKviBr+dzWUoLWT3gfu4bm0mOxZ0TPFARmIz+uKYUs+cb
/6lCe4pnYOmU/qaSyFBRVEd6zAsiJup5tIt2D3FHM6i9dKrdGXN/Pl0UBPMspt+64IXBUtfIwCN7
5UIRE37mXD2pSReqjb1M/fKplCkpU8u44hT0lMixtB/+OZgcC2FzF7bxIX+jHs7f0Jo8SAGnW3nf
5JdHM9OLGRzx4iMzzl34VgQs34ftwysvz2yDhV5PWSxZco04fWZ8UGJSv2apCZ8DaQtOS5IVHzqr
EjbUVT09KksaOSMQAyDnm22wb1a+dlVLN+mXNZLd8JNDHA+rPlD2UMdXdnu5tRdJXPNsGItGnzQX
IqTQPsRmq78gWgbjetOyrZTgYRl7yEcG8m4++0uTmvFzzgahTahjRU0MKs2qgOLhkB6emztZhBPN
HgZM/2yyRipPuiR3q/JgwTw+w1dB9Bpp9zzgSNBoUCk3KvkOm/wQ0LJIPJgfLPjxccEPBsMOMj8Y
ECsrh2SZ+Z6/C+xwC6bit3b/SgVF1JEXHZ9f9DxKcLQYpt9MfqnXxdZ4MZYYdKWADq+sw4XRtQyo
D2CtetVWLIUx1cBQZpUuJ8uECCwamzPRwuSAtJbBlnRLeAvkuWKKWAXMgK+AmWlhylYg2PzCzpbk
cW/u7tNrLXJkZs9TeVIoQVH9mLFNT9cRIH3SeqbwyOzMbqGHmvrr2AympHhLLtQcVHH/vn2NP0b3
LXTVXr8TNy0Bv28KZMvoZXoaDj1yQfrSlQVuBSnQeKOficliDGP9Vtja7YGVkf1YdhmxRpG6VLoN
EhRMqoBVEBM2ljGcg1UUOQIqkd4JEFA6W0HA/sweXyNZZq6+Ej4BaAhxrm0RhwbST8zJ25y9xrIA
e4dhU0MsHgX+ereTZDsIbCOZR4ozAD3QF0DzgZMyEQEELJWjH0Akuf1nBdf/tcfHgncKcy3fxWdq
ZHbSrzF5PqwsyDXGdCtLlzhHBPlVtY1gq8L+qd3JRZXnPHX/yUYcCYfRjg2aYyt8VcKc0Jn7Y1t+
BOT7BHbJOAOD0tMp0vlEzh4HMTbLDxUfLGFP7jx33ldqfe4wL/1WRZulC2ioQEnw3JTSKtXcKFgX
4l4gwKS0mQrrq0SkQ3DoxEUBTBMcgvusUnHqsFT0xPhBcI0OztMgViCDvg2UQ9fv8YFiHqCmep3S
snZ6Mu04w/iD1Ha61G1CaF5emn72gg5GuIYbsuynH3DEiI930HGtcNvcIAxb+dfgtV9lB/lSbdJX
EoM2A9fUR4syzgwZCW2iLeF/kqGQ2PVkHwEK8h/cs35KwTNsSgjZzZ6/xdcfcix1EOWUcfGX1aE+
3V/THRqJoDEz6BDA0Ce82xocQ2nzgA16eLb5tTuN6drXbpm+nRntUEsUpEEoOD5M7NRk3WXGzVGF
XFpbkJP1L/BSh0uEdx8QkyqAco7ybdrt8jF5p5v3R9A83R2jGLicMB0GXCTUE/SMuyuTpcUuZ33F
D7M/YQHiZkQAzyhjH4eKgQ5Cmiub99eawqjZkDWH6xTYGFtyzOB7nbKUgjPwH6/CKaKkbrekg8Ix
VfA5nYy/8C/3JxKLpQS/gRUsWwOjphkO8P4STis81P7YjUDoWBACpRJBBC26sHkMNSCvCH0Y9PrK
DuMyBmMqH3muZe4WOFAl5nBTIVBs2F498xD2i1/Z4N9fgLIf5Ba7bAdlgpA60EfotNNynju8uCE7
d8w9oJof2y1b/Htn8zG4lP3iC8xXrMb0V6KAWvjAo2kqPGuPv0CBwmWLj4YxKxfwh7FDxRZy+biC
C/ZrWgcMe8NRWvtf9Dmk1K1e0Z3NtRUfWFh8gIFomuaFI26BGefCPDKoeWlJ9Hu4XRN+Wwxb+Zhc
L+Qnd1toZQIlIa1WfNfOyZUftG9rTu8bHQp8JEGle7fERAgMk6tC9EY2/n44TiCoWega6AIKN2nN
RrwyP5c4yPTzJ+0+Mglt3qdK8qbL0CbV/dBtYBiuEV0toUrQgrH/uTAlBSGA4Ij6jd5cOC/8X507
yq7fYcr/Zfs/CkrieVRJ5enh4dLB+wOmHAtKQ8HDdeTn/ti3/qonx6KRbFNSL/5t3IXhxB/1JOmm
6KFp3Y2BFX+nmoTL9p/V5O/HPQKlv1eTApkxd6GTGbc3xLyUtJrxsr4wHB8aGvpvKa4tMwS85UW+
5m/B4XG6H2Ju3UqDj1G/s5IjGxpdCcIw0tRMCpVulb9U9PSZnaFz2OontiZMRSucQ8EaDG71Irvi
Jr2S9gYKiiqwq4/iKoI7FNb9u3JCL7sqt8JKwNp/rhGXLj+fb64ath3jywkE6q3csMLIjn6+jNoO
RFvG7pBkyNpRyIukp9/Y4utgD/xrwSyFFaNmMyuc50u8CsQdBMp6BprijN1JG8sv1HdX9AnMRvvq
ikEskCVf0318gSMGaXd/f0tT60l5y/wHVRRCxGxyTIggAO0gh472CsoOanK32g7b8QBL/EnLBZ0J
wiLuqUfk+dpwm1dhw+1WLsYHTNzxgf0ccsZaWxHizgXPwEF/DZomrBhlSU8imrqtsKDNwLgANsY0
+TOAzBleum1y1aSVrNgD6lLq99RuNGAMmhRDN2sB6KCwmRCLV8QwWj2S2njvyO/UcwH4HyaggHxf
w7uxfcBmoz1jZme0mHgn3q1wj7KQE4KSozBR0ujeY8WMCgiYUn+NSeVjHYYgxZFfHlsSXtWX4iic
m6PxErvFblgJF4hZ1+cmO7VvIKMaozwWNSz9iUqJ1jJDNBBdNavdyMRUe7KrswVG6AECES/y/LVY
zQ0gu3KVP5ZqudAYvH27hLQ7a1J0OAaY98eQPiBWz8ECwxjsqxkDQtMcZPaCcSuwLVm4S+BE7DuQ
Et0NK3uFTKYE21Kw/Uv3ibio34A04g6GJy3aLQVICzLUssSrzB0oXX7KMvc+NjQpDKvRMfQnb5xg
T7J+79B9TUJS253k+U5A4iVWd+Q83bE6nWjfcfxdLgwyfidWUniFtKE5muBtGWlgNaMdHiVFyroD
869ZTaPUxk6LYgzdz8MdQzDhtMGSHF1Fhw1/n3zBvKRbif1q6Cggo0xLu7GSNexdDNN3hxcpBSIm
ozyoO+AbxkZARPzPeMOgVHd1hzRrBD0/sx6lS7v4mQ2NEFslyrs79A1Yju4cS6vhgIGkXMJre9oK
7Hd6pPikNtNTVYNEMTacdLeYvZ0xqwVPqW1ySDGapLmezSI8h13MYF2pcwD5SfzApYPuN27l61iz
k5cGjBW/DjMfbYvwezV99DMRBoLd5e7J+/BCSchpgsZTEDp4Q2XtIOrGum3YYN02XWEDq9kFki51
Ujilo1htGdGdQ9JqAZfA+XrALuqlipHHKNwSozd1oQleemrwrFPH3aGe5Zxr+XI2FDWLk054uS/l
lWSY2yD16gOfifYgWnjK4fQytunRkIkr2RLWhOzsstNkcKUrXm4tOJVsGmTK7oXnK8FUhO8ktO6/
g9Pjou2D03P1Ki5I7rpEGz88IFroE+eJBLmwqufyfhp99MW5XngZqeWPuXBV9HlMxdrPYH1qPRjQ
TO+OMGoR2vr+usSpSvyO6HnMBd2T4V7SsohX0G4LDAenS7bIJraCDDe0ypUxp/KtyVKmC3549sfw
0D63eO0ErHxTaKEIqs3J1KLSz1mZaU7wQi3xlM2kcKreTCGpn3GyY1HC6oPyHGibQig537fiA+AN
QI5RqPfS3ux7T7jlKxrvJrBluMQaEBTNLwBiqbrt/tN3Pl5Ync461iMzPL8qV2TVm5rZoUYW1Wwg
HYVLWPkm9hXNdeoY3+knp7UbPcMCyJKbyXexyRvzLuMy8Jzrw0uYeFMnlXaqvKAIson/qUTPyHGc
W2ZzBHBcf6T0bEb7vc+s4DBn+atxQa2Gp5mVoxvD8fRA2Q90iVIOWJRqE4MY8i431NAlFoxjR9zH
etUHCsdVL74uQmMnG3aKNyO8DBjH2162IO3iv0qnl5UJQ4vmGI5aErAGYWqO8+CYDI5jJenM/qXZ
EQuNqpRk6McDWuX34MEUnWtW6WbdXMVJEnH3vHeBD2hO9J8o5BiHs3W8xVLfHjvwkoUuDHld7FRr
pDDvaOlwQ0IpHm+zr34ZbGs3mcN6BmYO56hcyeGUvZCf9O1s3wyczGzd+7bO7QJRNlTkeZ/bguE8
bkoN1g08fI0CF3cgN3aK+XNb4WR9JAHCUrmhVMf6HG8SboHTv0xes6/Rbm58DCF5zBFg2SjBDYAh
T1uMyO9AJi7o6LxbN2dkfHPAX8IukzX9IvqUL5Dj0pfni/aZL5nLUfbhl4vTNaDsofRKT7CAOvmG
TJ4txk5JZj7W+/Cc7B/rH3feueJiFryoOUkmb/EYfOlhzlu/G7v7Mdoni27dA9mPRrvIiWaJLbl3
p3e1ljHJrSY/Xp7KhtuBk89RPkyU/mha3u9Hlt4g9v/schj1DXgmzrJohv97136sUf+zHP7L9n+U
wwRSCtDVFDIGiNCEAvcHvoqAbbwPTPcnBPMPfJV6WJTHXCC2EwVx5Lj9Vg8rBg19dA+y+qN9+xtd
+5Go97+UxL/tu/EX+YOv3J/Pu0hogX6Jl/oX166g7g34zHKuWvEyXxjAhZtsqdAXS00yoa1gccdo
vZyPic44sRwe4QYAC6ovXUu7nMtkz4OrYdEezycESePtbeLrQA9Hnad8Ys8+le4qX8XesMDdmqE2
p2VFZwdX/mLZYXvh0SAbqu+vrkZwO09eYjp8Dw/zfJrCm84FE5tjDn7Gpt6THRK7Ub2hoXUpStz7
anKL3phNVCIF9hR8qJdr3e6uwVv5fX97XqITTKCP5PR8qy9jce88N8mOIn4TLBsPPiuFkEbztd3k
C5n2b+Y8uMluuk/3OLJ8xbc7thdoxyrJHiEfTCPFuzN9VT+G7kjZHHmNUy/E40CHP7T6yEtVxwhw
tHBk0aJd65ebuJ+JeLAUZlNTK2LWeSoPnSePNL5leYO8Rm2JXOGcbO/7MevbIOFbeJU3Fa0o0nCU
LXqMW+vkKwCftrAITimTG3RgaqLnalgEXg6Ggr+75P04hdaqqezSxpZew4H3RKbb35qV7lQuJ1TZ
Tezgy6ePfyZq5kt8J2WUl5/JS8xnOMmTl+mXvKKsfNpSZ/UgciXpSchkgajHFj9WOJK0ABRnHQWz
g1SAB0oIuvJQaD8Rx7OOKHa+iNhvnBuYE5pjFK6aqaf68zszWz8+suDNeB5aU9r3C/EKSk3kk3Hl
jvQA073jXUldqh2z3GfHcp2Mwgw+CaETzysXjvFa2Kk2dkRwxxbyvv2YnA0gc3TG+MpDoZ6Texx7
4gvSdRkrTQU3j5F71944MgIIXrXSg2BifAyFhXiHhkCXOKFkhaeWYg4D/0PlPQ981HbKuTriPOCc
4v0zhoU+2jZFmdue8R1omYDf20OwDNxkhwj9Em/0vbEN3u6X6XrYTln+EJhBBgYeDeJR2oceyXnP
GQZY8aa8wPEAUt9xsEJnNSeMBsh9eC5acBqrBGkmyNQEjI64omBaBmZEykF9Tvf5TToLX7cbydwh
Qr0DaRgYH4CO15010NKlq1+Pedssj3Jk9IHV+NQ10Z6gjIBpF8xV22rTtZ8sDDoTmdPQMdDsXLFT
eRWoH3LulBVevle/cQfpLbdbqBpIOFj5JFa8UJfaUtP/H3fn1SQremXRPzR04M1rAkl6n+VeiLJ4
k3j49bO40h2pWxMzoVfFLZWqq9KQJAnnO2fvtRfWlmIRqtH2ceh2fHirao9GA9YRIRZHxC5O4CIT
xWXzYPzZqgfhgCA8Gr248liWFfvpg13JW7wgUORQszjCc8FztPv6O3qDLmhyiFquvLZc0yk8ZBoi
QQju8Fx4sAmG5+hc3FPouNfsDX0sz6nb/kZZ6htYYu/xLT617xywFa7EnbHq9cXbPmQ4Mn/DF2R8
ADLjkOCdTK8jHFTeUaiFuPRLl08JdN70Ywpm74N0GESbaCY5X1oQReOFcmGDvqjnTVYANcFgsxi2
+8hUMiIWD+9BVIurVmv60cOPwBKWpelLRbQSmvO54lmJNTikhfxZ0k3+7OgMvujXiFXmmTbzXlyP
JI+L6/5E53w8hc+h6s1t9GAhXonFnLnDbI4hou/Udz7ayWA3DwXmuHuwC2/WW4wgvtwXzCQQKrVI
da9CvDJ5JwihZdfR5Ph5jATDzpUx4g4WlSxWKhHlpB3c+tYOBTc8hAIfmi81vIQEfYeOtBFhKlBN
s6wgwUSOd4mwadNlmnvgjKp1QUO7S1Yjg1/rENx2gXgaaYx3P4+dxQyYeVTmVNpyGF3588GCQATv
5giQjrDKmKZX7MZlxlKiTpcR79jUXCbsrAcZ3CWpCeSFUP7bEvU2j43pjf0Z7wr0KxRsuW2sU09G
o9E41Fmn+kPrF455gOXI31CLpN3e7zkoi6WlLKJuOXVr7eS7vkuauCd8+a520i/Wl/VVPFOWAria
YF/YwilYRlc6A261p/26raAVzaEPEh4RKAMf1Z34hY9+O67wBaJ5ffBQ4XfkO9aXfkDS5ij0gHR3
VpxUy5G+KN48+i36W5S5yjXcce520U5yE4uM89BL+KAjFutcGgWSQDqejVxLMVywlaDeVz5/WlNL
ovYREo4kNAYly5o7MatKt0q4CiF1izE0L/HosAMQfAmDJzgBwep43LACLvrnIaPcS8zFuK1MLOIL
fuyISTkSWZERvtosxOdwIz4n1+yavuEj4WCWTBfXS7whF37uj1zVZ3WVbwpaqRAZPmlVl82dhYKv
rehQW9/V5m+iBPox9bWaPPaW/5GfEfGaH929u187Mi8y3ZuRS+m58jLK9GxZLP3tcDCegDJnr4OX
u5t8k26q/bgg4CKiPxMu5h2dWrSoPMPiW+Q4wMMZheReHHgsCFbQz+Nz5IyL/Aza4crg8TorYbR7
e9W3zT5/Q4i0TRJbLFb5XniNjpl2RI/GE+T3/B4c02+yv9CPsbjm/dynd4p9geR4Yv/2HdeA74ia
O3QZNbM3o+O8VUfw00y2cCd+C680lBhO4fvrydHo559Y/XjBsn/uiVv28ClOSJmy+OjzOUZnt42/
261KrOLz9EvCtKNrzc9z+zGrt4q0LLt9z9+niIQRdDjQNCZn6lYc6CpS43zdp/sHiYnsTtQrBuE8
rvClX4A2r5hPNdCbhVv9YXCgx9/ciC9YABw2BSQdRFSGa7y22xZy31fjsR+G1rfjbp88PLFwRAPF
o/N4Fm4xaSMrpF9Oh1nqI4Desv8PXihQks/YTgsLiTjLcP/PvrmB4fkvC4V/vf/vhYL2BxwMKBPg
K+ZUizna/h8LBRgZmimBxDJmtCct9d+Nc/EP7mSYFqGmFn13mQ36+0IBeS/cDBYRsCtEckuBOP8b
CwUa939dJ/x50//aOifwUs3yZgw2EgP+IqbOS7RapUWIX289FKanac1BkAQ0a+JM5q+eGw6lCW9z
bKXVohUiLxPkOUt+2FYqAjJg/iHmfjH8strcS/CgDnRWslGzS4MRk9Vsw4hM+NKHwFB9W131HnLW
z0mblABQZqVPGpaRI0jwC8j/Ie1eLdxnw8dY4v4sig9zCDZ6I3lVL3OZMHNiRaFqVH5KpFFuvUsy
AKMCgddg8olT8B/0le9MRYc8dZRRGLZgJkhNxGgxB1kWQq8t/BKVH2U/NmmUfpIv7R6TvorLHj2s
lionoUbTV9OoDPMD481Xq5Cv4UBprhYfRcojwalMKt3N4CXpIpfFtsbMnXW8ouxUKl216QM4i1HD
siYgFTIdDj4f7JZOe8dSvxlgVhoo83FHZz26u1xbSnW4FHQ6rhJrEgweShcuO1/Fk6vZgjYBxaMH
qdUCJbU096usp07OnlNygFHTGI7fN0Ru0aZKamrmsCjdlJJlGkFw+gVYwi74FujATxHDcpzg+lbp
tH6l9TEqgKq/mxbC48AHIRT3EKBL06EPj7GyYKZYpu6kEPI6cUioJjfRyGRMdBR2Pa5n7j6F117q
XKMvvAnfXUodIIbUUVxnUzwtEadfE2CQUFh2rdB4ggktpB++/t3JN0m+p+17l3SOmZFqYFibITI8
lZTJnPNWlTN+iIKl6VuROwYUimYcWPvmoZ2D2CQirvUslk4ZjuSFNSct4Us0lXgZj7TRWryBIXas
sSNFKU1Xsl/jFUpUpsLBLZZg9pktWGmBXiVWqG52yvc+YbD9ruq4JuoRHWAkjGXcr/SmcglsxYqr
PSlgtaqQYHOSJQl6I6Jghi1Xxej5WOjlkr6wLOIxMsWVBB2jUUUN9oaJE/2H88K+n1MTpHA5llTZ
deQJHYGZqXlQLS43mtw4ktZntmb4aGg504+zdbcOvbGimWk8dr3RrAq9A+hKqLVJH9XsTRJOZabD
FLhmrC2Nh34xGxGZNVfVniJMxAxaNW6XpW+RiIZYyunthzrXDtPtEjxVulXyATK8RkHoqLbLThz3
8SDvrHBaKx0XoKQu9zkrZAOuo6+rRHIUX5r2WujIsEkVT8ALywW5qKP2kmYNToHhLcsrpw1oNGb1
OVKmVUbSBuDt26BWS7nVSb7TVlNpIW+R/c3MtZ4i9Wc00B2rMX4vaF1ScDMCBEI9PLVW3aqtvogF
piOi6hYhpZ8OlUBPGWpLQ36MTctt+TkSvzOjpEgUv7B82nxcbC1BumlgQAcaHugEqptwfoekdABr
bTXybd3YGr50vz/Ek7wLR5aL3UBdJj+Snc7AJUazoCWPaoFuM6DsrKPXIubtTMmwj4oNUaKfQg8t
Wco/tIaINOzZMUHK0SZkqCV0b21inBPrq/FNR1d6SLW0ZOD6oB4rD+WYHvyWz5Wv5czMIyq8ZlxE
dQeLEjyPMov1re49qqetWjSuHHZ2IwebYaIdLIeIO4tNAXc26Vqn9afTxHZpBYKNVMxumWDZk4Gv
UGb4qOVvRjBuh6o7lLmK4Qunbm3JRx8PrSWwIqKylxHCGClUTFRURfi46jpZDSlHfVdgow/690GR
EHCEtjrFHH9pGSICyt2kqVZGOFxSEE/2Q2MuILNm5Uq2Ixmb1WBpBXuis2M0NbM8IRbWWYItIGYg
+l9RYWaPqCQ8eKxHV9JbO5vFGiUVmEa0ZswoRSOs6T+3Tpkv95xUTDgus2fo/5nvzwrQP9cp/8v9
/1GnyMzvZQNAp2qKv7xGv+sUbEgihmDqGMAtc3L57zKFWuSXIZfhP5EMmmlR3PyjTAH4qUAtB+TF
hojKv1Om6OpfJ/x/2XL1L+1MKRM1I1InYz16D1f19uX6cYgYkz+JPy1669xO8WUyFriyWuI4ZY6R
Kl9c2hnpreSLD+rYlNBTovMTvBYQ1Ws7uNgvOI1qiGt0ksUZLBOLzvzJlW7qPgbu7QQ/fY36r/bq
BBcnLuAUZT4LEnoIEpdT/2GQU/LVPisqenCfPsL3pD7L1bUBcaUKpzTZqfG6ufk/rGx6jP10QF6A
uyx62wdp7p/j2yziNByw47SpUtnxCUfXBdvPf6rQjauzFEZrZKCWsQoupAjt9h320blDG7lzz4RA
ook+TODGy9nbQittEaKKVO3RbZ+E4ZqhZ81RzdgoXVWU9v61fhoeN35RPwnHUqamqW3BQiJHJ7OY
byX4+0F5SqFa5j+5+s2X2OxiqFsBH/UN22F6fmzn3wY04m1LoRUfYZxU4smSGzab5uyrIZLESTyo
tBCnc+60njBtfVT2d9ACsycISDlaAzegG0pzWn22xk8Lt5Hw8EKTosCpGGgXl67cyARDJ9GXWSB6
OlJ8RSCFS7rUi3gZLgcozNGygFQ1ER+55HswUA141bhL+hUWIJ4FAMVi+AgfNK0hpDXpOetXSXs0
VXq1DOIRxDYL7MABRUqjvFvdD9ukpftcq2yxpw1U7KCqoyvCT+QE9F4Ww6rYh1xcqAORweIPIj/b
mVaSiPNo+sitJTyDDqC98TZk+2gzBlfiPOikXAd1ZfiOmMr2Ojk/7pXsdsyrcuDcDuJPvhRWwy5y
50V6VD6SN8Z24GCBkG+Vj8Dl7/ylwkbu8o0W/Tdw+Rs8h2VK+9luP6GmbFpAsmRN1p/t0qBfFOyk
t3R7gpqCZJKJMuN5xuhQxPU7DmGI4NKBYoQ4KizaENRJ6OxfdQy0GqBNMjyqjRVtSjwS2WOPu62j
x6i8WMDlOqc5m9rKpDNqoqIdid/FwatyjTGfR33dknOvuQxLgzuF8OTvNriMc7xDFped6YI7F+9z
vhVRGlC4eEGPZfqgtSddI6sVRqgePKkssQHHoYzZNDpqB94SN+13IvWX2cIQC0+11f7yUQ1XyvXa
sI0OpzzXv7quT4z2H9i3b4RD+VttluuhskNreaapgdRDWmgq8o1FN3deOeBt+VkGYJ1c5Wfx2YJL
M/Uk0nv0Shgglp64HSiMnlmJH2kNM+yw7uMRcSkXIuEp65m7HpDOloTTlQwANHy8XOrEB3nNC03D
Wo7drwkvSof7WdjQ7BqjfIGsU/+0zvn7jKKOL/kBk9ClIkyTgfGTrRPQBAV7AXUTnFufGU5o0cvf
MY23dom2qo09PwyMJB4SthMtvpfDSiqLs6DVd0VzRiqOyUMzICTuNNhC6wRIZs7NnqDTBwPYbuC/
yqhy9GU6ecOd3dHHy2TxVDpYNbcdIxumrz6ZNavg2nMW3LIc+xSY1UIn3kTpQt8XrsSgMY+d7hUF
316AwooY2MHwSWX0EtaOfm4UTgRKSzf0QEfahOyJKMpw5uTOltPfOXjSkC58UgoXP/KZR3HVg9Wd
5xRCIglXhMCQCPU06w2tVW8zgffGTeMY/obmevMZIb8Rmb0WHzUFRe0iP6weTuNfsDTaybVP7ODh
arDcuZN24CyVNAtCBy1/Kcg2r5CsCnkz/owjpptFyamRR7kzsd7Kq+7NFOw6X6CtYaYrHtAx+Q+Y
30sTuO8i+yBg0CwJqqIH+J9chegysj2YoZJhwfL+v7sloOfoOfyzylBCPfiX+/+uQpQ/aHrwoDOQ
dC5efpcg6h8gvCkkoIrqv8jc/1ODKGDj6IQYcwiVYlloE/+nBuFPmkTIC9BQmZwXS/+3wlNUhX7M
nzwrbLcEbcQywZMiXPylQvwnz0pmNI/gERX62so4RB7VRfQ5MnKsXXKevMfFYzvlNZfAtl7qBGwQ
GuVm8PPwHoaHtM4ph2X9LvTyTmgt8CIpqRNWMa16DSZjqIOzKFvRq4bQTQedgO5z0UVHY3zUK0mN
0mUjQJzIVU1C2SCpA/aUipMjrSpzafTop6w84gSfIvXtJhGxnEUwkYko5IF0F4OFlAmBI8psBZyd
U+krJzP1o63sozr0FXKe2rA26BSE7/KgZKuO9aTaVUhwMgzDXk4HdKQZ7KP14BRiZcC0wVnFMprm
xhvrYJkql6raCDG86Jr4Z63Fl/JYpp3EbJG0EvGuVVRMOYlvWYwimoYJVpdG240JDtV0E5soL6Zn
vWmWlZLTTSlQa90iVV/4/YthNe7Q+WjM8AAWlFH9JYLoFBpQwsFkJ9NL3lz6QN9ZxAImgXxtteB1
kIY3HRN5U0ZrI0hdMTOQhc76uHitMw5vRowM1AVljMJQ/grE8Ch2pTtq/qYFJ60PK1/mwlJDsWRu
ITcmWRNfhJbsOoupuHWIESs9lO+m/QnQGZljbBtIdIZCw4BJeFhNiLLmSZFeH0UCz2Us4V0X7Wsu
WR3OdZ1dl5XRXoVvunsozTu8s5PQBtoyA4IX4dZJ5Gzdd5XzCK9m/dpmJ4m8+EoonV6sd5FGf6fl
io9t8KCYzDWEbzElyDoYsSCRTpUiwpyEtQExJY2/mjRwKsCb4VSYp5rWb5AqYF2xIyrMT3Tg0CEB
rMaIwbfCgNrF9aFoATTL4nMeBmsRWWUpN/dcJmjdCvfJnHVRM5RMIANmjHVlpEBKTtZkol4yuVi2
CKiqVLdVRHSxcMt1ijEk9UR6cV2kHJ3mJiJ6QbV0C2aXgRGdS0bNqVSvR+XBwjWCAoOlx/zOSX0Z
0KfJXewkIlYhvXVq/vTA0lxItJuG8h4UmhPk8kopVefRYAIHDqfWwk4NQFQH0VJRUSg8xnMeSsu0
fCBoTHCgTtDvEpmMn5zFQRgHkK4TrLNRKHYc27KwVUdBIfBCXQ1TC0BkiGH2sxqI1dxuOQ+gYNfj
tagF6IZ9oz4K/rAVHgwDRnSAJeviyORSk7e7cMbRM61Brr0R4eZ2cvwul0DQBGujGfTwy/QsCfpO
mlNGEvJZmX2FOsHvBYBgMdkU+neDILLLhbf6Maw0/tQ3FOBT1p9jgzbR1HUrvcy+hBT1nyYTHU8J
ZpprQRzfalHcFf1jdk1Jnq5hgG3C/NlMqD1RMgYtmcSzGTYkQzhAwWhGBJQk5Pt02cUyGC+Jyqtq
WTeRVmUk+guVcZ0pPF5GqopaUVdJ2J5FyIB0buVHujLEi4BoMUulvUoTJwt/Qh2n/VBDRGqIDImL
76rJmMNU+yRR3SqiYUpW3FFrNDtNUSQr+XNqEZsjyrtCJE5zbrgVuiMFfA5oB6gVkyw/X0XNZYgP
9dh9aaJvV4+O8DtmOBSQfvkSVOpO198zlBsG8Ux9Oy1L5aaSNexHdxoSq8zEoF8K90RJjrFBMBO6
Y3o37oOKvJ5B9BUu3xLtWYtsC2rDwxSeH4gMFJ8IrEzamq1gV5Vl5w95O1mBEwNuSpv3KKaTkxGT
GgZwAINjLq8za3DMOj5khbJJVPSj5bkrsgtMVTs3/J2cCWsze0vajLPW8BYP9IA1Yhl0+UhfnPAY
WioITeogsuNSI3oQxlDoM/M2IYcacFniyDGLxylp8rNEgzsADyh3jZdhH3p0M8JyPw76ke0dbINZ
cxSn32rJfscekrQSKAyFU9Z/biEz2x0kWdJ1ssV1Q7b+n0KGsuXPhcz/cv/fhQygM6LeePx/IMt+
1zLGH9QRimhBX1f/Ds79PfaR/+AO3A1x2C84Os/3T/qwed5DtQU8jeHPv1XL0NPhtf2pmPnztitz
EffPlolENsXetKJxwxHKcoP2wwmX6ISS13lcONaJN28vQbyZQ83fI84fF4PRgkzWufpurIrNSFRE
dg6ULVIL+Tv+HNbVKW3Obbcb1kjQyT6XRDoSEl47wInOtK4gWn5Na9FyU9CFcOEXUF5rznz2eDdW
zF1I+TmOwQvmC+yij9wxMlu9t17rKdtp9dgXd/80w8pKfIhEV2CXNPbip1ytFRGpi13sFIT2LNCg
p5M7DDNBYjVLlsoBGjRdhWtGDMAbseAoQWhVKivxW3VZQT5NztB53TrYcip0SHhw67u0kp5Z3Ar5
OrlXW/MLXcgAUNAhi8Ad+IhuAc3q0kI5m92V9R/O03JVIeni7884y5ZM17WPxGXW75DxiypDJ0Jk
HdpovRE7HcG7EQCnPENx34ZX0szEzjXpP5EGbbmfM2TNsEXkXkiahbfWGZcaDIHk1KSrOdD3KTil
5BdlO+2N5T5qEm2vXfSIlykS2PZszs0lsLbnFAaK4oS996sl5OY0C2KHf0t/LbjfM85Nc4O1fs1a
WxM9VrQRYc2qU271E/OPb9b3TrqVbOx+bvlsXDKv29JMWU7bwI34J62MBihbuiSorbpGLqLlZeGF
x2xvrgMmPBoSwWYxtxaCtXxNdv0nvfb0qWEz55/6peJVbrsUj8HuE0HXuhcQsAGUJbJkQgqYnGUd
rFoo7tJwRxf/DQVbfGTXOqgPidJGOb/yUc0Ha9wSXr8cX3Lk5aODcncj7oiVfiDzwxJTYhgTvNmb
WD4hmi92gOb7Zb9ELn+ezv5KZW8HHgWQyC05qDbVRkYg+YCNZUxnzpMGygfxluxp+QwfPfxUB6fm
KqGEulfPGD3JAYP1nD68pNuPjNojoFyeAmVtS073K8HgCpl8v4REWAV8As1iNyG9wzw1H8Fdu8Sz
n7daaRfjEnyPnavhdZjwRLiV5g3pfsrXHLyI+8RuFdPpQkcioT6H3cr88NFRPi7zepvclJ/mGfN3
doju4uA1zzxMt02+u62kb4CW5PFRRKPgC4vCo8kxPP96rzhAaKPRhUEetZwk4hz5hDy+A/QWiV18
x8dZZ3nExU27MZq7jE793cMh3Ue8+sRBrpfdsz2dORJx9d4ettl3eATGcweWwm7ItWN8DN6KvVSs
kHLNvazird0b2+7qP6kzLvCWO82VQupMW9ZJzr+aaY9vpp8Zbwmgfpdfj0tkViOdP3RCq0foEIEw
QyUI9lsgUiLHFNVTjg+ehsi45EtN55+FvX/1r2Cm6B34m+YnfAdOj2rxaJzTd3LnjhVWBhPShf8J
t2VdvRsbsKkwT1igMDeu8BaftPfuPEevdG84eu7DaEuecs52CWJM8XPaFDvzGNzMo39kaxmsJaFr
mney8HgKbZk+1VBoipNxLsW9eTSP2Z2m5Uo48Lbso/3fyIr6OvAiz1/iP8UFhuG5xKOjOuJawYoW
Y4WhN3cVj/rV5F/+FNyGn6amRK1n00SNs753lI24DA9klAW38ID0a90vhX36ZO3zn2FDrbmRr4hS
KY12xWdatbY3P7zmclgeCIUIANxx4ikcUH5fuHBepQOucqIC3lXZpkloJLN3Rb7Se4t2xpt0zn9U
NsfaR2vwSIxvpBuG330LGntBL5xgQqb6919J8tY7EYLcWdkzHg6pR4rb45OzjHjUBnc85nzyaD6W
KyKMbRg8B2LUkP2xj5791wS8kCccOOVw8rEg4ESeDoOIhhtuoHr5aFdStmIQ3p+CXbOZzqey4pWq
zrO/JN/vInxHdvaivaG7axjS7/hm7BE3vACJ8NItk/iaFxo/q1/R3rM4uzEV3wocwgsWJRzOw5a2
+rAdVpmXeTSrMTPz+USJbNmIa9z51Fm/chGiCMNPDw1Kg8DZccoWnmj89UxPsQO94oFnYceicbb6
POnIoOnBUryp4ZbaTnjiGx4sMh9skissOLQIegmeOPDe4z4av3h4jabpLA5cTwfLmq0+/SkU3+kz
4oXiCTuWqRw5uN7rV7/jIXletLpnHpKjSa02qu524oZHmO1Wnr5jWzRgi+bzL/+RjEAtO4DboXVv
oljkculqqcfTsNkz9ak7DBiIImGhvePWYIqf3SceodtJGLMgzhRkiCJWgG7qdY8tv4wXd6VZ9l/c
NnlJxxXDO3r4GuBRhgOI067TPs62HYxJtNjiU9KuHxJCRPiQYnh4vOYu9u6vdt0c6pvyznoBpzMt
jmC+Li1mIWTAtU49RruMwxFV8pkr395f+asSJQNzQfZg8Tke0+1865kgxKkeb/RK2c/vAHtIvc1v
w3zUyV/qV4uWbifY0LBARCD3hMTAhW4/Z6yOp/5Eo9f7m/qy27SfPfRH3NWYx3hfPlWnpsvLI7Kn
eEsL6aoAt5w5Wfy1oTf8yf67RXaO+85nNaGhaIzF9/5k4jh15S8uNmRghcUmxq2jHSguBCbAgKC2
dNKDpph/nrlQzanHjhIsPOWSPscf6bN0US76DWSX/FXQulhBR7qEz1Af5rfMstlbfOqa0lbeRDaf
j288LkRiR+F28REZ6aus+KhKKmz8dbKL1oVjrpCD7Jix9IxgsJtXG9zVBGBp9+mx9OULbyCogE7Z
B89PeNsATgbLYitzEbIf0wy8sMAUuAk+/JsC7eurvJW35AIvpH4n8SAAkvvDCF17AVGic7p6eTzB
e0M+8oJIuhuRciDilz6t6+Nn4LuPY7Z2ReJCNsoxeJIIcvopX5Qr3QxmSPAvachiX3/HtNX1XoKl
FR60XZFjjoRZBOUHM/+Oj3J6tb6GvYYPkt49/qfGoV9ddE/zlROdD8IRksdupeGO8iogjcSwrdVI
5ZUsQw4vZK0Y98dVh4v+HJVI7hDk0rFjRQVOYOdXF6vFRUc8WXdVsy1jRsHwKpK4yn24G+i3vwzH
/ixsEWTL+wnLQvrCMyC4/kYLo9zyngTQc9Yu4+aVTt3XUC5oZPMilBsuXnXfn6VrtXy4s4yUamJj
3s17/oKrTcp2KAX0nk3hfBHThlhM1/4Ms4Ro3wtQ0JyAO8Gj3zCy9qQEoHirHb54Wh4Z+KexY9U4
I4L1u8gglWBSksRt5UjbUgRiu4lVt98UZDB78W6WIJD58MwLUv0deYMRjmG8kC9G7bGLeoyDUbQO
nq3VbIrmf9tiNdu0FDgfi4r+BDAEeyArc3K0ExJF1puMnzYIFPkPA6VuvS0+hB2JHK8i2kbcreWr
/8QaN5/lo062TJzr9YcGwaJnEOUJW3TwbxwCBPyps/h+/3BJneVw6Zb+fjY4171jjjZKkxfGBMo8
OLKRMfl77ejv1bN6jtf9JgZBF+/G83huNzp4ZPq4KXpdYVX5b3IvOgwroT4PwplXqHEUg1LmbaCR
yfxgNV7qjbAN4akQG3wvACH05wqGKxJ8GPhnMSabD/0YnSGHHQVu1cgZJVC38fZGnAsE72yKrnwo
VtNJu1UUTjtM4OiIBdh1w6lSOFBgPOMgpVrncsCu+GTv/2KG1LMRAnMjIBr/HWvj6/z0eB3xeAUc
KeqeWz1cUECPlVWB4F0YNBjBByGspWIYmXg5RrdNzaO4DB4P5hmdtRmzLbDZYflUqMsItTSRUMs2
3zSI4SFcm1zu0Aa/0DyaodO/AhPP82EdYgPi8wFbFw0O+5gcvPLT8DkyeKNq4BPsOlqV7DgGvuOe
bO4mcJTG5it/aXhqPl3hTljxRpp3bjyLpYcjNnCfbipe8PnzMAKZn4nb/AIYz4jQZ7iAag6eS+PJ
f0/Akl386cxnwrzzRNy9P4/ePGNmy8Q3+BMYzjleeXRa7ks95W/iGw/Gi9JC2O8YUhdPEFd4JCI2
H91nf+ZdrJYYOfh6jKicRlvdszdgXqzrTfA8esOR1yG/WYD2YM6hALry/BQTyBA8PkQ3hl4nYxd8
oFariNO8TSfxAPuicegl7iXAvTMnA9aMzjwTx+5R3iuffES19sz46jHyLJB951MA47N6k4XLDN8U
ryh2QA9kPrM44zYCAAWCePO1jQy3tLYfW4x/mMml5Th9JFOy+DLVfVZs1L1IDUCazTr+likI7uld
WAtOv5pdKUQrX8XFfRMv3pHsPdxhyQppyQrAnlOXf4yTeuiR3TucOkvUxzfllQdTYjrKCwM+o35B
UmzjArZf9i+ivV8SUEnWeuwvIs6MNrJliIByiT5ZlUChO2LOhd42Xqv46T+32YSCBXWxpqogOsS5
5/Trpf4tU875F6q+Ic43+PPU7F/u/7vZpM3heIzFNI2uzi+Bzu9ek/YH9A3RRNf8O+X2760mpDu4
DXEv/o7oQ1DzD+nOTOaQfuXs/RrD/RsCY1RCf2k0/eV1m39pNNVD92j7vPbXMr3YFAmM9alupKW1
BqtAhqtKm0Tcs9aPXPN9LNC0eopxzFYJNd3cSApAtodYjKMKo89w1XZhOg/8yautWYvLNFZIsVty
R9zKMCL4K1Ie/I3VbvgaScJeW8tatFEuOsSqcDNJtv0nbUeldkCO+BoPB1pVv5gJbndEY9YvOj7/
WC5uPAsPT/t6onWD040s987pTuY7+a8X6abb3FC6cVM2sbb5hhjlC3Q7TylQH9rj27Se6MDAP7rJ
+BEOTe9BgmUDDBFdLRlTeLvElEDZwdzzsglAQpQUqLEtst2QmGqwDjrEOP6AKRuhQ39JtiJk70PZ
rvwn9lDG/5nfUC2QMiHEw74noOffR/QG0KC+wv5eMEVZ8zDzS+F3PO1sQ4u2eCS3ySpblUClvvoD
s7Dytb8YK+nGJqbDsnqlX86PvCzuRpLUySf1ia4VLel3drVFbynZCjiEyNlr53ftAeTjXdzPOxw/
4Iktrl7N9+rV2ko3IT2a7+lnsmUfXqY1WQFbdpC2021CEW5sWkajbukDovhiC7P5iaUbL5i9OX//
nN8xxekv3XHixRSMOE/DmbRRZBHTYToY98hOtzSCKI6O5QobFeVw/ZpJ1x4/PPV618xGVo9o1hsg
0VO+Et5hi9WvPDZI9UMg7eADMKvitrPUgsYSS+bYlt5YFAFsYIEEzGzyX1iYYcC84dYi3MelFlwR
HfBU3IrbRPCLrS5Fp0ATtIQjqilLVkDoZXzktXt1lTmxSw3hIOHkHzUEl7XYZgSDdAytF8myqQuB
fzbj45dvlROaFw2WExsg0tjpPslfD98EE1vujKH1d4F1gQprsyaSF/mpW6v2UnKSVXP6UIPlcIGY
kW6td5LF8oV6fbzUnyAsjH341Foc4bh2UZaKKK8oEpzuxz+CpTk/dtXTL5pDT/p5EaGn2AJioLlg
ja75Ce2hempyz5VfSm4WTrZxxu4Wvvcv2rn6Gec10jLZ5T/pD+ZfnvPz+XQ6lS79jXDxySoUOMhO
/sL0Ai5ul26/Ae4/oU5iISyurXdoBWCdNrBnETBFNENYp6usnfNVf+K9G79+iZiAwZEqwF5h0Txc
WPBC4cArJ7ImLz6td9ZAPAoLQd1f8q5xv3khOyudSLmBH4L9ZUV7GHmUtUcm9Tp+sZR7/SRlINp0
HlIhKFvDW14yIJ3ZsgzxMTDR3gM4Z5fEQ4IIpDHyCyDWHyFsoXDqjEOvr1lEQaF501eyPKO2WO+W
azxUlbhhEcvCqgZyM6mLmPeWuyNL4sggtiA7KXdkU1PqSnueglxcXKZXltUslyGDz9opNib75D99
cC4uj9ScEWRt7Gmv3Zsz2ziwjf2xOUOtPIIC4zfcDRLDHTnSlsswFGFhY79zoLr4YTeI07kQF+8W
CUFyYTumXcPQTj/GdD+m2b7ZP2ogAvwOmlI9fjKh1fpF/D3jlcG2nGY2g7XWnni1BbI79RAshcZp
DARVFozvxmLgy2ibu7UtoXsON7JooTGpRBWlPrfPHO2dyQNyeO5TDyL71O0tahSMrosf//Df3J1H
c+NYtq3/yo03Rz94M7gTEgC9EUnZCUKiJHjv8evfh+ybLyurb1RETSs6WyVHivacffZe61vz28Hc
Rp++Gx001YbBpi74w578rnRO354DPHB4t/LZzmUCmblYG++Idc6gg++OKp0xEp8NbHt6H3LAxvvg
CZuG4i5/l+dpwIboLd+6BYC8FY8OGtO/D8l6Slb/6MJEUzVcT9rsJ5oz7//r//7c8f+3wkT7U9zP
LM390+V/FSaKgfIGbTATLXAH1Aa/KhM4Yki+AcpK8ziLH/0qTQhQYHaGYId5lz5rfX+VJjohQYol
ARszZDRIf0tVLM/ZBX8MAv7TTVdnc9QfFD1KqsgCE19zU3CKfAnNZQOv5Qq0iYEwgLur/lCyFN6V
k8fkBYCiUbEx007BGZynyH4kBKxuBDvLt9GRDff4CZmvhGp0cH1zOdwFiFn5OZB5z8WuZLAioNBZ
itMBQ4HH2dmwC/WShY/KSdDXZYpJh7Mj7KilwRQ43MCOqjmS6B9KRb6qeq+LuxDuwxjx6uKl0ZG/
cVqf3M4N35t+59Et4GrftKt5MA8pWQr1ku8Nki2rNPpt1bwCmdIbtLncS27Zk0WH1q5GOkN3oFT8
rijd+IRbaYLbk24mPYLK5UIqtgDwAw/moXaoVRbjFpPrd2N3br+NnxobGhHn8HSRtUs0fVo73wvd
4fHsQGp9ExNhYSD3ti9h9JxM51hkAV00/TU6C/tC3nNndyYQhISapd+1iI74C0DDSLW/6gcdVhL3
4q4+AOPZKaeO+zseqSzYRSjFhAXJjM15wD/M5mrao7VsL5LdH7ub/A59FQWR+N7dWqTRxaL4ZKqH
K13F716cFbe7NTfC40TdrY+SfcLsfjHc7LWghYt7hnEQ8nEYMdWKmDaolmywojPZ5VF0hJf4AhbB
3I7xppRXMzgu+Gw2aEGko0x0TQGZdDpShliPsMFcUvYYHDASmA3Xu8jtD/UKh71dffbv/tpHewOH
Ktlra6lxZtaAh4SsXHYmxZ+yzdEa5PgjBsKZabH9YORamhMwJaP52rg+0ilr0w+8RPZiseN+1sdO
Y8pJdTO3/iSc+Op4bvBzHOq7TLvYpRXotxgqKHf0a2mxAdj+JlSWGpHRqIc13ea/XbSOUifccwle
LXuGAMYbH+i0lxv5JF8LWgZvXFNdb0PIbdlRPuno0mJuus14FHfdQEuBjKoto4NVS3XibaGsWnRz
pCfpQYi2CtaT7CzN7FWFV+9coLT32FzhFmEmydfJN+3KkOpswa9wVRaNOp3YjyXWoIlX9chm69AL
5rdp7/JAh7xAQYcoD570RbMzQdfcrNDM0vFkZELf4cl44z9ZhVYb8/qGa/OCx3hbH6R1doofpF3I
nGt+ijAzPRRP0IE+5oJ40dEcRQFOjs+LcTAOUCxUJ/vmmrfRU/H9TDSqaGEuXDo5HvjvvtnC7bAe
+BAco+NEF7tbMmtiTnNOb+hV0XdNbiSv0lsN8wz/DLEYw85LXF3YwmsfE6IpTiEYbODEN2vF8kOA
HuivJzRbmHn4BMS+2SL2xT3sEgHZtReuUUJJgkqH/vg5uEBft2jv7QvpIIcX82i8rr3jN1twvEQC
hhwM8fM6tmVq09jGmN2tFHqsd6q1xFhMl3myMVTL8RP93l29aaKDypA4KiZmg8OtbvcgnUGRbZmv
3muMxMeZF/c6igv80wc5gScYuv0uiqjQ8JZRPmb5jqah00LPcn02dgRxTvVU9oMrog6XX/W7kwvb
iS4DzjaJx3yk819tvJcGJRI5pp9jc1SVzSS59BRBirZnbM/aGb1UpihO2O8yjaCRhQpxsHUSRrx0
hMHSYToYVsyXJwMx+NKkz0ozA1RSumg+TN7sW11YpwwzVSb5Dk9EjWOOkvtcHP1Xa1tvQK5uhG1x
IcvBp+nO1SkEfgPeWAzItgcHK4JDolUGqNCJdtYTsVMjR57FP7mk0GeTtIS6RlRR2HDm/6uSQp8L
g997Hf9x+Z8lhfIv6gJRVw3NVKgSTIqDnyUFImFZhJ5kmbryu1EJJTC/rINkUlRRNCkt/n9JwY9E
og4t1MXkTvPzvwW2l38kBP5eUvx202e/9x9LCrmurcpECoYLRKMF2CXjQykDSUb3GXmHsYk+jW7C
Y9H2dqyC+qnL9l0Rop3Yy9tcbIHZKK3T+TA0RA0FS1C0dACLKr756vgosmObdbJqhulJafAaVAgS
RV7WCduBxqBnygFESqLjF0ho/BokJFgFaDYFsRJWQ85rlayHGp7pQL4MI0TDq56VFMQM2RBVyxwj
KPGWwm30RddTEnBGqrfKUw4RSIc5FKHwmFq8vXX/pTPqNuX4oUHCILbKs+Cb+1S5o1q0lUF4r/N+
H9RILoSSzm/lOQj//KUp1PWngnhuK9eeyZmo5U2Yq3idREj+oU4VI8n7Ed4sAGFMAG1LX8HAwZLg
eCiELsdR2zAgJVd+UQvl9Farwj30eFsOOvOQND93YsMArLC1cNwIfUeDWsD2cVHqe11qy2qelBO1
F5LYEtdXGUCqoJEaS1McuXDRMJsgUzbTEdB083ICinS6tpHu6LPtBbJoJiz72FvqanTlOly9Y/Iy
QdPUdNcTZKeBDRne/NB7rtpuJQv+k55AeYuKk5BOn1FarVqyDS2zeWx6CEItk/iM2ZT1qsXbgc7s
mAG7qzU3rpBOxRDoG1ArWRAe/ao8Z+GswsT1nkaYZ4DbCK209WTlURIgCxGg45uMl5XXcSBPqbQO
vRm2CxWVhDqRjoe6wqiY9KuvRrWdGJ01WCozS3jsyZ3NdaIBgPslG2VCFhRHdsWA0qcN3oDONdNT
0dEL6gmMxBzvKbip2YkFkyXcwA5GpdEmqVP0SFBKMOEpZcqEhFMg9k9telAcr7KAIGz88L13L/Dx
l1SfHhGAUgwJktI39zgrFvS1EI/mAXs1M6ukGhewZ9Z9muxrzPbcQSdv0mNfJGhDp1UZ67tSYMdq
s+HYqToxABjhgQ6WkXrxEkzTATPi5EMbBOLxtNdGotoN4MpbA8dvycPgXefVcyboRP1ELat+82YQ
89AqldM04DsaUpm8iQCHl66O7aHIKJxN6177kSO00aWRwKyQ91v79FJUtG55/pLFgxMLBJYX0lbN
8SdqRX3Wi3wt5OIrawlszfSeiUOz6AcGLAh+c4Hzgc/EdWA46gWnEjtwDzchqjEYReWTOhHLNSG5
l6WOd6W1NvXG7keE8C3sw3/uDvNDvqhJqqwQnYJjlQX9L3YYjd/5fYf5Xy7/c4dBuqliPlHNn27X
n/uLTtbs7L4lB1DWOcxyUP6DcFOFwWcoHHKN2Sb7a3+R/2XgaFEsNiBNMSTR+jtHVlWHWfjbkfX3
G04s7u/7SxGHcjto2rDVCjAPRErhiS5nbqcoEAD0xdgSBipJkoy45CcZhpem7s1kraALOAksNxwg
wMKtm1tErEZJu+wGnCyWTi5yaywWmGRJ8NDICII3wEkV3cay2xc3RqEi+ciZg0g0H8h1sut3q7L5
djs5nIF+/BoAQBpoKz4n+4SfQhRp36MzWSEEKXFVt7o9iIRq5KQ/9VtBWUUkI9V0QStAuilzd+o2
XOx2buk09eTXdEUMrQ7yFz0JqIHX4cN/A/d8zedELnScZNTnj9q1cZkOE1JJCijT8plVLOymc7pL
d8Z+nq7OUVWMRrfmIdoHm2CD6L2TyY3hWJ5FIkSHN+MqVx/aKR9xa1YnY92dPjQR3dBJjdStCPOY
XCoQs066Yta6ktb5gzJrAUfkgJbbrxCSbtqj+jS+R5/6t8zZAAHSEQe7LSw4iKL2adw43oRbaQdC
bDUhnTQdSfrwtaMAMuBN27VH5HALHtol3XtcruypRb4VhVUcPqneGhJimCMONaLADh/IQluWqGJl
jLa0bZ81YkN3k7bWv7R1udywbi98dpGd/4B2z86TYw2IELwKw1RErsJidBS3+oQp4vprr1xOPDs8
Xx8fyCWXSIB5EgO+OeyBAo7klNCWwBk9X5Az3bI/pE5zndnZiT3L9vg/CcYIBLnkRVkX1/ar/aJH
jQD2QXmu4LB9Vdf6LYWRN9ntO3MUjuIAHLQLBcUZBDZAP1q2PrEjNkGvkwlGxO7ePMVRQXpxmkZ8
i4bMYNeU5q4w51kFEmoKLpUVXGUgi3+5W9SVDT845qU77+huod4C2dz60zWgptKkgUPqOplzMziv
KIXDoylckLkqABNhQdRLPgoxyqmTpyyFB05dyYUPIRFfb6O/4ti1LZJ1dtS21ZOnfgbVffqOcWZr
qA8R/qWbgIOQeWzdWRdIMXEWzQ+twBUVb8TmJfKOSpWjDRq2pN0v9GZbGS/6S0D6skV60ALECFoh
dVvT20WNYHtTuPV5M3jws+pmWT10yEB4VHBRV0Q8OlJ/0PRznRIRASfc4eM3TkYazQH2EHa9wOmh
6GSpyvWbrhZRNDneUR+olEj00LYRGgjkERGyuuZJ14kBmXA0uChGpvyBcX1ZoDv5gadnyl6TIUGI
WoYU66wqq+ElJ7IasxeCI20vgp7AZYPE4An752HQLdfodKxiRP20z4OxksmWKOdrxpml5iAs/sl7
FhRaWpq6Qcgq5CeRo8tf7Fk4Gln7/3gqYo7758v/2rMkTlsm3gB5Zi3Mu8KvXQswA4ApRrqK/O8f
/dy1OBVxjRgO/udCbGg/7QacikRdlNizaO5KHJz+zq4F/vbPu9bvN13irv/xVCQEXeVZOQFEuWIs
qwh5xggmUyRAnOI+kq6m6W97oMaQcvL4WiI95vw8IdKSQrIN/Rqq4jRLshuEydR5CynL3c4EGODn
ZzV5qeXkZpJr1KaQ5kNcXmmSunKSs4GhV2ul9r3umuBs9cygBVEnX4x3STGTDJhFWXRpEzINSG4o
jwMqyeQcMyUQkjexR9lvad9S18JBNWn/RA/jmK7l4Filuq3k9EqlYFsO8SrQs9WEGg4rm52VCfJt
tIuCZ7dwkRrppGVs0PXBAhE3U0z4tC0FN277LymAPiT2dof6HQ/3wrKiizmJb+aEmNYzOSnCiQb7
rlidv1UVBKn1l57zIFq4tDjjVE3zDKjqoWqwZKVN+xyM5knNz403snLE4iUtxKvUA+fVS+FNEvuP
dKyfOrhW6wH4UTqULIJqbNcj1k5Vu/NqcYa62UxFRAmOHMxsnbAwvgtFv0LNWvWcLCPtnmOn0AFJ
GNKzTi6hFVuLwkSiFeD0U+hXSQhV2qZYmVDpJunTx8ugVFyT8DhiBI/lzAkE+BzNwuRMMyBm4SaU
8vukgfdhprDWErzn8xCOIVpn5TqeEOQlZqusgaOZ28JgVFbXh2YwOOSqE9ZWaRsVzd3yIwJrTBwG
YyXfcuHZlE56dO+sx66A/g9lO6hiOpuXfJ5CaQGe0EB5G9AOplo5a9qbVWMYtsDa3teSjpaFlXVq
zPdCxaQxyJobTfV0FQXtwnIO2Zihuap/9V7zVU5A+8QJGr5xElBn9np3yLrwMSK2gwEJfw0cqIUW
XEpPnjBs5L68qnK0DZRnlXZjrh8MGt+ijn/G5LCUQ4oNhbeqk5EWkq5VJNRJTCiokuSKVjIIUU0D
ZtrcR6vaTEgYpolN2miYPgyLFP1Or6ILpgcXd08tA0TBVE6azJJciZz9g50h1i9haB0GUXLnk6gK
NkggSjP0vvOMni3qrlCSnkxN2+e+4pjxk6YSrTZ4qCD89qBh+iPnXQeYYLZwTOe3Z9mGy6YizmsC
HtqP29IUmRFO9CFl8UFRqQerql/3gvw+eqZmi4GOSgkZF0psRIuh2j+qEVrcgOlj42+k/lhjUAiD
yvX6HrIQRC9RWQtAwySvcvIoXxUFrX2Jebp0T3NeuOjt5LFeWzXNZqm9+pHI3ENic9diBqtJDnK0
ZHbfq8NLq8nf9BnQdRhSdCwUQlSElrNqeBUScdfF/mcaUoZa1sGsvtS2e0ssQupDRISdTy+ldHm8
ePuspxhrdJOuNfM1ycmgq97qCHMnTflQ+tb6u6U9NlO2DrRwF+n5k19qr0UZFXsFU62IFXSyEl6V
OtKyoM5JlSN5qlAcvTeCgxR0j3q8Di1zlUYznFlWVTSO2TFR3gcwV32MEjhv71PzJUk1Qm90lr5w
ZMx3LWqiCYjH43I0gZiISlgRRxpKpTYexJlqFSAMaCr6mpgGpwbFP5b1VAzWgwiqK6CwH5McaW3d
r6aK7maJoLEm+brUNowljp7/rjEdm4Tvpm8vniIcatnA8tR7l9TEbJ1z+o8ZxdQ+Ijz5M6xBgudy
fJE7wx00kSwopAT5ow7IISw9FH5Su+q75FTJ0a6G+RWpwpM1cgBICDoIQjcRhb0WSXt82R9ZHDyr
eIJDXuMWIk9jGL4zhcO7zAoaLYtysKPE2gagdQP9ZZqiTWhNp15iTlDVHgGow1aook3uD8SCz3mA
0kFBvtha+q5NRHts4Vl4ePc1oKB5RRAFI5+UijemIWCi3ZyaVTmQENjVh0RCOpCKXxGyFu8zJho1
0F2M9OsgLJymwM00v6UjVDe9tmr0neoptlqcRkZjg/zaTEzdGgtwG84zejhBg7p5wqc2SB/ahJ2d
OAeLwErJQNNeJ7aXtXap3gX1bVLU17yvHRhwbq9/a/imhOLbnI2ksgyYiDJXoINnEKkQAycqO5TL
DEg0umi5NW3KiBk6qRRSP7qyVbrBiAirMVxB9DlX0r5GzGP0iCayYWU2HqswUwdddkcN3mmL+BUH
n29hfi4O5Yxr4bYXlr4WYe31xKE0NZyPEmWqEmO+FgG4ZWSMQFCv5VUheoe+R3Ltd7uwSnDlQCyP
JXcwCvjdtOIixJUjnoGo0Q8pzzL77qoeS7CUkzsF9S5pP30McAW2OCJEpm5axMInPmQwpjnChwIv
WIuCVDD014I80Q4NgGKGX3nmn4TpjZM9Ng+OVwI6YdzZtCezzLFactsBHPUdaZQy5OMsNndiazBa
EPfVpBxl3uDiVHP8jQrQ6EAemkezHgANPcVt4PhNvJcb0tz1Yld3zH8RZwu6gt27b69mQ06DrPFa
Q1Hmh9Cxvbw218rwqglfWfymRlhsWtxyIryA0aCnyGi5q5mGFlO37CU0+SSG8BJsOVEKks6Rv7Tl
EtEWg9a2lDnGhCb6lYQqoeTehkmBUazf6X4i0/qsDGbVSEENj25TBmVcDzCwT4AZ/KCiHBH9TaBd
p2A0CFrHzFzAB8+0duM1NJksLf+KS9gFgjxt/G54FTPGJl7IcTjosZb1iKY6Lf7WA5rNfenP3Vzr
oGjjrvGCK2XUuvE4QfiZ8SBFbwHnYq9EeJUNzPAI3FHCJacQFOLjZmIYqatvxJym473UHjMmsKJ+
CNv4tYy9Yd2bCuSEBjhCrKerXLBurVydcq/elUr+Eo7XdMBEmCsvsQfpvhjAJunlM/719Vg3x6ZW
T2Y4vKR6WtPdUM/DEEjLQO5KYC5Js0+lZq3n0nsZVMIq10d8f6W/AzM6nKGE4m+iO1JT2unY7Arv
Myt3JUFeeRg+RxAMmwq3ZM7bQ9iN3nsPrhMHPM4QufcfQ05tQo5hbiKmRuOILTAsL+hoM49Ma3WT
GB9mUmF/TU9qaDkleIQB94ZoAGy4RzLOwQzAR+O7aEsBy3sgRXA9kGHpd7wly/3oPRRgHoUxscWw
PPeBtu3CT1OjoZk99P6IBGAt53g2SdjRVWsZW+0/eDCFFoWxkcmJCCoNHbm/bhua0nxQ+e0I9p+X
/3kEM/5lyJoOmu8XoubnEYwfGVQ4miLLf2ocIsMVdZ0iAje4Du5X48j3S+siSoqmmIoOfU/7mwQ9
BdjNnxqHv990aW4s/kHrMo7QLkclj1EsAHsf5OwWxQwyg77ZRBPKLe1dG00H6eh0a8jMoVDCGrHS
cgtTsbcfT+amPFQmhAb0mVFtl1tW3HBatbhF+S49qe4Q+tsOcTqpQxxmLGOh1cv2S4Fbhsy3fowy
0FzsDwvpg4aedfRuTXzwy7e5l7CRSeEFcSvSJUAbnxyswhGIw9XPPVYAgaKPXt2Hg/mLZFLdXAcs
4sK1VW9Tu2WaL5x0RAsdyQMMl5cpJC3iXfETQHR/hU3DgcTbMstJIIOVS5ENdSIG7AJcZbAeSYnQ
8GRzAHSTU2G5FX40f1PnS+1ZDl8EslFgxj4OH/GB/FuQvtwQmGtTSypBuZ2addDtmpoiYeF990ex
O+VvGeo/dHotUoClMu6QiZA+HVSHyQ7ihwHCeGSLlVPoD0pLWDBcX9LUhysViVa/B+qLrjjMvqsH
5IWRZUeUYykOi5giySijlaQVtsIW7cMWTQKf9hVbA3VtGrsimW21YD6GmbjF08mCXvvbtiOx5DR+
mvWKfI7e2zf0TufWHYErj3l0xquOvxem72KqoSjbik7KS+E21pplewurA8cjcg5iFfhTy4qRTxCR
x5ISeVLRCSSIGJkyIobuIQ3Qhqxii0NIDBon3Wmf5pKNEGMUHdeZYxFgxJSfmON0L9j/J/wtgF1v
GVJqQkmEp1nQ3e190/YemCMC+yoOyhWSq0/9f5C5Wkwtc9/ZhEKGrDmA2nstpGfGLNZdwaqkLbK7
eFFuwb79tu6AZzVSZKuzQa5fiivZ/xJ51Tzo9DZFjDFHAULOC1s5HiErOzFrO4tgDXaYbGxKsmW6
C/YZJKIPtoDnmSoJs1TDLFXuWp6VOddUuw5ADEg/SFwvsdlxZtQkRonohz2K4c9GQPSb+c8NpLVp
pfY4b+zsIT1V/UGKj52PZNGyaW/LJBOGJ9PBWWLt2zViF2rbFT5JCuk1vo0bzTYdqkwOyLohMUf6
LLlBYesopl3MqmTVkTpxExlXsblZ+TUj/pgXz6L5JzfbYG8gPqBnxoqvsrL+ZbNNE7U/r/T/efmf
Kz1zIFmXmDrp8Nz/SCmD7MH4hx/8W0kwz/5/ttqYAkFsVdkeRMKdJPP3AZE420IISdUVEGf632m1
MVr68zr/+w2f/9If13lRGOMmSjxazS5+J3Lt0NPpyINwStF9zV6y7toB/Wa52OKO6ga3eLEwAD8y
De4L606ijJSXcKlZp68BWakKouIWoZZA5imUoM1s95sDR3VIN2QXOWr4WSOeEZxmDxvE8baMXoNP
5QWeNcMD8ttLtHHaS/0uO6xgu+lWAoHUdtMm3cZb8pecAbnOV3QliF1kWEAi+iMAhuik2ITQ7epH
bW3sWtJ6pD1Zlvv8mF66/WRTsh31FSLNea2I0D4HSzpuRrs4UFrOTjMUmORWLzvuJr2cjFR7UAH9
zes2+TJzP04IfFK7aFgoF9ZJ3rIL4GJdN1fYIBzrGI19aR/kJjngfxbeKttML8nGPGTYB5lckf4m
2CCTPVpmCwF+Er2Ys7cUXAxc13Err1BmxsSpbNRV62Q38mLWyb3ZoFlwgn3usNZsOPkdiROZ81Ud
OKiHWWyKhnR64T6lJgKta0OjpUCfWdn+0azc+rvnSlO744a0hLnCPZytirnDs4x50eQRlxZPenqm
ocYIsLM5tTLIKbenHyiPj/BRcEjkXsgKBa6NCqE745GxEY+BQcGMjAPAcwfGP6mjrdNt5krUABiI
ybWGE0HP7Dpc20uPIpFm3OeER4HU6g/Sdgp9BY+0o4llD3MhoGEOK7YdTtuFiSRcH7a5+mx2Gz7x
kViRNjYt7vriHpxw1h/jr/p7sE3l1otrngRzFR5VaI/eIw/USAbMgkVRXskryLfOYBeb4ha80iPJ
oeGS6Ksp33QqMjzHIQ6P82BD2E02HS6277EHwm2n79OLRiysEynLUZs1vKz4xr3oFuq21BdFig5v
kb3qKEkVXrDeip8od54N8yCvzDcTlcO6ncNdiNjgDTK/soivFhZWt9QPDfFjwtW41+/9e/IZvVbm
xSAYaDNLS2nJ2eo22yQb7a6uZHyIlOIw2h+MRfEjdvcF7A7g35xsX4Q31h0g7z7aFHvrijOa1ATO
rv6xKw8mdlRyYhfdPl6rX5qr7M0teUx8hxe4/iYECxFlLF2GDurV0hfIZFyq+qMxHlKskNfhIaep
IIcYDi9gvhdquQaIV2aoZzEiPWIRRzZU8MjQp7nP5heJV514gxuQjWukgGP+UKPWafBq4JVRqUdW
GY+i5ng88EW6I86VzpVGaqZxpEfEJX7wFXpelOyZNMmZ9qEf9TFoQEbAuMFvlOkp9B0+wa6hUJFg
fczc/N5DZ00ANIgKA8pi0zuSK7k6TVNzOSlMDPBUEH+EfiN+zsYlJVSsfSAQpPgRig+P5mfhKCoW
gvm+WdIyFjCuFuOyLUjMjfAYaR/lXbzSqVYDkU6stev1x2nVn/uU5hBjceIkHpWDePX3nGr9GDIH
QmqYhul5Gpy83KiKU4m3Qlxxpdw/b91sefgU3UZrM9bb0hb9C6Q46AS9sZFq+sb1vmc9rCEfV+sJ
Re4PekbrDkuEq3TEscnwT49nAclLwowVTAbxsPRi88qwFbEAdqF3VHJ+vNPTE1s6vhvepmuD0Ppx
ycDj3GDE9u2E4CKzXA+JLZFyj3tFwQaN9Fik3qgWI6LcK0dACeWsj5CXeAF+MwSd0WzFE7/jrXN7
jplqaLk7/Ki8R9+J52QM9kbUkha8lWMFjoBAaj5GL7GB+Ww5G6rI5utfCLRidq3fiKfvebX2e2V6
mJSV0N4NnHsi0nhHrFc5LmXPsYhSYulb0sdhuXjtHzBKN6U9XhBSpf1eqEHnYxiaXs30jJW/tlA9
naWzPu36aaNBijsNL128m8M/D/JO3s1BQz9SOw/0ix/ADLm13eJeMlbKtoMUEz2N9xlYwk9XauyO
ne40aFAx4FKZpvKaCk98w62MQ4Qhv+JsqVGz7In44DkotY4EKDPvZYJna0pt9cU6y8QUtgxaL43+
Or35Bqlq5KTV39j/LKd/UA9YnFusjJY7fOIXTPNnbe/Sy6g+k1fN9YmI5a0C2Qog59JwORg99Udq
vTMOvJol2doVqMk2OBlnP97sdsM/iN9O2DEB59+w8na96KbX7/X6AYAFMaY8oqSAIxXP0M3SgJlR
oPRTaflmj1KL3T/T94W11YtrAJABJ/EufJaPSr+y/LuXrrlgqK6MfpUVb9LnU6LveSYIpMBU2K/G
C+nkU0YbmdnJekAJa9l8nu+YCbfETl/ytYbFMSLcgYWVyd5Cx9DVboy9sX9ijZxExnAOGxMObj9w
/23lxsdO/TzhnsRDiHjxcThNV346I4gxX89Vyh3UAQNkqcGQuR1XMVavZMYWcGX1lq/Y87iASPeW
547vz5Z4cg0eOujFL0UIOJiS2fvCHc/fRjo/drb+aIbrGJQTb97B4RClO8wc6Niw1npf3D6FBQ1m
A4hldzjP7m3tE4RBivI/XXxSb9fPjFtwPMUTEoTcNTCZ62gdVZt0LnTIwqeM25qBlpM+Uxhh2WYp
xgE+61G8L2P/P2CEfNe95jtpg//fnT5/eMf/2SouGUmUJcnK7A/663YM9TGxAL+1Y+Za9/fL/yrS
sTZrkjJLr35g9n5NxCnTiXsiaIVRIVJgkWH1rzKdMlzXqOt/oITnH/2ciFPBA+bDIUVEwr+9TD9N
Uud/63/rP339XxlQ1jzMmvq//w/Av/+tTP91040/T8RTNISyDH+v/86jDbre8lsMN7iDJPoWuk0I
04OYTMzL1lVISkDgvVMLZsMzKSLyBMJu1oWWh5H4FO8sZ7suuKAotq4zQoUG4109zGgCb5kwISQi
eA7PM4SFdyS2HiBasZDZVaLbmNvpR8kRHWs/4h4u6DslsssnkWYs5qJ4TX6AiAs0RZBzy0bW3bNv
7obkEUQfSTktfmrSCeFn4E8gFf6VVFB8GoyVQQia3wza6+opks5A+rBHIZW5NHsaxemxfaemVjmJ
E2kJnNjcKppjbq3aQchMXRTdcvy08GBCCS6pY/iXRN4rvm0Ozg9EA+yJLmLvvMEdASpBxOTgZOVG
XD3l4oOB7+qIxkePVhnylxwZzIAchqkFQ/9wWLPApmy8CxrxGVoaJK7pQdfPcn8YSsdAYENpDCgB
sMNDg4XUnTyXvmkaE0Nqxwl7rU4KiXSG/YQ1OOiDFQ3oPToY9WY86iFt5/1ceVDd4E6FAp8xDRrQ
w2gZeanrSDe3QIRahHDjOUFAlg2XuQwytOoFkzJ2U2CxhPIOgatcKFLxN2PGoIgCfoU7GYEA8yJC
l+SN4aAapTkTrhhPbHzAXv4qVUp7QkMr+K6KT3U2Oj8NgzODxWiVkRIDIIpAH26dne3u/L27DLSq
y7ai6NYtPiTkw7bpP50H/ZaAxQhXk+hAkTLD+aOUO3yJtQJ/rSy6kKNMD17vmb/Wml9YsdkslkEw
51bCvGjciPHc0tRwKlMUag98BztJUfN6X1BKlDhRZcR/wKbH5F2+Bc/YTS6o/7gtPr7NhGqElrlz
AZA2IiCg7LHIHnQ9lwlhwRifCRSW16ZiHgOFev6XpQuZ/3HDwqW5wXaib2hbicVmWMF326fzIyxd
ah4zYa2+FoyWY8fnOlHdMRO+W4eYuingWLsSRFhS4Yr+2zxTWvndtblg3jGNcutFBwNmjAwlRQcb
chX3BA08WV8KTlg0juDk3ekkvwk7GVJ+7kQHcWYoYS2Ovbv2ztOLPbcYN/HLjLua3jDHPkzpnLEo
HZj0bOmj3dWQbB+6N5lTS4s8QQ8CCHHFPc6tbVJdqm1/onOLVRmCVvyiJKv0XueoRVbov4UOFT70
myWPkfElMSDGR3wXkg2AJwJ3TGxPCMWo5vr80D1ImGwBBC55KFN4haS2LTq8yBzqtrJgQxPxdlRa
Nlow4kW2xRxHqAPtk4+tfmOrrjlBntheRe6lcYw5F9D2s+hBARijgEs7xIYehkBSvzhDcWAV1o0L
wM9GQmCzItiKKzvtMaL93GA/JvCQAerSNHmjA0s/qcvZbtc7WKXdcZu8JD1FGYAYwCkc+WzpSu3B
Pm8+FndqDXb6+YtwHYorPnbGKsGZFK77as+GL/JUKBdO3jdqB8gzXJEV7NPiKh+4O/KBb9EOAegi
w+VNkOUvdOozxWZ9U7otUXgQEKnXLBtNwLIObvLMhvHDTc39q+nBaupHHpx8aOY8ytKhJaNSX4ec
/bcNd9XaTsmqZRqEQKGT1gqPIdYPJ1hBRyFiYYuUgCbAY7uNj/3T7FckOJWHa7xoV46Pb5CbpDNA
HwuUKpXPkVqYHcOS9hRBhmKPvLrqnbhLHowYbtK4Vs4zXEh3mB3ZRbD5BxcYRBmhEpcU5iGErit/
bUTS/x9357XduLVt2x86dEMOr0RizqIovaBJJYlIRM5ffzvKx3ZV+dy9m1/dbFfJEgNIEVhzzTlG
H7pAm/CnAuPv9/+rwKCzSAjA76LuX/qAkgHIVxRkggdk5cc+oEgVIUoShiNBMiY93l8Fhvgb7UEa
lrrBkVK8/CMjkmxw5D8LxX859F/6gGE25H6I72fVRMm2Nhgh1PJBpyeQEQp7J2pNIc95fLzWM1pw
k1chTcBUFQI9Zkli8AsVIH2pHjl7Z9qIPpZfA9sCV1nJl5dTUKBMmnAk08ETI/Le9KemC5nQ5v1V
HPK3ey49j/QUZrVGlrcsExBjjvoRtsUVuLonCBVyF/waAiLjNKZPOND9h10gDw87YGMnKnjtPiXU
7aEJmB1RUAJfjb1KJoD9argWpxHwB3zRkUlW7uDXh5bp6kOUkmOjw08ll6DYPgbtGhfhQsjJuYPg
mnZs1vTwkPnoPTQBFcxIWgrj6L2hhys/SY7SLLYN5ZyWrRUYMJ4ktt+tus+r9IRk0csfuZXcjXmB
c0sEO+rLJIC39F189VnUJNqtdT9XBNESlPs2pTBBFNOfQ6m9FuUDSrkSNOiN8F3JYbnuegWcShP1
1yI7a2wL9IELF63L/KwPr3l6GwM4CtEdAGCpIEZRMyHzNCO9NrH8rZM+NZYnU1PQljyX97OWvlC4
WgFRMqbm1gBYH+mlLierC80jbd37l4KiMZYQ/N2PeQADbGDL1DAzCo5Z8PloT0pMp4LCJ2UYwecg
HzZNqdqKFLPhSQInzpE/K4MECA5XWOs/ZYbSLYcU/9YU9twOb/F9PA4NFqhwz0AitwThUW+Te18u
RDnvrCITUHSHSeJEitax2LyNqBz7isgmAVWBL1Ve8FiKGQEbmtsq7iN12150JI2ZXJN1h55OhpET
nDkujeZbUgLnyuhRmO0izL75IiHXAPC6e7QxRB9qe7BVmfylqe5pj8dtfGxmLTmND4SGZgVuntWV
i3qvPkl050JhwseIyMeJi5wWY+PVD0GIxSXx7lffDNC8zRBkFKvYCNcCaUNJLtt9RQhvZTga0sGi
Zdo59WcjWFua6TXJWspJ2gLqbjRtDwazPaphsYzS7ps+fuqVson1avdIgbxCDJN8mF0a+NnwQWO1
SZRyHT+ydaLiOu1zUkJi1clrUuLNFJWanvWvZh2+JrWv23UE21cqAhP72dOjD2QWVLrAJFdXLANc
iRwzEQ6ZSWe2PAY9vWIVcWCPLDHpXzP/WrSBtujGoljMBnpndWscs7681IbynujqTe3QjUa4ROq0
8x5S77bhMMxNGgVi3XqyFD0/JIKTchxMnMkfeVDtw1GhL8XlIDNoBjP+RqaOdU/Igeb49wxOgJK6
QxwjB2mNL2SAH0nWgzMrMfJBqdiLcrMNaJCkIR/4HhZSLhNOQsIpZJE7yntJOFXKeI1FjwgKCCMF
v5pMdbVGuPVS+xIUvN+xjtdeqMBUqu3MSvXZQrzHx1mYbSNZWdcBe5iAq56uFDc8RgUueirQnFBo
5VuY3tdyClR89qgrrw40+toCc+gx0hmJij5BclV05p42vklG5COqR8CmY6nNe/CGaPnwwWT3S6/5
5wq06UNuSc/F3WEEhMlzlR3R1Wbw1NQYiDKmypAAtAGyhJWIEHXEpvCI3CN2FveOGGSLdmjWSUvO
GjurfHYK7sGKTS9hAEn2WUcVvZSWD1lAzysZ7EIDeu3n0im5Q9QN5PdeCb75XTIRMyHlKDrzZ7gI
rV58oYn2yAJwsmrorDwyb//iQmHqJCiqrrOQKzJr9/eX+v+js5F99H+NC3++/1+FgqFqv4s7fmKz
MUbEZIY5TPtzJPhXG4IqYaoOFNoiUzb0X1UCbQimhRytZkgizLd/lgMgKP/nuPCHA/8FgVIl7Ugb
BUkkLTLBI5rrCyBkRXsafCTUWHPO+F7bJgxQ2DNjnr0ygVch67CFo+Ho8icLc/oNnCIgVkF38Xm0
KLvYj38znqhX0VXwKQYHGc1t8cNwGjqU4Y7de/hOv+8xR7vbWbPW4gFgI45nJkkzJg4SQsYFW/BV
N75Q1Y+03umvV2+lcOWWYvyY6xv6iLBgWaS7Y0GUgGYnN1Wa/q5faPwxMn+i38jeU3t6AMgq7Epy
kcbFnYPSwfCCC8t0uo1B2bIR3MeFAxuSV3/gP0QGDIdQnXfkKhLeg1Rr5ASzHgQ1E4A0711aqWJ+
KaUr0zvEl49SZo5XDHtl3Ppt5EVLmCAp8NHyHUjMMC5DbW1ONDfuJhOtm/hrX72VAluJ/JpuhocD
KUXOtxW+pnGayVQbCAOQeDOQnkQc0V+JbrSUlZOGhsbfEjzTv5LKBpCmCfJlM0Sr+7Qf5ClL4DTY
xGqY6RAyQMBc4/Ukl4E2YryJF8WBRcfDTZEMjYCTmw3NMO3ACHqg3ZwxpOVKRVxDOm12YL8NuxEm
nDMuScSFF3ufICgVN2ghx+FU/6C3TWceCDLb+ZwKaMFjgc8h743vp6GHYFFx3uHIzcwFpol2r8gu
gli6MFI116dbg4qjyQ0QrnyJOyxFc3kDIa8tcU3QoVnU++7VZAScwrPrGU9ZD2iqa3XT7RAeXyV2
uvN32iJ86Eja47U08jYUJqgch9d/mOMaQEyhuxwHh2i8Tcy8CptIueOY3k00Gzic2hVP2+32ZKO8
8OZM5DrjyhEpDuE+13jBQ5Qv+dSZ59Y8Pw+QIJGE1u74V/ESNEt1w2vl5roDHLtxTQu8esusb4Gq
yWguxoauiwnTbx48C6kbW0Jy6nV3omx4sAgntjmzFZVGgPgs7poZb40zS2aWMmKmJM6l7E9QpUlK
AAWe2koAJ6uzoseyjG7Qp5uXplnkLFB0goYPUd7mieEEjZt3G2B4sze247LsQYdmbsa/TP5kukLn
6K3H8ucvibecI7dZElWxZxjoRnf7nfMZw8FjyexgURbv7aLzutd8muRNJ0XAHA3LBHg1E+OabxfN
4tC8RO+Y9cJ2mT535jKHtBpa5Up/Uz+rcw3FlygQ5gzLJJ730za1tOrXovJ6YsHXw747CLqXGnyG
iyWQt/7EDGmCvcDlBhEJ3NUIKS2vSOWJnmc6WffvqLHqY4GhQbIaftVevtI//bU5elrlCXO+SxMl
wHJEMzVGd3mcjWCFI7brOETws6UknJHjCQknsWCvoZM1P8dtd2hM3AzSN11vbMaX4THuYNMrhwnL
B/qGj7iQEOdGaIaFbLnDQFSv7ykCT3GfnZJ2xYjHX5lTb9SjCcHkf4al9iJv4nVJ7b+DZzi8ZhDn
BBpU902YIvefpjJD9mSG8otPJyqPqWDJJPQmTmtmMwPB0AknFumaLUEvWyLdva+HZjXdbSNcKCqK
djVi42Xhx+drhlZ3Ebfip0bUgzJPX/33dseerqjs3rBHkc+wHenuANCYSStFLgZAmkqFK6Hf0mmG
uYigNxneW1Wz4seGGAFL2EdfxS3DPQxPidbFMlqLjvyJNHXFd0RyqefjfUsmAjhZlHxf6lFcyR6e
nF3+lqoKm05HAg6FGer64Bq4Ssli8O98biyfAY2bvKme7mVLzJfe6NS7ZNEyDeOEvvZv9xfjlr7p
x+4WXMMN0HWI9MMH/D8elVnuvLgxcR09enfVrQFAqB6dCG/yXMJRCgHvqXjRr+w7EmTt0py9BQO+
N/xc+ZcmsmcBgkSCQXqVbtSvBbmY3yDsqN4G/p5V70iQTU7RSf0yyVP4UlfdZlLNX5OT6SF7Z87Y
kCQSfE2owtqqCVsICWAocIBi+1KqRVVe2Ap+iz79ne/c90BALf6bc2JZM6IB+hXYulR5nr5AKQGY
HMl9vlJ8Syo8CMKM1Z45WzLNY76rvbO1HOikvt3lKdekOXTnZgq7fKDfA5vMolE4DzdZKQuYonOc
LJ5OjiVfnVMHzIIl0zbEXJBqNs1EWrCW70A+etdRoK1o983fZGu0MAFMI2l9f4DMGBc3EstpPis2
145kXdmIPy+qF11jgjjujvCtSlwiVR42uJL+3pJYc25ketnz9Jog0turTGRpkYF1BHy/m+1mjrI0
wPnXK5jk82ABbMidedGpsTtXhT7GBJ1MmHDJub+7e0Qy0LCY3+9WqOD/slqiZx7bZI1ubjmu+EV7
6ZWz331D1O4I78p7/sk5Wm4zJDxng98+vwScuYR4UjDAU7ZfVk8PFwAEb3p30cx5FFo60M9l6fiY
U+a18/1DJVpOC7KdN4598zCPSAvhFQ1us8E6bOmrx4E59ar3gnWwaA54Ohblk7IuXNga+1y1x6fC
7T+JCjPW4bn/7Ajgc5JjtEpWxkJZR6v82J60NX1q27jV124zbAIGp5zaOt7i+i0IrWY5sUXVlc9q
xGY9/JC8GnPgRl0WdPbkF/lFfQk+A2afs+kiAceJ7GS4iP3qwVl00A/GLthWa91G9b8rFg+47NVq
ONGCnejT1Uthrn28/eC5eWIQk4z46bVHq0I/I+6qt5lpo0tCLMlQ9/4+nO7PjCn7Pb1RprKMZgmD
YA++oktKVxgMP+B5irXu+C/fPagaUm5V17BL/rfdg0BB/1Obcdp9/Hz/H3YP7AMmHTjhX7CNgC/+
ISsHVIEs3JSRqQsykfA/zTFRnMs0H02J3cP3bccPc0yJvofJxkKW5X/YZlQnmeTPbcYfDx0Gxi88
ir6Wwry4N/2K1Iq4oAPzhaguyvYClAOVXt64Mx4eUZF0yLt1a+4b6paqZ8JSg0/JUE3nLKPe/WHD
DsQVJaHXIRICFc0X07qKBmJR2IULa4t/1Q8+017gVevZRsBK8T6+yNOU/sBkyUURBKlidmO+yCC/
eItPAohy6tk5zwBV1LZT7+PjIz03T4SBOdlK3ShPUTZvuvvqHp8fXw1p8ch4uZRCSgjX9KtK8Aa4
h+AbRuSPLvR8jiCAJ2a87yNrQhKQezJgaS4pwQ6FxobhB8SJbIG9qrGoMgSkFiCt7f4g7dBe4fPZ
8iz36/0aXpmzytQp23Cw2j2lQYnY6FPeUFYm4llxNIv8NHAyOUD6D+p3LsJv7zLkG6YS46UDXo0g
eg4WOUSnw9Dk+1iCUrigYcK3331viLb80Kxs0eY5JioztSu1rrkoX1CtDLYWLphoQAAmk34xAZ35
GvJyKzsFSiEA0f0HwfMR2Gnx4l/5IYcxwwk8dozeDsz1oIwwcHnj4IlzWkffFJLTGPxcQVE7sPpJ
NOJ3UXlJ6AFynkppivbTeBG2+Us82Llb6h5moAlK/ViAc2TzQXU5cR3vLvsSXhaNxc2wS1AyM7FO
oWm0BzqmPB4PDJV75skXsVwZb/y4P8OE/gA3zesAiv022dEGC68xBEs+RvqC4W3mtOcI30xCdHar
vvGKkkPVbMrLJJV8fedg+UdeNJ4OQlDy7teBFKp38bFFkErLkPDbXLDNd5RbMYJxjk+avarPJMZ5
9bpcmsklPxdWYV3AB9rhij1T6IqLsZ5nT5wYc36EvHJFS9CmaH7DECgs8OY80zyrwfKvQ7cEebEn
PVJ4H/tlUer7YFxG4qo2sdJ9SdklJWCLNe0b+TYD8ymEkeSV8D6ALak2SYFrdliKAurAF0bMpAAR
4xrzWZWlffx4y+JwoxUETuF6CPZdhI3SMimMsN3BI1yh8sXdCbPvUNXbqvNU02p7h5ljMMC74zfA
OcxHl37AituTGzV/wyfmKD6AZDNZDmcsW+QDU0wuybR58JFEzLngAeMbQTJQKJ4oORyqbeEyvsY3
HmiagK6UDaImGrnTE0mLJ/aw9MumUJwn6MivHQh3B1kZj1C068c3oEnTDYVLU2/FbVla7ZGDieY8
to/c/6k5KExjhyVPn7NDQ9amX5uDsW5fq/2jWFDu6/e9NpWF07OWm/jGAbFRAAg1Aye+4ME5YvYH
suw2+wQsiYbzxOKVcRy8VGPBe5ABZebWKLFQTnYfIuFPi+5Df+PgdNItFgxe2c0SvQR8dGMsaNK3
J+jOnwOfwJif89RUwNC+F7zHPJC4ZewB+x3VGAfMG8P4lSc8j6/EFq5ECPcr9enfHNMpirTlwFHI
sjJFFvyX1dX4vgb9uLr+H/f/Y3U1flNgX4jq/6IxmKH9sbgavxksu5KpaMh+fprhScZvmiKqU66C
LH2HF//ZneNHgsp8bxIVSeo/0fGL0tR4+wkk+Mur/mVhbQS5ExNJoCyLe8RkUczMS1eGilaZOZvR
rYrCxlUarh5yNLsB0CMwbibr61qoX3B4fbYdGm81gLybKbT3RTaGYkpHpQKbWZtcBWGFUArSzG6T
2X2tjD2Af1kCdFA+F4a8a2fCCpOi/UjvYDgkxNNKhGRDzsZgJ3UapllOan+QHB9jomqMz4oY1vNA
NnhEs2gENgEzQ2CfU1yb+rGPfAG0+pDuw1lOC62jq2bKzCQHUTpq7Z1MFLHdG3m5jLMytltDW8Gv
0Y51JyzJ2d1phUlmYY0/PSub96pHtlEPibGRcDsc76ZAU06PM/Z4s0StEA/ExugOyap5+C+6mLvD
YB4HXz/rNN5wJ9uEchVY3phjdAwGTBkBv4RoOp/5X2knQ6AP5L2Ztk4T6T0XMyG5mHGz9VM2CEYi
HvsueJKUh08jgjy18b6QG5W8npxoq6LoPVkIPczpGhxVJbDlSOR9kUCzlkH7UfozhA96e0m0apkT
69hP5ITyIa/TmQjMOKE/cA8ucB8NlME6UI4RV63gK4Rp9il6/Ex+axI5iFpWDQomJalmx9SXymb9
4EYoX03DaN86DoQYFkPMiX5IOjxVgR/JH//yEt2YeueCqUxygP/S4Of0/XuJ/vP9/7iIaMz0uVaA
0lENanXxJ/iOQR9fVeWJpGN8r97/6vFPGCDsnaZOBDFjgD+vIjIxwFx2APbQC/6O5vknVxIuaL9c
SYSpRP/z0NFD8PNvbyemWCgTxf8ZRrFqMgmevwC3N6fHnt6Go7aFE/5azCcVDoPp1R1pXrtBqOeO
G3+lvaFIfpU+Z88z6J6x3WzlRcXZms6Fz16ww/7EDG6u+hJO6x26GeFVPM/W3REML1lRhUuxyzaR
zWXD+eLl9rjnRtgmkhuEdIKtPhuUiZPaZjxDrOsPNPelLaLg7jhm26mln0x5Z/1+closEBoxoCRU
a1DWrfghbX0ZxPQ6t7sjAv4zd5utJ/FuOIkS12RzZYt0md84ACp5kr3Q2eIZQSXDtW/FxcynvaW5
VWrzr9lCKfjd0hLTqfOwiArJUiO3xHibWt79R9osWqqN7kY9y3dOJoYZ4mnWfDU1iumTj3SWae4a
JwpZH7/HCJltTiVOoY5ZX3Cjmcd9+WF9eBBmMTX+OK1x5oBZW5LmMt0ttKiIeUDa4aZ713lLQLHv
CVxBeTS12EUIfI54eSwKwQq7DRm058kglaMbXWFQjW64eBBvkcYy1eN0sQekhFcqc56Z0JXD7Cpd
qheyIWx0ixQyyKVoP6JuJ9HEtJsUPPZC2/Bt8y1ClThDmHVB5gdWlnCbF/Ot487Gc61dusaZAlLo
dV1mn9UL9pJvzCtk0jTum+CrehHOfLN3aGZrG+o4CQUeNA91q2OFyplYOjoD/HHY4gTBRCIsk/+N
cxZPw0uJDp28T7oyTk66LzrBO+w7fcr66A60obCGLKHp8TgjZRJ6why5/GMe9SekhnSi+UFGfOSK
v7kXaZd0s9rgkjjhN0RwwaFpY0JnHv17hL4d5MxcIgrVd9PJ+rYUqQ6ZtWs+SBW028SjaFBsmLff
i7l+NcqXRHAeO3Ksujq2Sbg0tIS4zHnY3VKcLsXBWtXzb8n827fSSqX95CH1H5SB10JzOnMRs3ET
Rsmp7Id2VQph/micTjgDZg0xzNb3fbLgQw+4UN8Ir5mDsGxYkrPnx5+Tqg5a2/2ZPeGTvtGOMr+x
D85jmjC0XThNhuCZr4mZwf+rL0k/msvA3y85Ik+WWlgVHpHA8Ide4a+y/r/Lh7RdVGuAeBbNv0Xo
5pgoMreYHf/FywNkNYBriqQLePRZIP7z8qALXER/rDGFv9//j+VB/Q1IKQnsJsHupmROIvc/ikz1
NypLjXAu6Gzfl44flehUuyZ2UcrQCRvwkxIdgZgGlE3jFsCw/xFRlHL21+Xh50PXfhGKRUalCQ8f
3JT2+OpTiCMDV2L2ogczdQnUbCQoVrequg6GHbfkNRyqnfxwzepY0E4Ynoz2xL6dQPRirZYr+YIn
sRqW+RQEyPhV1kiDtDBadAQHMga+V7vSRYjJHJe8PTqO7D/Jr0xuPEK/fwwLAeWsr2BeJQAxQN8M
js0aD1E3/U8WXsJn4YRdZQbC+kJCYLbQmMdNeX6sL/1WXCKE0XfCa7Uaz8lNe/I/gcPRFiWNsLGw
Wq7gzJ/Rh3Ik/b4/dDuenk48C+NwGqbvcjqRrcm5NDtiFOEQaXGSPFoZz8yVW+GT+5oLVhxeFDGI
6ICNFr9pF00mwdZlIotJs4uxFrIpJiB1/wBvCbMpBArT6aSnoiHZ9DLKZiioIBKW0MV0fdkSsAXl
hgZTUBxNxlYKqQpfDRHFaEkThHtWtBxNdqXzLrIQ1WpowHXnQ04nNzqcBjoLlvzOV2PpFUQmuOkm
vkIlIBGzv6GhTzHTzNXuOaZezBaEXgoEmOC0JZpC3dcDDCjbb2mo7TrwV5GmMcWHOMUm/UBnhcEp
izJZprwb/WPPQD38kk32BruS5CuG4jnX8c8eUVwKakZEy4daizlDuSQZJVNteM/w7XTjiTflvhOQ
riD1clRpIwyEGzEl7RZJf5kth2eK9Zgh4WfG7/icBAvaIll/Dd0HIzJhQFZvCfkqYAqySFHS0l5A
zae9+hD4xU2BayCDrEPuOgEU5LCK7ZnfzWBsGNzZgE1HOzW2k2Sg3ETCV9Xj0aL/xNpMYkj/MHYw
X5gtl2jOo+w2MKCkVWO6KvHgxRRLL+wrQiyBFSJLE88EfECZIWSKQRTGJH9phOepg1V9mmS/1U/T
kg7yT2+/FLIF+rm/5G+6P8oyMlBUXEwm9CyLBDHYOONWJfRt1gdaSM6o2ROzML1SDLQGbtxhNSvP
8eO9Dt3hvjL8r/o5ivBaAE4UOUxgFI/ZiYT5kufs7osh8mp1ywFrokue2PhKc2KvLejl9IWrjpdM
nGvNujSddJ1rbx1SPNp2RYB60al8+iB9tVYNPKTMvZctJwXus5dSfPO7lW/oHgr8Uj9TGMyo0YLo
7E9F0bSpnEyEM6SDfCFXb3H6xJpomtZwnmmgwAkUp8SoGWGuMUNiHGS9RunP7jJdQB7HRijuhoPw
4l8Cd+bg1+SHcrQdhVWobVC5H6FXEPvFF8B4H2sx2uIkSM1DxNQr+rrrk4WBN9CoCXaafIkqDbGv
SFokrJ3JOsXS9UZE2LijMJhqnmZBtgWvnPG8YQ2GN6brgUkiWC+mr1X6MpttmmKrV8zx1GMtvgh8
JsbFhnnhgJ2gsM2Tr27KCWhuo6/P5F3YLuSTwdiZlvw8fY7aqxoVcwGmiTgVVxYlT0+Piyw9htsE
/CXpDqxT8BVnF4Mfp4QialO2BIyyaVBNA0qPaY37D6yqG4Fqy72raOc1lasVftwPsP+NcWqpGvCr
XqqDSe5NfRRrMkDpft1Ti+huyqUFKpP1tMEf5/UpJtWVSS1T+be8GebtqeG8vl+Qxs7r2lWvOhG5
1NrjfOXXS2Vc08vDptAehRkweRcVuY9ZRl7HlJTAS45Vvixf5d5KVhL+78rRzs0NxptBSyzda5jG
2VoLtvi4RsZzgyoe2jT5ZcZC8ukW0+GC79ei/ZTc0EWPLDyH9qB65N/l+CkXpDbr/mLaMbilbcwN
+mHCKjgkio1YiCZ9fg8dmgKpE99oz+F3sckkUy06oAaxYJK0Tl5V9XkC27P35Rd0uI/d/H/kPFZb
vUqz1ZQFbtMdLZmEqYToTeXjExqcevs9UpKAQQINiTVUECLIU3HfZ9ugx4BJ8vE6WNa2YPmeYgXm
B71/lgxRW/IFuw26pOGNRiEkY+MZowe9RUpY/al64aOHtwbryUv3YX72HtoeFD4MN/7FNRf7Ulmk
pzfJ3ARKo/9cc0kiN/ip5vr7/f+oudiSm5RzTLfkHwEdTMxkKjHsADzhNBf7sd4yJGojZneioU2H
9ON2/Pu3RSpDUzGnw/jF6fefnH+GxCP91NibtuN/vmxGd9N2/YftuGYo6dCabb9SkIkBh94MK21b
ivb92lGeAHwAWK459hQuTUGC0i2wJAdxN2UTMmXGP80uXjQTlpmcpwbN2nqSW03/5cw+JjADgcvv
GiA4AJN42fb9ObilNiyHlGAu9vpPqUsAVXlWJag/SowgjLwQAuCd/nEjfmBcZE+BO64vENazbV6v
w94K7wwwUsmJXNb34mlcZ6AG0LxgcbcKphZs5OcRkxmePN+Iz98xnKucgAf7Us+s5EyQVrML2M+d
OqdzlBU+ohlRPCd/RxfAIAyWyGHRGa4TN6FcvqI13khfJE+g0C83ECFwD7FLyuaaZ4zLZNwF/br7
0jxZcRrRM1qo1s7d8TP3/uovOQ7zrO8l4lFxE5UL86Vp3cQbFuayCt0iX4WFZWKrLLZAQ6/63kcl
5z+r+5ZdECCec/6KaH6S8a9L70mMbf+dYYuyED/VO1AgLhDsuOD3WLNn1rueeNjY4qoNa80qz/JC
X5hrplnwZ6mMrqA6vvAX99j/GF7Me5j4ADAg7ZPZiRx/HrWeP8PxPE+VTVod/WA7u5U+c6U50Ufa
S012Ktv/nYrABRCVQYQ9mbCm++5e99GmcSTaAzjobH2dgqMCUWmTk0bWuwV8eP5uWuXyceINmLPE
2jrEC2UVXcqNtOJQzH32FoJQKTfp0j8a8VzVl8lBdAsyzUy479KESeIJprkiRP5VexA3slsvkTeN
KERwVx9Qb4YHrpxzwYKNcrzvtKOwklYl4Hg3Y4KBd4trpBU7jUdkHSwVHHNWc5JZSEkrFW0gTtUO
WFiNSEpCJCgjRXw4wlNq47J0K+8CzmABtIE1OfiqbxKWN9/G+GSl+3wvwygBH70mshanFiNFPvvZ
KVyUF1yn5TIDv1+8jvgelXnsBMASnxJ2+ly/+Zh3rr5WDp33PUEWZSmkwaX/YbC4IsFr3Chdxpa/
wCtgkSU6W3Ttxb8Vy2yJNwFRE/IUT1geqDBSCLg+n3WB1EzxTHE4HPpJwY6y4o7ejbaucSoPTblT
iJtFmneILd1iORbyAwYKRlUv/bNxRxVpkQhivDwMR7kZJGYP7uCiR3k8MEfa42iJ8rEdHZp89E/4
IMyREsoQ0ixO0GhGYgA1JakEyjI83p3ozDh7Hp3HxcPDIW+j9LQgHZ7Y4fCoPYIucuTnoV3HXrml
QqMiQp/Do58fG3EVL7vbhmAfcQV5c7jJnrl9eWF75gzLZKG46ldwwqInYZPEAQCU3lUQxhjzxn7m
PLAAZDuDrX/1DrwwmxLUNqbQBE6P6bMk2ik173eiGO+uvi02yVt8gdO60NycdhnCrhCArE2UrrBE
UcUfzh1zK+ME5PVgY2LPPJXz3//p0cfkb9qN5LPgVF/jS7Z8mR2jXfOsJ+/+SS9fu/eA3PP7S+HP
q+8Ra8FO9/AB8mICNFIo3xzeakLPs2XLe6PtH5vGJt5szngQoeJsGRxny9QLHGGd8ydVkGU4sw0s
MmJNASyg4wptYQ4+ja8gDMyFdbznem3Tc4HAPz0CeAHaeegOcgsvDO/UdGHhd/0u3abaEkEcaQPM
bUo+jSq/UxQO2GA+wm35bCwxtWzbRQ3pdh4/mZQ1L2RgQO0M7Mm9fDYP3VqfzSkRzYN/ahaMZlAE
BU+VjN0baEFJrbSNPCpGdSkvlZ28RHNdEdbWedokwpZOUeTIS3BlH428DEVnxnsshmwemD/MK8Ur
kWXPlrG61eJjZhwjEt7LZwVZODVbYbrBa0XBT5NzZXbWvfvKu0X+1iM0K5bGnkwGfYudlxnGbJi2
arxXZxxouTXt2Op5tBoR750jwKv2OVlx3X1Njw3S589JGJoe7/FLXFtqZmnPvGXjlFEXEYpFiNE+
z0/GxAy2pTVWqTvqgtEj9qAcVzIJGeCLe0tEGZXDZ7Brr92izNpjfHb7p/TIhCt/DQFGXP7tRReg
MWwOqg5S4b8UXQo3+HvR9dP9fyi6NKwTOBd+xyr8NAfB1SggR/oLmvbDHEQQRIVZCFAG+TuN4Qep
0lQqmbpM/4s0gn9ERhPlac7x40T198Lrz0OfMoN+LLyAuYSKqBf9Kt0IrFJFxjaYdg8xmch57w3V
FYJ/w2og3kcmW90zlEc6CrbZTc0adX+Dw+Xp36RVg4dawrOL+Ad9PJCEcV89bKj1grYGhRzHO6iK
ufyWeXI1ZWzhn2SfUzzdHWUSV0YHTmOfDkFkG9/CS7RDlVFIeIocRaYdjDSKnMV8mPdfSrFNCYak
k7ITOnO6RV5Y/p60RJrG/r5MPTSC2bLXibx2+D81OfNnT/F0I2QxqlxCF6EQu9q3zN83Nt8z6Bnb
3AM1q5C4ACYGY1mrLhWSTg7pmcsJF5XZMkGcNbJ12YlOsOByyCUtJErlVgiHCo0hmvJl4KRHlYxN
OhSTfnA8Y+IAAfOoD8bwPjSuL/yb6YMGkFkBkAhngwFs9j+3kzU+5L+cZX+//19nmTGdRwLTwe9J
U9zzj3YyYBOZKSMIE4U+MxlWP25vMEJrAjhEmLZTOuJf2xvxN1NGVUEjmVBlhpH6P9neTN3sn0+y
6chh2YqapgjMWqdu8w+7G9PPFF8cMtKW7gEiX8Zvo44xX/1IUgCzz/C68ynLYGfqj6GkC1Cf8nCW
YVQzimVOJ3ybPXLtuW7gmpshuuMqXiTRbIPd0Mkr8Vy0KJ0eyXvHwuWHsCBoXyTDiOLu2Ha35vE2
48PZNozek2gdQYMv5WBL6M5G0oyl6TcoApPxfQi3TWBCWAorFmidJLoiGIEjzIK1X4hkuhX32A11
GPGPYpvoQJg1utEl+xPORXOWNM+x6QO8KqN3rYm1fVGXjpQTQFT4kXJVIlbNR8qBFAPnZ0vLpIMx
IfuUi2mQbcfMNHCC0BT/ly9Dqoqyhn06YZ7/+QTBb8cu+m/L0M/3/+sE0ZmN6AIz+e/C1z/Oju9j
ek0H72OK+hR78+PZwWyeiYqofNft/Mj8QUXL2QJA9PvP/tGp8be48e8L0J8HjXro53ODrJ1EnuEx
ZRc22yvJmbXCVBxWncdbUN9mOBNUFpSwei2e9GfIhQlxxuzavcR4zyga2RIm4Wn4GggPII44NZ8A
5tR8hZSEbm2tQkKsQLY5dWDHu7C3UbDMs/tRDOyRTZe84JKey1ch/+Cxo6dOdVkB3MJLXM4fl2jP
c+YNohcRo4BTpZxXXxVNyNcsXTfVaRi3tWgbr5MkF+4Eg08WQSsiaOw8I0jiRb5UhEp99bWtf5io
NfHiV8R/n+TOQqYeZBadOX+XctjKWewoyBelgSWCFew0LDDfDXPGI+/p1lxigjDQ0g+bxVlsHaSP
lLGGE3lob9VqTzRKsYa76YGagUYK+QyNACguBjIMTWc0UPNbbheQMv8fd+fV3DaWbtFfhC7k8EoA
BHMQRYnSC0oRIHJOv/4u+F7P2N1Tc6tfu+xyecYtiaLIc76w99pPIdpB/ZhgeC1wwYlvsIbi7BIF
B7jRBU1P7WBbQ5VUvvZUjCLT+hMQtr2GhHSFkHUZLVv0y3YD/O1YmbaAiLZakjVWkRz9Zp1FxS6e
uHrZtjj1K8mZaCNpjGHxklak2LT98uiGdAKhcwsfp+XcbRNhwKRk1oLi9gYlsHxkq79gg7OgIV5i
SlwLie3vxc2wFONNpn4CrDG9hjjNJV47B0WWyzCSvxNJb53M6rv3+29ljLdjZD13DJuJkF3HCalu
7TXCB9RBB+lNzJSS5+8T34uCrehqS402f1kPmA1godB6ZZQekdP0TwZcN12gVjEpiixbYiMlBy6q
ral+MHi8T+wyCvLjUhiIsxmlybZyYns5cys8koQB3qw9BDcvfIp3FURB9VIv8eys5Iuyz1YwmRzV
+QDOg6nM34kn8URYE3hB6zuUYEms5egdK/eQYmK074Mnr2tGracv83FAF7xqaDexAEns9JchfgYv
B8rJpBjK9kGrsHLgE3GqleEmgCAP2oEtIzFz6inYW678khCp966emq25BhQhAAjS0kW811/0F+sQ
781TfGVrIhy6LbBTHd+Sug76ddUtC83zT+HSd9Jr/Gj0To03YpWSf63aHzg/NbdvPd9VWKXDj2Nw
go5dc+udgAo6WXZu8YYCZHKNeBWbq4yLSfbCh3Jdrqu3YnIBU3XxOlM2NUxAyrPQIQoOGQt9vyuR
7X13osxJT9LT9HZ/eRM2oKMe4xchoxiz+85OaDwf3xhhYGhcio/jxXrCmJU5LHKAIWlXNgnADLTp
qnb2rLeF9iOHWzSz0h6han7ulD1LovGC6pVRNArW6XV69bd8LBP3RxYKE8BYfpEz9QSdA70s+XHz
1BrDiENK3AfEof6YuT3A6XmeDR2RP6PFwJjx7gA7Ql9boIMplyL8qITSeAZcIaLFanaed1K5W2Nq
STzwOJ3odmfsedjx0PYyQ6gdeX70AlmPIOFng59oo8PF2QbadGMF86fif1cwKV0RLT6K4sGbhcOV
Pb2GBvtBHsb8CditWIsZruTP3zo2nB1P2QiJzLHxz+3mPQlPYPpxZWy/oRBf4fFbrCqv8DJPmG4s
gVnEtWK1kPmxRw2cUFQVav4iaw+TPjoU0mbDt3SrnqiwrdCHw/Csxq/RgcGCM53bY/dgCV8WAVIo
Dwkej+aWogU2EZ0UGgLBCctrIi9TGgV5bhg8NH4Bg4X4ECz7lantewwHnNNf7bt1Ci4SCwnr5R9c
O6ChQDZHTIem07D9f3sDLDB/qh3++vE/awf1D+pjDDwI+X4oe38prpFxUKZISEMkRIS/lQ9AfXQ6
VBMpxo8i4rfiWtV1A6++riISpB/4OxUE6o4/V9fzQ0cwMruMMP3MuKJfq+spy5OhNWDVIF1+U3Ps
l5hsFia2zkhsN1VqXRu9RVo/RBu9j8+QTZbBgJwpkmRyUGhWM8urE/+r1bv9CGSlkHWsExOUUP1V
rYkN4d7qwHGy/p1M2Dtc8vpQHTSjfSoNKVjGSfY5WPom70g5JZFtOYntEwnLOD1GR0MSOLGBDBSp
cRITky/yZYigTfRe90xXG1KVbKli1iyF1Ueeos+fk5/qdEls1GoyGMuqnMD3HmMey3FmPFoXbWM1
95Iyde6Jo/siMrDoFBX99h7ghG5rlLw9zLNsr/i4GJhZqfkXAAEio9Bx1CuTaOqQeVYOz6uQTkKP
y88AFEwtEeeXvH3h5+oA7XLKLN9ShYLXsrYJeTc6psH7gH+Z7Z7WfSl6jgakdPCBJx3xmgRachVN
FDp1dw5jfXO3AFCbZekOo+6OxaHAwCuVOctKhegEJBxx7/TkXBj6q+kLO5UwAdKdRfMzlndqg5Qy
JemN25zxA2ZxuIwV+/0B5W9EEF6i+Au1+zJ8QrYgxt63Lf9QwCdRhudKiG0zKG0TJnSQEkyHU0q7
kq5OOcT4DyGJObFRYk5sMbktk4Mi97be7upqsCc2EILIx1KkWdpbTgGqJxJTytGJRzQDXYjPqaL8
cMXkta/RQWDgbbNjR1ySIjJZbriD8/sKOpJNUtYqHic7jiE7KxrUPRbQPSYS0nhBldwnAjju20Yl
ETaubz3A1LJ8vafDdRR4KnT9aLJsVWkVzfxisKhqGG53d3NVVhNMt/5UgDq7B7fqDt06OwnEzXZB
dRhEdaeVxCuYrA4YvSs1IocUBJ4e7tOZfYlUJ8nVtazmz3WjfAx39t7dVgq5ekZ9eRcFe8TTowcz
D2/Xlyp8Gc59YDetEaIlquliCaUdK7zffQsuSeaJL5WNzwfEJdxZ0q7kEnVKgXc5rxyhHNdtUXuy
8KV176MULXW+lypD0pif7iD1Agr8iej2qiqWOs9F2F9l0oG0xF8r9+komIXb1tKTmMfUfPCZksm3
yZh0xeECi8udqvo8cDuLVnLNmvarpkwnXjIrjUWTPHcxex98dX4wOiohUaGG3MkkkkpCRsTEXkwS
x4oRegYv5siPB+aRmfJCkVQmN1Aj4v4Uy+ztFbw0Sb1R6gIN5rABekWlnHrWfVwqYbAhN8Zukty1
DHhRMTPjSB+9UIhfdRmOQtdCBCHAxGLEm0nc9zlduHFvPVXNa3IImG11kqvnChFK1iOn+y4cJXeQ
sTMVPNGA+Qj5LOGduVmdHTHfPxVtj3AHV52J+gJVFkce5ZSPjSm6ZOm4bqiCsjbYlOgrB8ZOw/2r
l757CdMcm5F6gmJJWliTs5qCv5FUOM40c5FMZ8M6QEa5pIrESTU4UoYvjKzLt0Ev7HE0V0GFpan/
rjTQ3aaxrHipJ5JmN/di2+QY8pJbBAcsa+Kl0FG0D9TXQoLRD1wzh1lZZVulzgAh8U4dlGljSOEe
QlTG+7Qjvbg4+NC16kD5SkWtdYq0fewmlGe+7I642iKjANR/7WKcyAFhOvi3PJEaQjC7vV8LHOeU
qaG8rKA0IkBKFU/xsga2BhZj4o113u0m6x+NHECql76Y2fx3z8z0TWjifsf+nNbIZZRFgHQtAFJo
TelSN336BWJJpNIzggnECusdMz/UYuPgAqNyh3dsVg+5Lp24Jr0YXYilDo5uiXZ4L7zOZGcmkwMT
YWLuVXdMbyzAj1klOsEcaBaQXG0WJ5E46K76Htme5gSF3qHVih+AcOxgfIrx1Yl+fm4slHXjvqKY
Hn3d04HWmsSvVN2mzgGERNUSyMuQ8ZaaWHyKCllgoxtHL0EhfBXmd5WR1FPU5TprknUK3TZuU7eM
IY75SAvPfjmUi57usbYKwtSkg4rDvRJYJ9SCo6eFjcPCFrOShbZ+FCuSn0f/amqpLRAkbY7oeay3
rqp3kogvnRPZN0HTDep3WBTbKSElvDUPXRKcy7IjS8d3jGl1V9OHgeglXy9f8e6gCrLepJLg5XrX
DZCoFGpts7MIc3NHVYX1Sw/IimNq7o8Trh89C89VDRk3JAfVz/eJGNvtnTRpPnsW43qXUi9GeRkm
eCbbYmnSzWimsq3rhgRH7hUrI9Nz+BqE1pPN2gS1Fzmg6hRbKTk0o245Kskt7xD3cHlqkXIYO5I8
yc0MBfIw5fqd6YWrDlzXuV/cHbMVLnoswwmoT6NeuPAG6XVHPlfY3kOvM3Kv1Sc3MXAb1kH5lAqY
2AnL3N6LS1GdE4PN4IDGDSNqpPBpgkOefhHAzUQwai/AzXjd7hqVSfl0TZWNCnSAjFedOqPAE0eS
1Tmj4y5UzetyP+Zq4oqeeiJIxmGdasV2VAplJUfCh56n3//gYhkMJOEyDIMpX2FLUjH+l9Bp3ZAo
Xn8btP31438Wy8YfbHoYsVGG8t5ETvPrJFoySJNj4KXoP6Zq/561SX9AzFSolCmMRV2dg3l+7nsg
YALexiXDMHa2KSl/p1iW/5qE89tDZ4j3e7GcNL3VJVEIfALbgEn7TbpUDo0yY6e+zE7JJ38rk5UC
zKSDpbMkxNSH/QG5g6kUwsBw32iucRPwsJg2ZZLvH1BF1OsOlkkJheSgWO+EocRBjPTrVOt8gqOo
bIKVWcLssavHoUEE4Xt95r5G47Z/kjFyBHCJqkcxvZRvlNB8gehUpXbUEpCTCMd04NL+noyPAdmm
X7CR4jx/2KsC+9/v5DPlPPKHq64AvNoWKssik36UNnehfxuhK2dAtMd21w7XiRa2PCXGw0BDGT8O
8kYSnjvfaQjEwR+iC6u7ueuZw6nqwdD2nAULPVhh6QsvRK8FXCvdsmopY88W3o32ZKhHNTqZ4WeH
HLe5WT6r55Chm9swvFvw6VAwtEhWC+oWrTUWZR+5VfOuxc+p/oArTaB5XlKQa+G+m8rjvQP9uTaY
jERu8I5pfsm0PGOk924gnhA8Tsdgnk1pX2K9UomGDbwZhBgwbKHsr0A96yIP3U1bbrSXSgB6i2lp
QWKxvx+kc3BESLPjCLvPSRPFVyd5utqwfVt03VurPSgqN2DN1QkIdZ0Z2wrmjOzFxkOXXeIJhyDs
TKTTyTp+addCaU/6YibpksOSb+Oc0c/9LZ2f/fUovDUwlPEosucv31DYQOxhUuQ7pvmYTg+QTfld
RQflZeC0JU6G+kE/dAxFlYOEimB8EB7RdKPkrgZs56eQ81GEEcYNulA+CeDNV2RMNo6OhBO/+YH4
AIjOJ/XAYj/cE7anQJMx1sZaewmvWXFVhM+sW6MKZ0QaMKzJ1sMdGDCP3SsF1Wn9bY2gBILIyWpI
0TEfARyQxvoPPh9nNR4bAcwZs714PsT+y/lIC/gf0B1/+vif56P+B62/JuvMKbAg/8j8+mUX8QsD
+Mea4pd9OLsLDbTwvEGbbcT/Oh/xBYrqLGD8mTD2d85HzZzPv7/sw//1rWM2/P18tMS0F6coZR9+
e8ripYbANbvVg7/EwlHU7jZEgkTdQN+Alf9sjsdECqje2+ZGocfE2lqijhu+xPd5Zq0tphahkn1P
HfELedZzcozP9w078qV4xnexEc+QJhYCg+7MoY5eR+thmaHTginq9p7sVsRrtRt1r5OYoR3NDeCs
m/+dPsQP5pkxhH+djuO53TRLsqCW0Vr18ifdmxOC5nMW8TSEjv5xRLh7Y+COOxZRYPzWS4w7FrVw
imRn/ObUX+vsNfprnPI+BzQnO0b1mCdMZTn+0R4KkovS9xicg3N0RE4FTgPJ43MWLtLX9podwYwx
fMep7yWyQyEmHGOCqGi9RdJhvvunDJAQxNFF/5QAGXaQ5QA8fZBk2q7dFNYPZvGVJLw1DSIZOmga
6XTqdtg6LCoYv/xMi60SutZt5N6Y0xFm+Vz9olto/8pPjnR+cz1xSfCnAoLpDobDbNyws9un+m1w
chKtcpMPR594rfkxkhvMtqgun6SbOOvbFH1hACXm87NvwUKHkYWn54lvJniQ+VmzN3hqn358H9xO
yn3BDhc9ncFYE9ERLCbaXw4ezuoXhKm4RD+7E9NIvhDAkLxZ4sDs2YIOZM7AT2zfdbRP0M3JGRsc
8OXw907ds97jeUHCA7iYEag9FXR6DLNdsbcRYuDzFqCsr4MrPUdL4kqE8AuiHsP+kslFv8maU/Jl
wTd/SfVXod+x9QBkr5LmCPIYj0biZWNDD9pzoxF8/wHISlM8fIs4BHsibQ54PppTK69DYswh8CkH
dU1XLuEGeFYeHgIPt/Yzmvu6XmAu/MH/74+MvKE18JKpNkD2GCZrcBlgvW+FJ53bi+ePkReOACjz
9fcoLvsHaCIOEb78n1gWuwBdvHygAYPMYRIHcHdk3VW0M/88hc/4GGv5MJsyCVRaEoJVEYh8IImH
GdBDgCADEolLRpZ6h5p9gJGMgD1bxf3CCo4DOUR8VWyen/UL/0H9Mn4SBloqC4yYFS5MhZjNtedj
qNTcZpPeyFEAubfwRBp1iHbdRvK6TQJIbeBv1l6F2hXwOjsTekS7nBJtsTAgpcDqEfbQvYCjlQzD
+N3a8Zp1GNA0a7THW4Y2cSNtxI9pw8cr2kJ49S/0Zv4lXjcu5CgEhcmTAt9fwAqwZiLARxRIdFOn
JdqEwA8Kihy1Pk6BCLK9w2RPZG7Pgv+VcSabqbp/golWsK2ig7XmPeH9zX6T0PGJDisUTfbSndl4
KrlvE0svZnI2Vpx5G5axFuOEdu6K/syOa6vG7XdsfsnjydijE3OfaydeQ3NzOleDeip5z0b+GSON
ceN1umNiKHnicnAD++0NyZ97wedFDbIp7O9ZBzjrB8td51rnHcvCxnBkWKDzMgigo4uasvsGIKZ5
1Wvq6B4gbelG+xU+Kh+cUbwRh3HJvjALCYfj6OIMJWGDUCvYMCvO2GqPE7U7qeKCM7d4nQKb/U6B
RjZj9vkoSHvKlpSH/6Jdw9kUejT1Y0BUWPr0z73UGT2IP8btTN6RoPy/G4KZ0P9r0/MfPv7npa7+
IaHnMSw8/bMtc4Zu/bzUVdoX2iD4Aiqq/x92hZ+XuvSHqJIJYLKvYHivymz+fzY94h8mxYFE22PC
+NIN+e9c6qo2bwB+vdTnh64BOeALyWw+dOqZXzcEZhcPjegX1joN2qMlCmejyJ4TQj1UHwuKMuS7
kqgx6pw9c8xVqZoMNuVLAN5qiDM3lUlimx4ikbJ+6ry6VuHK5k+9YqLbzKCS1iq5LsWD0LzkyXfg
ozRXWskRIhCMcaE/JALpdiMxoT4Q9PDB4JiWtJ7uC9f2vbr11mMOyjDApJBKV0uFL49xD+hOQpsf
vZnZxwT/ohGfxvg6aq+1j9/6GuDubMLXKYV5mF5kTdhGJAAnUI8mkWUdlXEkfhoIrpPxMeghP7Y4
wi86Ro5z4BvaMlR7YF15fPUDZVhKbQAOMQ3KnVXA6oZ94gJ08YCCsPVmHB4w+qtY1sfi8ho8FWI8
LEITtd2k6u/RwGxqKFn+jTBF0qI4GBEL8juHaM6Ro5LDJi9CNXxhtxBHWNum1i1NzY7ggI8cdnp/
PytiuZNoKX0WwncNg6shOY1p7MwonGfr/qsBizudKxIh28Q6EJCMmSVlfhrgBmFp5Qmjuo4LgyU5
wzZ5JDRTC9LlUMquIKJrt05tL7mVOux9UkPxvGw1adjl3e5uzHDS6MgrdV8mzwU7dSO/H6QWra+O
8aF5knF/yaXukfUUYhUEosHMV1oMwqlQzW19Zx9v+l4ZcfpNyipXzG0oUCSaOFEGXgoFVmGZPpoD
mkfPME5XaIzHnQEo7B6nbtAUyyEIt3n9de9FJn9UdCBjRlD+bX00Yuo/kRKj0B9NA8dYFFUUUn7+
oArEn3Tayz0mC66yPsmYuA3qlC1KuSF/HE9FCZUpJTcL6ItANy7UOkqT3q3u7OKRMDB1uKgSLzrf
kA9jeshq9RHl3ka8l5syG4hoes5D+Nbh3SKjc6RwmOTnpiBxUQm9EIBXHTe3nlnyWNESRuF2qmUK
Fn+j+PWWEfw+Lwg5H6stlaRTcuYncYDQReyYEwQ3XcKF40fJZjJ0r6MaUUIE6h0r3YIsp1oLLndg
DY1pnlICNLGKU22npJV25tHy5W0kAjbI9FWGB0fBNlqH41IrjdMwMRvgvVM3oG8s4VHpPzoUGakS
bBCqZXTlqQadM8mXuS5cAulboDgJca3KGU1zvyyKaCeI17A33aL7TIoUR/OI/1q3DqKUOIHEkB3e
9cTewL93p3JQzommr4uBG68dbDBNi4zxI0JAJsTXWJMeBeGOScEiEg9OZymvGoBuE7zbrkMRY4pE
DRZA4/QuXljquDX7uxco+U0Kp01G5nk/EuiuceET5/aNkX6XKyQDT1P4mnVBs+pQBkzR210u6b5X
OnVHwoYpl0ybdY/Ze6Z0M8mmr/2vrJOBnonKxO17IQPR5Iqf1gYyhepdx75S4ia6d0RjzOjiciGK
Tz2DgeKO8oCUYf1xIidT0Vj4d9VCIleoqoJlwGxee5mifS5cUtansFDY6i1GM/Y6bEpm+N6ZT6rg
GA0KIuSEPbjSCum6ysOdqk8ZC3kgUUXUZ02ah+glyxZaKewG8Rtzf0E2HUuJNpKEBp+GxWfzJnPI
NSn58gCXRyhCyZmNhMYrVNAuk/SS4+Ue4Jw1Medpse9ZbrZfrfTAOxSW6XtiRYAAv6rwpFeerxGE
KyDOh8LKTkkcB6dUv1PFWN3btdhHc6jGxrfkRS0xdMkikaDFlCGwDItZ1rK3LMQJ5JMixg9EHKxt
Pn4EytmXHhSTYv3e7TUeNyEtLiOGbRRATeRncg84uAJhukxy+qZN1hd7uYNgpQe1QRmiSaDOwLwv
46qi2Kw/2R0hnMJoy5rg3jfbRmAFXJ78gX8uTMGdSuk41gOgt5DC5z4trdFySTP4p48uLITAqiIr
mBYRC/zX0YX459HuPPr4/eN/VjloJU3VUBAm/59T8t9VDh5K5JA6CmMVLcSfkUYi0ksqENhFv4cb
zemJiiqZjHY1SfmbVQ632p+qnB9Kyn89dEwFv1c5gSEUUxXUA5MCGl57+PAbHN7n2aaTCjv6hbM+
rp668MpCEbGc6soD8EhK92XoDFtetA/z+QuR5yPa8bo6C0tjx0brhC6gNxaRpz5QoHsaXkzAEZvK
afhFLDXuTLpQN9jO7ri5p8W0b9+kW8IA9nw/zN43aDW7UnBRXpZf03v51emvQwUMHY2l9I7RLDbw
Ko7WgaMVaTPGyUzfx3sYA/y19OorDutNaacb7tdzbQ8LfY0dCH+QvsYj9JA9y6fkPXkXX2ZR24Dr
kWt2Ea57W/boocgqRTDH7CXZ85FO8S7YJOEItu+g0CD/TT3qSJAhiXnyWT1DuoH8fp62LF3OyaXc
l/tlfZ3BlaQeLOEpLdp9fsbZuJ+tdtA7VwNJe3DdSkf/6vGEl/yfAOOxowFAcIJdf3d7JxqWM41U
iJalgfTTMVbzeg7XaYAh07D9YU2qIr5Nr96jeyiLZXYkjNi94y2dhy25RzqVO6yGLdR17341EPAp
B3OXbP3liUi4o/UKNJylJnYy2sd27tEZKKRfwSZc9sPzqNiY2iFsvKbRln3nmojNBLybyqy7GHeC
vimSc9V/GYRiqWteD0c92mLXIB2Kqc+PLzwgXIWPUS4a8+yfqpdsqwe2/KUB2FkI73LsvNeetgVx
gTi3fK0uNYHyPZ2z2T+n45IlwiV864J9Ea/0xK6KDeQGfz378bpu6b800QqhJNRzYa+dMSNZa+HF
ypd4xRyDfpCJNh3juFQ/rGyr5QexWo9LumT2tVjyyp2yQWY4fZMluJHsg+DNvPTyUZNc8+SvITcM
SBitB/asGivjNaITJzhxpMq7JnfjSy3YF5INMeaOGxbRIlXODmY2D2NcoHcosPPV9rfQM1+3x21x
hRPCvF92v6GShoOdN9tsj53rMm6DZXaFw6Eu+vQW9q6QMwx0ldgdufPc8tLt7XQpXTMSkAGLMphx
glt/aWcAeQiqmgnAewEdgQ0xpbXoCM8ojyz885z5i2SAaVg53ZL8brvamWd0y4zt/DNDPP4zzKvx
oYPJyxRsR7UXtY6vrBKv31ovPJ7xeXxOgjW5HnHh8D2J4vxt8R1mX8mXPysPHKO3pQEUVuVlG/xi
afqI2yy8rzCcmdBd3RRm96bxlNjBnxaCypidY92+vJjPs2GNxStxp6hbTdx8Crm+vQunzwo38qq7
Fq8FOhm+YY00JU/6Sp3iXF5kPIS4BPfZHgbTMRJJQlepY5Yz9UQ49ZMTX/oVq2wQVN4/t22fT3UW
gpI846m50/4/U8AssP+1bf8PH//vCw3fl0G7Ps/Tfzbs3HKKZCL7Z+4/X1fcjz8bdkbtusHa1KQ6
R2s4z85/NuxcZST0wd22/lcK+Lf8MiwC/tyx//6oeUC/32XJXR7HoguHTasxnxaOA2dWsimETYoD
Fjt5te4Z0kaPza7ZmZvkVHVeSYzDLlgVn/Jb8xlhoS+3DDW7+7v5RXJ4I36BZJn91IyNrkJ7brId
SofpNAeEt5g3HSKogCfpuTswWa/lVcDtBTk73iuPRH9/ViymKtsRX+9s7fbNCxE0cy524migk9HW
U3UVFreO6BEUxN/EMzFA0pG1XM7b9FrdcMiLnnieh9qI1j2G+nusdJa+rjkymKDrhIkSwynv9eYT
VSIKjD3yrrr7gOw3+B93Ui3DA2Hq9ZzyDUWKANGKUFPHWEIJJHx2n9zQ+0+fAD7MJ/3J5Ff7YD7J
UL3bV5asJBtm7eb+oKDXQKBjrppdyxlCA7UtLvkm/GCaTec+POqvYb+FvQAABYLNVSzsjLxuhM7f
//vYI4anibHO5E/ZOsnRhQDSnQjPsFqS7briaRSWoUcoylaBzU/xoM6X3MrQdzCQ/NeBIxhsYd84
MtKW7fQOtDtfgQU6mCdG3jh7LfaTySqwbASOGjSCbFfsbvU3RkOCKR4FBNWl864TJi8qt/Dudjz7
OnAb6WBCykY7eSDrHDAVf/IsgUNMPHgn/Rk/3l1dPp3NA3IpQdtpEEkI4F1t51M1WQv6HBULP0BM
+Sw6vmDimaskh47skiINpT3AEtg73JzrbOePnqrbePFhGoJjhA2Qv6W5HR0nvpVoSbnuStt6L2HI
r73aY+MDQZtl88VYEeNDkZDrTCoP/F1GVfo4gEEeHWiGoQ0TT7dYHfCalaBN2G34KDDw4DqN3dma
MtdMFALRcrayz4UBGKfVfZM4j8qq9gou3XQ1k8uNpbW9b/FmwlamIbvXDliiRlpoe7T0ywLEX7zN
5aPJyUs/VLcOjSk0PcvO65NiHPNqZ934x3qTffhfwhYzChZRfgCMNnjFV9gupmWxI+HEqXY3LqOR
tyKD2vyYyWA7mq0wbAR0l80s5As21svQM0aAnNlD3jl0KNBLnZ1xCoPVjk7lYtBXo8RLjHVJhEan
cYpdLRFZr56VD/M1oboJ2KFEGK2/qPCSaAcK7FAV54SNj/4yLPk5UdT2ru6B1z1WypOp3xhq4VmV
xwWB3RZWD9lJqw+LZvplr9y4N/ndDVtUCxSXc6mF3UV5ZxpFikluM+OiAOWpRZmLH/4K0QMOSBqD
lGRdtOfNs21drVs3466bHCN80YWHircO+sd+Lpz43odn2OSXfJ9ekSoM7ylW9QaQvp1eqa18wrL5
w38Jj8Oc4cFTsKC84iOouy7hhc8y/39U5DiFjpTpAhQgIJS8fTwYCavhOUqgF4vvyvRAzYgA30Js
+5LuZdURc0p6FXCutGSd1DynewyzazSuc2bIe7pnFyhskzuoYjsDAcZg/RpfJXM5Gz30blVYLyUP
v2tPGWv7HLTuO/8l+aECJoLq0ua7+xdfJRPfa+Gr8gOXLy48KHtYEivF3wH3qVb36wR/qtUcEcWA
Hni98DbFSBFqojP5YS/UdNmdc4edCFCIo/FWvoCPNMhBZesIn3P+TZMvfCM7trARf8v3RcX27DGd
f7H6o6I9ab0TP+IuYBUhkFbZIU112ZdUmMdq9KfFU20hC7Entq8VpZr6iPMg0bVbD2rcNm/pI65G
jIxuEBEQYtqwpP3K4U+Brc4IM+/jzlcSX+nYbb6cDWvVGUA3EVa95R+1hlGGsjA2RjacMpMQz6zY
agXRW/qn4BcPg7FFHKH6D5bLU0py6CF/fMvBo87fRvApEsSIpGxT76IDk02+FxFr1bx3aZ302FyT
V2LPQEABovwOz/ejcBJOWMP2VGtzeasRG9Np5MJdqoHI8XER6w9idB15H3idq38oPDfiCSVm3nri
rWJviSgWA5PwrC+snOlK52KgyEBgzBCM4LFfKl7lko7l+qvxqOxJ7WGEc4xPJFZ/Tk+gYdfWHnXK
IcC5FO8Ej/eOl7id1+8Mr8HdpHn6koLWrhZ8BfHor8S1eERC4oWb6Bwf5ef8OH3dw9k8xlqLvKN5
gfQ+ftE6YC7rsXuxBapug2/KyNCP5pFtGlgslmvNuPCa1EWLWMNYMK4WW0zSsE7GtbFtfVvtzQM6
SDhX5Ts9TfYVnsVt7pBDsyt3hOJ4gUfs7HPyrhymM3Hmj+NOXXFM/YAeAIyIj+UxWinEzSiUsLD2
QVigLiUTJ/E+Serkl+GcI8/HeMLYr13w7a3iY/OGR51V1dweEaPneKcHwT61cDJeEuAc/hrWG2+6
bgUh0maVpnnIbZ/mtBxkrC5X/j7cQPxzLqy2HP+oeeqidmje2IkJHtf51n6b84jEBcp/rFQJgA32
aju4kXb3PL4ULjAJT9uo4ExyFmM4z3EELEZWxyBWGIGRhxTZ2U1b06s4hmcec653aB8tENXuC6WQ
jLj5NfiQnvwP/2JelLNwjd6bwu3ew9hO8MR/qevx2G36W/Sm3qrDuKuP4Ck29bP6UD+P78lrl9sJ
qu3X+CRthjOsxEZZsTw8ZwclvJW9Vxj0E/RQi+/GiRfni3u9Xs4hA0p+iB77WRUC+qsxXbP5lQiS
MrlNF0LiEYCjRLoplxnHjCGwuSW7dNHbjkF5NTLdAKx2nj6Ct+EG+BW5I/v8EWoQ8TuUQBv9yufa
+m/c9wJQ36t0mY4mWQYZLqSFdBFhiXvZjW7nEnwXN6bkpeg1kDALrAOVG8+kzlV+Xzez4qMt+M+s
GX2O5NUhXX3N3iURFjNvhWOsc/CI4Z7iDMN8RaA5XrBow93mF7dOIi2LAQWCCCLbGZCMXOTbejNg
ycI0SWaGv8bzNRgHxUWXxus1QKa7gGdTPva7yUVq5QandiKIaGNyayZvPLFo4PcYvFi5R4uNu2sJ
VIp4D2Trf3R/BEhWhoehEBnKHPy/D/xoof7SH/354//dH6HkJLuADeZftUrM30QZdsD/SZJ+7ZIs
2WCvOW8cGfz9utakgWIDSctlkoo065j+zlpTmslsv601aZJ+fejz2vXXtaZaWp2S6BELIHY5sSxc
q15bRYxpGjG4dCLF491Hj9EhjGM16qkUPeNzOZ+Rw7XSTorUu/JMkiXvsYnPRcfbFTch+7pbOfU3
Jp1oGEkT6CValPtDJcXNpiBW4CIN/TVRgR12VsN5SQpxOfRvE4rxTTaSVGTeg0dVoA6XOC/9FsZS
U/fLzKdIVKvaYVOiHkuTOZc6PWfUAkXY/A93Z9bcttVt2/9y35FC39yq+0KCBPtOpCjpBSVRMvq+
x6+/Az7H5dhJfV/lNYmTsi2xFbH32mvNOabqRDXlQSTn+lYbukkEGF20Eiw37XAZZY9XDOqsJINn
bAdlMm48Z/qbZMCutrL2KSbuugDgnEoNIpCwPQ9iXSyE1vsSxmnYIKKFNuWnsiJ5roAlFhkUIrkn
7Ivg2ygYq0GmbJObj0FAbNOV5VYuakcUrFnYLKdZrVtBaIiSmrW57YlgSbR1mEUWnsbsIPHGbCsz
PyTwGYQY0Xo9aAtLI5+uBIDVZsTW4bJOsA+X8l6rGH2GgKVFFY18sikr795TeGbyPa8MKpNx1Bus
0kjO/9XXNJgQriGD61nEfPhfrmnxr9f077f/eU1r9OdhLCh063/VZyNNpKsBoIRAr/+Vbv/ofCio
urlsCUnAa2hga/zZ+VDgi0hwFQxgjbIJ5eMfXdPfUSB/lipMjY8/vXTjN6mCoblJHhliv+lU9meF
WOHC95aaHDwL5iVX71JQOaW3DfRxzRx/AXzeANLry3DHLIRCydDkzhjg0fYLitQQp7IZfDXsY508
zlJYcZFq2h1nWgF13hBlnDOPWS/QfkRhZeTqsWtH5sNs0Yy+gtA9uoF/GJEGxzGYtJzaokvXilaq
c6PuV6OGhdLcminHbBH7UM8oNrv1cb/0pAzioWYPQb6U+t7xDPx68liuJYTEQ2ksTGC5nZyvQjqK
kbQypXjL7GXeFYQPalcd/W8uk1IlvUhhyjB1P5YbH9JjXdxzc7RjNBoJFWrtvo+4tiAwYQbEPRK+
+3G5qDEoKnDnwoss3w2EyhKaXhV0aQETQvoSzDcLRGpIWyDPvlQODqH4LPuo2fP02XdNzI3NuqwL
uCn47XgkqWiZA+qvTOnWSPvnvaDMY2uaieOXNKm2RF+4BR5HO1yK8btUSZ6daHvJCw5dRLslR+HZ
ywZRkHNBJ6JBSOzEpJ6I8n3fxCBkZWYolWULU1IyLKHUr1epAI/X5eRpFts0ztZe89xD79cL8ZIL
qOgsRopyRahaWxU7M/a3Egc+1UWjQphzLeGfcdt9n5ZLI7P2Q6rfTe1lKJVbkWfQy+pV4Kmvsijv
o8n2qZGhMOJEgZw58gKQlZMlq94T34SN1q+SjjPoyFFZ9J0iiCw6WLsycDlGgZrTfBlY4y7NzlYH
RqzEdd7WF8UYOOeUT4bJDBabQD83NRnJH66rss7nASMJNUp3iVw5knbOqquEn6lNH10yOiqdin/x
4jcZUiz0NQpUFgl00X9c/GgO/774/fX2PxY/g/qDrq6m06XVrF8osFNIE3Am83/WN1rCPwsaEW7s
ZGgRUWNJtKJZjX+0fcU/sHerJlNP8Ts/5h9RYGX5L6Esvzx1nDC/FjQC15LRizoB5iW1vlCJTuYf
y8DfR9VOD8j2qLVXkd6SmEgu825hLQ1mQbIhnSRSip6UnuOhSnMmETEIexyHdDNcl5a+DaJqreDo
Tupb5/eE5hUvQd+u1a4AZmquWjQxVizPNeLaIzQeXls7blZttQL9jMZJ1yKH/M2yavjX1POVEmEx
tma1KuOnAMfiYfftDwhQzm2w80PCZM3x5IfaIujwJ0iQDgP5MIrJOYjqj1QMt6ZL97YxT7pXozwW
UT248joRJSfx3XEhGjqz0o7Jj847gIrVxVccdq8WTVvTxdEWE4HmavcgO7TaOtHRY/QC3I423qfo
Q2ZNbj6nfrJqsTs2qbeLp3DiyTnoxh5ABVSYageazHiPJVrTZbAchK0oCk5cU/xIMgITH4prJ6Ja
cmHgGh2M1rWfhHOrLrZ1E+0y6Li+yuAIvVWs3UXKoUQObTEMFnrx4gbTCVQZ7boMHA3xhJpeqkrZ
qUM7M6fgE6KfwjI4dykJ01Yklis/0z4TS/4ou+Qu9dFxTBo8zoTSKChXghQ9N0dJj9EmqckrcbRe
IgtPvjjuEzQkBV/L9W5fu/BLAJpUjbUY+OlUYbvOk/4p81HD5TqrdNRnkEpifsDVWO1M1XuRO5rz
sohqTi6eCZWiLSsVi1YJaTcU+ofWM7vTCO0cI/esd3l+0hP1YkjtNm60qTWbv8W1DgdPoogFUX8Y
S1VbJlibHZUl1R1i/Jl0LDs1OQGKc+WTRhdNqx6mQSiXlq8jBoEygfejou9z3zonBHVXfCC14mAq
5TznnJ8yGEWVt85jTOf0c3CdLlTNnweVuzFM91b0NHgSaVdWzy42mNFNSSuX3Y2bK4s6ZUiijSj1
9V5uzZmngCvu5eegjumC1iV8jioha5hTDqddRDhSDcNY8KlH/83rr4WXBFEqdR3DrP+y/k5HsN8O
lCyHv93+x/qr/QFii/XyR+3JIvtz7CYT0jedN78fNaeB2I/iUyIrRZ7oXCrnXJJRfll/LSaCSPXw
wFiKpKv/pPgklO/3A+UvT53T7a/rr69HUVhio2c6bx2EOgb7SyDdbBShzJrRMZT796YZkHh5oWe7
sbruhOAiZASZZujHZdfd6QPeE0yG80p8pHweiVStz27HwbC0RMfsK/c9tYhncFt5q/sqjUDD3ZqF
uKNih3BhOkFr3RXNLWxVoieouD6uLzk8+dgrBg2vtcpQxOJC115kkZFCCxWDUUN8lJtk22opjUcC
yc4uJjyubRfmab9UGPFJiMn1kKzyqQEbjhxsrSdFvjehds/l+5hdSnSVFm3t4TYiXGmqr2IQOSbS
6GGeJnfIaPzx6CIT6QmHN2h6ik+dr9pVI35DMHqCjTJPmBsKXkHut4YnIOBcvUppdcbWUx0h749d
8l96RGyCpDqKh2cHJ4Eqoz/OSdBuvtzyZg5PqvlNMamQ09ecB3aJPREHPDMhSHFOtBzjsZvgy2ZS
EaDd5aplPFFfZaXgbl8lBLAs25D1XjWTuT3Oj7Io4BYkc6NHlti+i4Jmq6lw0OslHM1qcErhvUxY
B5pq7zNTG9S5WX4FNWHwjuB9KgS2+ClDN3rwFcOAmAwKvUpXnM4XrtjYZo+QQSLAPZHnEoJBv/3y
Awi2xGAnxmA3+cUwSpdzQ6Nig5aBZ6XmxrdUrEom/chEQK4oipVCD1RDSqEFpMJE4yIpURMGc83P
X8R8xAxRnk3wgGGjXjrwaw2VuRq/dnCRVWWbuR6DE49YBTptFjAh6aRRPsjuJS7CWVJiiOc2MtCP
jPluo+DU3rTJyg+vERpUpn6aS57ONYGIVBLxFRcaJxAZFyFy2xZVSJJUTpQa5Dz4CyR6Mwb1iAAN
dI43dhXy1OGmijS1pdcmU7de+ebRAhj9ydtCf6U9FyYpMPx8lOC9lIuNJVbY7uudWzfEa9Ekhgg/
oqdwW30VE6tc8X6FYAz8AaEvRm6rBwkXQSvhPTWaaJGb7McSsJhd5pFK3OEylzLB6WAZ5BIRWuK4
LXyYM7K4sgr1vehwmRaZu/WEAZlJkji0cRyuE6sZVrlKWzIHhpoyye6DtdYmi7oodqEuoDV054Mw
XJpK5hAyiVV9za7lYeVK1rPa0Oi3GD83Yf+uG0nsSAk/Sa9wmiE5eZW/CBrGeAPHVqmVj1Ve7nu1
Wvv0SmOmcpp2VrPUSfnpR7oLw6KfjnDCotWQhhpCdG4U4ak3xDlmvO3IHKTlIDbE3U4prOtQxG8D
GppIzY8qQ14hgJKRGBYQNAzG1egdrXHcyK10qIQc26jLqMpIciTb8BQaRdtFprTHKmvTwS+WyaPr
00Wvn42Io+mXwKCBFLKyPyrMFGqroPFaCk4UZutKpliiAhslMDZNhjS6ZjkQFHEVjMNckqKzGWi3
WmugRjMU1cbNkKgnw63WUkoMVN+/RGZ2MRD/ohEmCdtF9ObCpJ6u1ywizT6by8Z726NLwxMWj+pM
Vz91ANAibWmteZTmNzPTYLVHa5zijqxB4fPEE9AmW0IlIYXD0u1pcrcqI2uD+F5vY/iY0BKOXoOx
pzMwq6i8KuUlhf2dMykSvEfCft9jSKgA9FPRBMQCMcLViU5qAcJ1MiZblRpGBGQNWa12UyfRv2Ta
CVZ18c380tF4yPIaga46z9oM9xLIkGZdNajA0sOoMA+J3prmW5/Jc7dG96P1pD2hB8DhlzWL1CCy
NPc58bUXDeezlpTLRH8UrG8lj6u2hS3o6a13XVbMjdB8aB48GwmloYQPPLhoWk4f4lyT05Wnzoi/
y6go14VTwX5hdKXd4AfTcUVwZJ4n48PtrGVvyLYJVi5W4BWFwLHB4VglTOD07ldoBrViyRHaHkIR
JYhqa8gSOm+huTDwqmhhZVaD1w+AEUO7xD2FfEskA0eOxl0eoYGDWjdeWiZDTX3pEgk9Vo34O8Ui
yoDfPxP5yuSLcUK40cxq2UjpslSYyus4pvB2NeQo+aTSBAxyygrTHTF8uhCvJHGvTfrncj1OpmuV
lGy8hn0nz+NhJUPATwa4P/AmtiPWQ5obsUZohTI1LRkycmYZzbsLtqdmSVQ0hBhKr10isyTNRViK
4zJJAILrSXKowg69emnruDqMiisQS7zuCY+RlpAvhucey7hhwcz0r0lEc4q7moQSWWLBHgJHT5dI
5+Dlk1yvM/700JQNfrF2mT0mxbjsE2yx+RTCytavQRUas1MoEWaQfObDNfVJ+/NkJ4BdGYXmseHH
VNYmBnqASVk5t4J+Fgjf3I65iT6ciiA4RWW0+RfXqpSfmmlxpicy5r/Wqpos/5UY+/vtf9SqSJpl
GaKyJopIvr57wH/WqsQqYCX72+EHimb6oRJtW2roXyViLEtTch8ZNCJtTukf1aoiVe9fhh8/X7qs
T19//AxwFRQcSXEEiQmxyw6HwDVEcrkJ3bdaWYz1vGrt8EW+NefmDNwf7W2xQVMzBZwZ/s7115K7
VOQHrp3hjabmxLYxN635qelO9pTGCxhY2aFeu9rSasn/3CKcCUwWUgPeviOo6HP8buYZ6HIQxZaY
nRfBpnyNtor3rI83+lfDoSP6XLRJK63RFEHmOgUE1DGnZj4gzTL/qjH/a9YIs+TgTGBqijeVEx8H
X+JBuS/uvHzlAhzXBfk2hGVuS3kq26zKruR11n9I9gebGfcvUYBZy2B75IEoxYmibk8UGYq7Ll9D
tNuX7qLtuguPwcPrzK+fVP6VmVzukNCVM6A2p4lBGt7ZbdsZqav4SVcTjDTdftcY+4eMRCdYlljc
0WRUM7+eARIipAH79NCu9HAxSazRr4Y2duQm2BKJFiMyJ+tJmjUPT700HskPNGVvcDQ3MVrY+pY8
fX19Zc4M/XlsI8CZUU3bjJ1P+ov2jYbz+GxsED4hKs0X4kn/VE/ia/7B43p74necyDFt/TNmHIvr
eWnULHU0qb81j9qfJxMEA17WHDwrnlnsrwBZp2pvNNjMsspJqBTG4SilW4y20doUllJ2SC2SC8tV
ax2kaJMpX1iS0RhnJNkLmEw3xWu6QANLT2c2pdCby3RB4ZARSt+rWzKt5MkWHT08C1ZmuWE27G5z
GLtbnHHNCeQnIRct6pIFrmnWZ1IhYZg+kkfb2myC3ZEbE38FDTW2sUrLV7d7mZLa2oqeKnVzQjyb
MedpzTb9eIv07xTT+tNT3qCryeE+IEHN+srsPjjDM42RNPK4E7i0ambmVt+NB5Jj8WfnuRPsQMEC
xhpJNrn3cwm714zewl7epvNuNkGEazt49w79sptzKJsjWFzA3MAo8BU7zTa+ecdGRJPbrZBVrXny
wUtPRt8bO1G5CYCbbaN+WRtzXg6+8+CFvy/abbFEhw1Q64snxFMzjSkmFgn08OTT68MM13Eh2OUG
AOp3lOp3iOrwJO0DMkZWMjY4pDi4/ditqw2VJ0pIMMjprUUEpa+pD4k2Htfgjk0K4Qd2Sbl6d+sl
ycfqsLcgHT76I76FOTiFtX5V39S3JnVWiCDyGymYixQr+AOZ0omY8HO5zO36VUIryrBeXnE3wlZH
SuTwXhcIsM/TXEACMb1CeDk4bE4r/thAXSvspiG1lvIAgtfd2MmX6G5do4/sbn1iPrpYykHIbiDV
arqP6Yr6PzBl0COucmykbJ63Cz6hyQf8rzJcpKo9pjsPCQhbOmtb7yT3Yiss/9X7nU4nmhHdpE+W
/puHmd70b72Zabr26+1/7nfYduAzMcdTmfD92cPMYJAwNkMlSGCSYv9ZEs30j0aR9HeDQfkPy9Ro
tYuiKGP8U//Rfmf9rbvn51OX5d8Gg0mSyUNfdf2Gjad87cbZcUkZjSvykMhnJMPi21gukKyQrS0w
8RrQj+g7FSoiJ3OKcTCkBaCkovrqYXG+AatUc5PuwJqWuCEvgvrmJdvSu2SoQeUD8aFU3OilR6c+
tu6SlqoIO9LW6lUZLCC+yTpojln48B9gtm/WtLOo71ZE5lQ1P7YnZR+mFH9dPisXdDRfiarsTqbt
rnVbvtbpJpgHDh1821qYtrruOXF3U2DmTCYQyXUmDY/AbtdKl0bZNo5FKjjnt5DLHFq4ObM+lG0p
zAvNzrp9WDrKJIOZgU5zhEXkGIcutIPb9Ed3jU5yFR57FZEsjHHyv/R5DmMYrKJnD8iwi6VSbrwK
qcKTZhwb8iiFGSJsjn+A3ONlevVZEw+tMlHRec95mfWJ4Vcf2F2yksZtr+0q9nnzkqwqxZm+UkI3
cl8iLbf7dYPGyVvq3SV/bbsXkaa6AAuk/vwwxm31Ct2iE86IHBAtT7rdjDgn7SI1X6C6i9o2FdsF
YTCsQnvKUy8XnEMVwTHoLdcna2etUC1fc3SrZLQw7fBZHhtgMtTis2J2/CBTzPiGxBgdcSMuKgHD
JHueBZDbKeJL6x/08kC+KUQ/kkNVf8smI3hHqgDrJLz3l+pVKA9+/qTqC9U/hDInkNLm8KA/dfbO
csxlh1rwk0nGzHKyNYDOZUNlcc230Vx+lScEFj4jO93WdDj6ufiU9P2sP+PnDTb9nUaRjRWnnV3Y
2G0MmABdEg52+qvcw1YprZkWnPs6XYpVeWHmseoddjZHa98y9ShQoCy/JdlZtaEWbh+n+8I5zN4P
N/6R7XSR2aTTKEuTZOMjIXXtVxHNI2zK4E/UGVHlKy4Kjf0j+S4nzmfuV4+neN3nWAYcXX81bJ09
dCRoE84GEV/WJyJ/lX27c8QrfSatfiYslZ4COWHJ7DF8DuURAAkkku6UyqspBJYMVwAlnXwAcToH
ggJyBNFKUwMqmV8yaQvLxTjolCJXKqlxanPMgvQW9hfuUNXXJG+OB45vB+u2i7/5tPDfPPCRc+3N
ujmMcy7xhYPRPL406+JUnYL6KlTPCaXl3E2UVTl7JxsUjImKDJH9aCltEITOkmv2WbwOE0F7lt+I
Ml7qS6J+n310ZcJe2STrapc/hwf/Ir/4B2EfPhvngdsqWKpGIB/UxOR4kVmNq8jfkAG28Rc+ziYG
XKSpkRkG5GUmYruGfxKQQaqvylv0lJ4Vb258dU/lJt1XWzJLTumGjsi8fK6fwdQsQMfssdEf/Y2G
ixDJg7mgv1XdhfW32gnEe6euSjwKxVV6H67Y2ctz72D3WpK/gL/QPj0ArCDbJKKM4zX/fycrbX4P
1t1ynEs8LWVhbLwTDWeeKLxkXoC2/kbryQkXEcLJGr1qiehSwj03lZpItHnPppS7hzBnWr/ALEgz
RnYIZ3HIepv3jnvvb/LK3CbH9KYf6ENU28iOV/Eq3Ayr6i6DJ8autTd26lk4om6vl9U2PuMMPJhL
IrscmeTp4rlchvthC8LlYzJBgRzCRokTbj/Muzky3Tl4ASchDKw6tc+GU+yidfwMnmHTO4SwLN2F
YXtoPiMEtyiXu7UIpKVmqQVEarcf7Ye/TOaPAt1nsxt22Yn/cMwFa8ICbDpmc+9cONgJyBYkHdFO
DsUhWUSL0Ga5nM0ej0eDGFlcxofo2n+bouA6e7HJmvuYN3OuHpQC+sH6hLamcPmA/+lIYZp+xYJD
FYb4goqMOo0qqTYcsbXZlp7lt/QFG8xD39N6BvlG9jZnKmIgYxoBLzGA7sCwC6BB/YGr/cTvdsaz
ilS3Rw+LSnlD+p3/oeEPjNBHZqfmxPQQWMaa71mWc3UVHZstjLtNOae1t0B7fEEBcoGRxAfbX2Ws
DPJ2uHs9/RC7w9pHubsRTv5ig95+9iQQUdetyQuYkb8Hmq4E2UGKVJbwAfEBQZxQQF/zt/YW2V0v
Hjr5qBAh9dZNew8p7q1+y72Hrm2ZxSqFnb/WJ+hhijyHophWFs6bM+VjO52d0HQMDoUiKtUcDMBW
fqtYWfDaGbMoIhuAmcKM4ADqX7c+Y2an5K8oQ1/UdhNu+QLcwXcGB7v2TJRB53jSEyti0i+raRcV
l67xLSFWc0EIgIYbk48nFw0X2VO2NLet0zs0P2Obm9RMnAOHI0rGmm+zsD04teXAX4MPYuYpbLOF
sKT0/XdXm4ixDKo4ieLQ/C9ecvokf602f7v9n6pN7ljGUK5iU/+tu6LDw5G1SYom/2kMSKkp0lSZ
mHzSd/3GTxkGpSYFpgVmRzZovzA8/AdhvLoxxVH9rkH7+byxpv/aWtGUEdd6GfdE8KLiZNdaj0dV
dIaGVFN9ayTiQgeKAgl+2Xf12qDb4dLW649Y19p5d6bUVBWHj2Z3HhSI+oR9r8CrJNmiFZ+tXYoG
O9x0xtzwbtmwGoWzxbxisK4m0AgOQMoJ9xtU/FnZXM1krYPcwPKaaUtF+8SwVhdnI37FFtty3q+f
UG3QUZF22QHUnjvMU5mHm6CfI0G5oGBYNB4V5+uvABMwCY+vwk0j2WTcKlsg5Co17NJcT9AwXtBX
s2+PxcU46nvlc9iU12hbnKGcK3TNC1jT8HVmJd+QXpPncrp6w51+LoieJbcGcNttOKjP8XV89MuB
PBn6s7RixS9jxRuUerBQ5hHlL0ix7dS7qLcUfuBLaNn3T+mrgYjgxXtH0/qSXhvTpqojyJwWSkNL
/5G9G0m2HKB9lpD2E1k7koMk63OenGctsMe3dnGmCRU+0lf53X9tr8I9e6s/dEJb9auyD77yp+GQ
fo675CzdoxvSXrGbfiH1D4+N0x55tlOvqJpZ96ifKx/Fxts27+BhaAq+Jd48ZRBGoBCQQmUBw/At
xzCfT00e1CQjuykau032Aj6HSjw+il/uc0jiULcnPXaCqRhvIuf4HD/5M4MT883Uru1ndJ584gVh
uMniGG0wzN2Ct8mMRX9tGRDRy8/FxQqRYRhfqeUSnYb56X62nBTmzFNfSwZrTo1bZEZujsD4eGmY
r23hWKDc6Ue14szbVpfugFRyX5P46tl9vXGVDa02gUkZekZj4ZF+1goE68zQukktkn9sU1dxyVZz
OOEBA22ykUH0FHdXPzGiScGVybuxs2MugQI/lRJtRGbLpsNm1/JjWmS7ZN0xi5HsptgPGAndcsX3
B1288K5RD4P5y5fP/jfmCg05Lo5FWnBGwBD+r/KD2UT56Qsf7jMIaPgI+iLIOcyF/Bg1vuMzWrUn
9JCatuMYaMIZ33YHDZmyMZMOj/udNsfM5d9MnVfr9NCw7YOAw5vTLaOdcibKulkjm+oRBlXml45X
kHCgdC1L2zreD95GPanMVRiXp+Wcsago3evqxDvMfNFg8nCyOCNyHTR8Uo5stJRu0Tx7ZapXkCXK
QeoRPCxQ+wgDAxqqTMJX0PUJybIWjbusjsroILSWly5xSIcMtK8inoV469c3XV7E9S0N1llhwOO1
+7eaVcb8DHSP+Q1mFWoK9Fn0XnTgWHbMm8KWhyVIiRfVq1F/ynz+zf09ns03HuGwL+CwhXrpURCJ
wJWU7z25mqEY7nRcgTP21eGJT2R7rhnfbkTOxGtzJU7NuuGp+/SwWL2hjDW8I/sw2yO/+H2PpocL
xkD5Q/i1h6FUsFtOlPv8FiDrpBWMAhLKGBL77sOiH9ouPdtkKAqiqIjPwjSTmk9ts27rHvTCccVN
DYKDz682Y9KOQjxjtVzwF/xqvimPRN4IpBqd+CLfEggLyb9o/kV3GsPGslqumFtpz1NtU25Uhk/t
m84Ujz6a1z5hQwGnIxpcqJVdFKvhSenOjWur5ZPfraphJ4sf03PjHO6iH6Nj+6WDNabYgzfZzQf8
9zmZvt4EDDgo3TUYOLvyQjqQANw2olBYWoxHv8D8rpu78arx8k7NFsPbq7eMAQvwDhATNOw82wDE
K3Hw6O5FvzWc+L18do8wdN5x73mn8KC+jN9AONTP/qXZGZuYCPYlAS3b9lC/EX1UQLRQXuC1EeJO
Xm4+f/qWHCc7DG4/r515R8hZlYufc+k9CetuNawm21w+r5ptZ878TdcuKw/vd/jQxXSiKusHYWfs
/r2VDUA8VcTkL8MhVyz+9P2lPvr/69Eifq/f/5cgcHhPvv7f/6Hg0CgR/gwV+Jvb/6hstD9Eg/rF
oLhhdvQLAF37Q6GAQUJq/k/kLc25Hxon8Q9ZssjvgRGo6jKBnD+LG5E7RE+FGYCwXJHh7j8pbkAI
/lbc/PbUpwrrz3Mj00+GsBsyay0q1NmSujVqIufjS9cqu94AxEtSSUAkmRWSt9e8MSBbBKO5aeTC
kSFM9gNYzwazZkJOGSV+iqw977gqxHIrxgVy9nxR0h53zadaaJ/LirVL69eZWjjg52D2kTQW+05W
JW8WTQXZE+Zjy81hro8RvSYCwF1LX4Ck2uuJuMxRxISqWTrPAg9EYy/ee0lzC9yQYbDYXzW9Tzap
XLuLMZoPPVtlWKLxpyqKGPpGcbepzPFdjWriCFp/JUShdQn6Hmk/UYiBZHhoanceqkR8mfVHldKU
sBiAhxlrW8UGx0gpL9pZ5PeIvhRAclsRbcGo+Oce4m5U+vtUvMYyhtxehzfeHUMUY3be5rHdobgx
VO2pMImeCd3DOMhQ7mQiBNPhOonWMwXsVkP9g6VWtiCfeH5gWwboA/N1KL9ZiCSKhu0ni4RZIMrL
IcN83eSbUMyo2My9kQD+yphFa6r+YiWsyYZIvD0M9QFN0ay0CrvTCX93fYQlIXoFjqfQGZGByl8h
Ok1fwkpouh+Cvyo9J5rEvya2/MpiW0sbRK8mGAcdgKNMxRHI75na7fVAAq/CYEBIF00CbVUOQwKF
N3rU7PIs3ySFeB/CepGVRLME5Kp7KOzlfkdXGWcnlDoZZoKaR45A0RCSZNcmoi0221FiuEfMva7s
M+ZOUZOtCuE9HpJ5k2h3odRIuYxferRIcysfXnICm6VJp1JLNySpgBIxb5SYFnTErXp4ZQjBwREV
QxzCnvGKw9BPkzJXZ0QmtOhyVmPw3pQ+Mhnl1nn9MqZ79+9dDifTja6ptPdFZgtEbv/H5RCS198e
9H65/Y/lUP+DIFcVPb1ioKJHXf9nyacu8tcmyWoy5zr1T8shZz0Mjcb0j2gRQsytfkjup7PeZIyS
MRd+Z439k+VQlv4iuf/1pSu/RRMbMKJL1GT9RlF7G2Rdv2yzwBkYRYu69K1N08+hU9dh3RyMyjHV
EoGLctDlWy4nt6p9rZjxlsnVqPdVfHTLp074yIVLw4ywT5C9tMsm6HfllHRTo8BP1iwMm9itFoO8
4JCT68qmBtBLoNLMHMJNQKOohauR+N7KH32uHrJRDU48EYmCepw5rczhzgQoiRzlGA/xQtE5vMjj
Ku5ooY6UmTVaxqFBklMiV/m0QDaMcKzNMiAdpdz6YmUrZru20qNetYu0xnJd3ln1bEl3gpqsKu9Z
7U5W57TEeGGrh+LKHaqPWr5FrYIJBkB1iCW5vXbaIw5QZDH+NJiGpsXaZ0reGKxPKPXk3pwZufjA
ybVLmyexRloJ3mPorUvmD6iV4rWYwXIQ8QyJA0qkoioPcEs3qa9vWqmTZ/qg+7YcizILMo2qHvZX
LD98EzN31e7InaMcruRbUtjgLGFOkJ8YmqccpUHeeNDPJSfX4ca2QbIOUThMwhylYHXHzhVi6xIy
qKxoelTEAya2Lx37V4eumVT244gtrFRju8cmJqoG9DjXzggXq9F9SdjJpMlXVvjFdsBohuMzd+rJ
e+ZRpCtSbivezSWGAtn9ulVIhC+dQr17ykVHDThY7sIKxe4SC92bpxZftZndA6U80X+ZpaBmMlV8
H91maaK+VMLoUprxZkjBsUlQRbSuZ6RPQIkiSI7UxwBbToMRP6vye+9dc48BP7JaqbhbgBrN/Nrp
iaM0jzFciXnBd61iFV7FJRr7Q95VK6+LnMZH8lZPp2yZD5w6iX2LcOnja8+b93Iw2dxvYDBxDHy2
bPlDfPwXL5MmHi0QT+QnipJOrON/XCYR+/w+ff3r7X8skwbUKe7blDTd+K0fhmlJZNxJRLQOExq9
0y9VI92rqfGlK7gztV+U8dxElxEviSZR7iCh/0FLjGX3t6pR/PNTpwr9rSVmhUoWlhYXt7SMhKeR
C3OmbwrZwc8m519clMQNjIArLsQlKDtkkkJ5zlFQlmvXCdRX/Vs5bKcWD1Dgcl+uiaFmSOdDgws4
nS0lpLEwVVHWgfQo6dlqwbsydWlqpxUZvpWzcLyTtKMjoLzmVx7IuFo7VAWrYmXYVJMrQnwO5dUk
Z8dbpafunSQ2kq9bkGzr5CI+T1qmltlMxmiKYJclocasrgm+yrlEZgM5uJD5Yf1+VsTCctNs1iEb
L+18DTVKnlfvAmL84KaiW9iqr8GtgTMHyuOTtQoAFyjHNQlztgpdKjnk6z31pUuDHbBPdghP3TPf
+I2raW3BdVDRB85oc4wu7kFEOXPzvWR0tWlP3Vv7JN6GvbG17ta9etNWdYhKfWZsxRtBACO/0VYc
Eo/MUfnr+pjDd9+mdi3aZT3XT+qr216VcK6/ktulGWf3/3N3ZtuJa9m2/SLyqi5eVSFEDQYbv6jZ
2BZCqK75+tsVefbJyJ3Z8rT9ms1ROMKmMEhac805Rh+sZxjc6RQ25Ig5GRNZ8fMJjhDNqORm5MDR
eIp/EreeK70rl0inOs26la7BThX+TU8U4ezO3LX9GePdTYlt8nv0DAiTOdnQ8YHpbiHSZb9Ks2Qp
AHmpl3HqkWuIRaCBetQ5jXnspVVVnFVc8VuTpUT3M90xij0RlwXCJsUZd7g6ddKyZTiV9rxiAKT5
4Q1wN7sSrORWBUHjXDrlVdiKB3putXf74S95g6dVJ8+gCcR3AvUqsjU3V2ZZrgS2Q3/XT0zvAOOg
1oWQ4T16sr1X9G/SVX+V92xu1P0QwGhZKAumAD7u2zUzlj2pBe1bF+j26yjCk7TkudHy6i2qp4+e
ivuqr7Pv0GdcULg9E6XidbaPX5gUrZgtWQT3CldEU/0sgLpjvPFD7pt1/0pDhBD2U/QKP5RJ/aUi
cc36gWY7QicpnPSo+AqBw/WOeCakciRDB8wrF7heX7AJFNMMNBXP+rukn1D8NkRyRoeOyd0PbaDF
xJ+ZZAZ802SbRttEDkF/xR0MMPxhVTmHIuGh+X01TtEedgHqOMfxML2+yMQ6vnw198WH+GMiwqWR
CQj76UEfqoXXLMrsurGjKxFO+nl4N16VV+RSOdIIurdbDpSsfalwT/dW/irSsmCrwsjv+tzeCcZE
tQ+KVCeyj6PBIaivL+C0ybuKGG88Akz3ZF9nmEbv+Sh9ap/J9vEOCj57L4/lNtvneAjYHakIwe2S
cAynnPTtHk4IlPAEKjAzhPl+HoIhMJCJo3CHGfZOBcS0WH0nE9BT6P0qO/MwjQSRipMuLh9EgpI3
6ToOkiAN8iAFiVdvQJsGQKjmJJ7f1HkbX2m1Vb7mmGgSJipZuMNdnNodTEm6+3erHXDquFnrmTlk
SGdkglrZdH+Fr/CF8wT6G605VOJT2sOc1/x+xiiOyizhvWYe35z4h+oMCgMnQp7s2sAx4WfvD2zk
VqKc8jK4P87mGDy5QuU3+PJcMjx9pKcThs4zcUU6WFgBIVeVOPXciKOHSFhQDwGWRmjcSNpxKAGU
/9WSqgI19+4I6gHnQZMcUef5KpHdr63PgWEcsDuXn+pOpN3s3k7YiiK4VxC3vjrG/JMoLg6dKIZM
NudWhEOVn8Ymfjrq7r4mwarMFqr8ij5uktcXJJ0dkHUZB236S77kr/lrcXfS1+dFf+EIiT/TpbgQ
DtIab4XdkT/TT6OEOjhDxTPUPSECLvPBi4ggjzaYTJQFl3In4qVmrtla+QPvd9BE0AKl98fbOE+X
IDUX4kJfmfS0EIbwIe7Enf4iHZSDvFMXAwr0C3Pb2dcMzYEL2Ai0kUzzH2y4by6AhtY8eUhjm/t3
iWNCcbS73atrTZxm8QY+EOmkGPhmnBLn5jo8TE1ZlAr59G/jwO2B0XNns8xm9H1fs53NCU9EL5gy
eHdJduGxuWKBAsQ5QWDrzMLtFdqMyqPHGy/pvTh9SZP1FiVcoq559e9zATgYrDNheiQZ+zmxwT4B
weGBN1rCvtjHHu1VGpA0W7Kp1fg44cswNuUnjlpEorKffn7Vfrksl//FFRuVkY78jK4aymsMhP+x
YiOJ+099vmlj/Kfb/1GxaX+TcSPKzBtFWcCwTq33D324KtL4UzSZba+gTHveP/p87F5NQsHZ8yIg
Z1TJRvofG1t2tUBE4eL8Twn4Fyo2UZz0cH8eYv721E28lr/3+Z4zTBxGOADHGZnlN/oyDV+KkIlO
g9/iaKjzAfVTOOFaUrKgG/gttzpMlirWW7kvTeL+0DBos+d7PEsz3+xr1eeHbHHmfSpqDgqsfpfv
93f1HnZcUbhKmbNTqY/nZrZ/xqWtAcBl29Mkl+cMqJ4ie2zsxDwq5lJ3QY33IetwIzPgC2M3OXdE
BghsjJJ5luINm7phSiNg3zYUO+J0K8ZiH9HCQZy4N/NiXpG7bj1nZUHGdRGt63aWwcyH8yhIjtxF
bqFMIhSZa6AUzp8m1zoIeEIc0woHelGQVUzyb/I0FnI9Br8ebUzsCvZdpzDio16oBUTdinBIcQQ2
oJiVLg70iswyKfNyI2EEB1ArLcPF2Kd0w/JFxjd1N8V+8MR0gS3oPSeze0VO6ltdIlCHuygq+jk3
QUyQ9CRKjy2Oup1kNAQ61gst25vNgZg+TRlcU3lrqgSd+5mmo/1ffvrKOvpSBvs0kf6P01fUACb8
3qb/dfr+8+3/cfoqIr14laRhWk1/krvSoOckpO3OGaxPStQ/Tl/6UioGDhwcGozgX9eTf5y+nLyK
xl1NKPsp2O8vnb7CdH7+y/kLpsIgSZVHM3kWv5+/6jBGMdKMPkgqhlhIZh5v6ALQbGoZpNmYAL45
YqR1S3dm+RyB3hjpg/wOFABKnNmM1Bcyaiq+TaDHvY03/EbiNW+Q4NvMz9wnDgMPE2Wzys/5OZYu
ILTlK1utDjl4ZwlBD0002RicbJHarFSL5obFmI7f56+7GwuTVXneIz67Bw1dmqodB2QLXhOdx9vT
ubcuFGKQumV+fNw2iERxjeT0XsPYjgbAmajXIvZfy9QvLsxyUeXG0CkZTT0WEIZzdyLq1gDtsL0i
CLuvbyci8uaamwinNAJAaY6oKNVwrol+o53TFBBCRmgNVeBz0T7j/QOxgjpmzt3YVPECQn3hPaP7
QSwE5BJ+m3m1+YUpAMIgMXU9Gl1hgTegGB1pUbkpVW88HzQssks2Fnl2yuqNySZFPFamI8U+YuFf
vlfCEN3ZARmDQKif6ZGBglgCUmkyBsZ9HgNMJ+/lPm+GFdyr9iK/c2HAZKo+QLE65aq6U1Z3VwgJ
p+41WbPubxOkE1ly6Lo3GAyQM7NXYIpe7RErrew17UfwRLsLtK22nXCjtw14sG3xw72BAE0QJKIC
uQ7u/QOa5ooBeLq6yCNMxYFLm8t9VNaVWb3CFqhcKGgEaw9pgYWqNHSLc7qQGJpe6YLBZ9CwEycQ
hdbCC56U7f08/BRPol/cCFXzgU56uSOyRHaJEtlAKHE0YO+YPix8rtkhd4q5vkAfstaPtwXu2qDz
oGI4pkMf4FJ5nYMPeicEIZrdxplt74sCQd+kpkx22SHkUHQlHzUY0sr7gb6APX/+JC/h1rjO5pdn
oKB4uDuHb4SOGfpHNjn+7IMZ/6I5n9qF9IZ9Bg3yC3msBrxeskRIsboAevgA2f60CKJv9jff3Ivz
YR+vVRd9AGI7dj/8wuxD/8JKVtTf+3LFK/eTcBSv2E68EUrol28p7VsPTD+yA96ieeixrTKO2pZv
Y818biK522bm6JbqaMXyIdShNY5r5HsDc6J43Am8ZtTxpWjp9YdBEzSJV4M9aTA/4MIeTf1YKR5z
C7YQvB0q6yjeRBGpqWC1SHmdcissySH/FGe4bxHzybulUPjPE/FToO6l0MFJ3j6BotrxLX01L5ia
5tCFV+B/ne50c38e8DTlC5h5Uusa+xRitsVqCgy1f5E/8ot8xkNqBpSl1qT3ZIPCu4AgwMY9prhT
5J3owqkFLOuq9E9sJEuVpatWi7nEidGOAHVd3Pwpgg8R3S8656Q7DV1lWJGsOxc+kXA6FZImvwhk
d4blhYeTcRN1c7gz7GZoWZza5ggliiPg748PyiB4bJpix5h8itZ77WwOUcTzpluJbrxGG+/2F902
HFC/u5t3d0BT24jCoX45D2fKzfiEcECYgLAv3ceKq2DtZovRlez3GhNb5IYOrey5jHSZt3RyCJHb
MOX/RQw4EdfyIny0iw2CahcOy49SOphHrWc6HwJaDsfpUErfoIDa2PjZkOvzp7ZMF5yUgvdEcDF9
TALigs2lFx6QBCx0BwG/W7okWroE/SF6fgOMYE36V5MTJfKq8oSWrFinHoHI9kOwJ0DrlN6ACAfD
vYVWw7n7sM4qW1r1L5NkwLCQgFAzdPYrn0Pu4rhSsV4hryxslX+QEmEll+mWhnUxUPya9Wr6QRqE
v+h9+T29Dsg10CWhq3IzZ0tUx4oNiF0D9SZ70tJomURzAiy11bgt3HjFW7GYzFSdC3SY96v/IvqS
A8Ogt4eGVPK6swmoVbWFFaRPC0+a84OgA/hr0XP8qk6YLtSvmWf6pq+tbwu89g/EwKUL3n2SBlsM
93ZyRwDidNhM1wT5Z1I0R3ZMx4G2k6WzDEmO4qGBtqfLgW6bBIRODounld4CYkA4LGYcLyjNr99/
/xnvzguEod1LDcYc68E8nps2DF0nXuAJs4cS3jHIYMQW7BcVa+YI/iOyOaMZiUDHncTf9ezyCCRf
W9Kt0n+dKdPbM0mpR4/YTl7LBJ8Hw40b56QD0BoktrWLeefkQON5sMr2vOTXa+1cuKby0sQc+WuA
a4jNpz+kZTXHXu8UpfVzd9tj9EYK04My2r67WDjs3KClUM1vLkMljjFyOEnJpvfIxwcpnR7dk1/n
kE8iGG9Dhoa7cwf7GTx++JP3B5sL38tt3V8eONqrQe7U5Eq+Ej5mF/vyWLHsTw8HV4LvnG4PxpeO
kWm1/KQi8hMbSQ4q+XSRV06+wH0z/zhh5LSxiCxrBO3rul7eTuyw2UtDlYAiy/XT7l3Royf5NVJl
jD+gLyeRI4k6rBKGve+tPWY6mAlAfD3yLpuT4KMx8vDfNRYCIt4HHPL29JbrAW7tOkUhv6EPapHV
6zCFHxfx9dE5EHs9zb/h08Z9F/dz2TX8unIntfrEtJa4lgFJjodX2Er99T5un0jrpyscl7tzyRH2
9QAZPHp3+lmb6X8ZlW+ILtywOBbClpw0T2ca18hklXBgaOcCwbsaRTvhVlxw1gxYkv6rWW7snxmX
MAIWJYYG/5dfDdf0vxbwf7r9Pwp4MJaaBLJyUrSwpf59/61ND4mKBnQm2mJK6z8KeAi0gILoBYjI
fjSmOL/vv3VTUNgQKCY0oekO/0IBz2j739Tvvz117U+DZVHsOiVr+j7QfUxPaj1vCos6F/ty98UU
1fQmSR9+GsaniCuQNU7RA8TuhGc+Cc8mlOMNi1faB7NzSk90C1El38tLjEGcSpiHlubBQJ52Kj7T
yEqWeilvueVzAUHB/JCmLuShzgL5tgyNxKnGlfmYM5T8ElfKWeXKs87fNZDbVkNqIU2rY7oWl9W2
3sQPJ6tcuGftd7RPv8XX+1Hb4XM2N9E+fydYjl+zfgf222KgssHBtpjg+tOKO6UIxKwYoUbjcTdD
Ped0LZMQ7KdciLDIJOgXFdKs6WNv+tsL6hztlPvDdlY7+irFYpejKe6tTyIhJmM4Y1sSHD5SLiGW
DO4Fn3OzS80lJu9kSWQE3u9k2R8gNZj6D15zPGiskRTNO/7GaWA/X5Aeyyts7wldw4plZQkVDKcd
+VP+sIgRj8orCEskKXxp4Boxd4dWt1NcJXPGjdoFyGhIOdSmbAijQXXKbuGiXKJvc4PFq/qsXiUs
vPb33WFPgbuOzigfjHTmxrx3pxyw6d+19QkFybmzykzLEEGAO/V9dhpwASbUK90yXw/LcDEtTw3J
y7VHNAWpFvQqSNqq13A/7MbXFgJ4Enw5ZBfwusZ+swNNN63IvriMAzIRiPPCqOg1XODxwpzzFwnr
R+vMW6/ydYINorWBOSZZzzaiXxNVNrqPHRF+1Egs7TzejFb3nUV7kaynWI3YfRzrUxLZvN/0dQnh
oiKYbOqyQ5uZqZeIRJmAU0KswkXjN340f0J3sRRU0SQtkvFKLPE0RiL2YdAt9AkjbXMUv5gxf0VF
3z80c5pPQK8RLoQvNCJRgbRHpy7+iN8eOxpzMWQ8ZGyQkcFWBaU1kw9aUC3ddsjKARUnd8eajm8M
tRTqZQZHs2/0UrtnOo29oneEzcla2DEwou9vXJJv1BA1Qwrmj3ToSZ8P13HDHntRCHMwJk3raaCO
qDQSh+iI7BNKKc5oXILD9Fnh10zJmiV7y5xnPlfmT0+wpSB8+veXnNeHBABGaC/JOTkP1+aKM3rJ
2TlN8KZiitGZE/GO8frSqZr2ifwpMTRqUE6dYNVpGMOpFE0pUMcrX8aiYriiP96LFckbpNAjlv+R
kD/ZJkErCZBUt0Yl8YaMVHh4w8/U3S92uJZInKZ2Do9tO+fzR7GphR0x1ljzrOosoqMv2XhS0otB
lS/JSuBXdXYJ42CgZHwSxqDiZI3maYeiAQilmzRvWYk7Dh+hB6XFyaxL46rapTDsGSE4K+Gq4v1h
XpJ+V3eabURb09OfyPlb1U3auRgQMjchkQq3vj4pHEb/I9uEVBE3R+NR7gw57sWmgmQpKWfSbsOL
FgUt4SkR1JZoDG7N8ilDiQ83/DxxshJam9gzedo2Ye9LwDOiebGYZWnMQOIFFLLl+GV+CAuohMM5
q1aSvpXTHbb8zBWprHR+BpQeXIeqbRUwcPBG+iniFrcQdIIWPLZGbIzmCx7C6KXsIvDGO9TNc6+a
S/4xcW643TJqw2yO2Hcee/1SQHeLNTOhWk+pnuDoFvrkTRqPv0xGPLTS2ahOzMnb9Bid7nDjcAaR
Qfis5uSlz+ea3x7DV3gNfkNhV80fgUAdhC7b/QFTaSHs3T5yW3kbnalg/PuWAmqwOUIzUOfxgj5A
TnL4uOUTBq0d6XQ18pgH2H5B+mmdKURdB/lF1kXHnnouq/tK9yJtRc68uTnsCJtlb9rvOKe0EEMn
Nk7y6WmR8Ke4Zi+t/dAgLglPvDNQJXFKfiu98nIi0gkt5Wxft3bOwbASg2cQHh8f5c1Bi29gmA1t
Ji7I9/SdtiFeIseRNn4qB0GZY/MX0VATQR9vBlwZKVTjw2w2b3T3qdrpp3iBpzeFUDxlrM22RCgU
E66QNFYVPl1SQgXIX2kks4tInp+S8t5nfi2eZOwFOUCjxPCmIRCPIshQrRYxG9OdshHxECubJ2Zv
6SAupr/N1bBDbcA079AKKNGX0logDQtOiAnGz+8H1FYTYGGcj/MQYEV2ju7HJF083sruymQKyKWE
e+Iu/NDAMp7757E1XmHLYQkc54ytWiGQKaq1E04hHfm/g1FwxjJ/HPJ1X9lnenv08/he4X3Y5szK
35mLldSurrLWb1bjnc8VORIyqE1aUm5CJy6DXi9aQnauGK+KcK0nHzSPzgz2pp+Fd/m2MZQAkANr
MbXCjXcC8arL0UBlKr8IApvO42PYPI/AJAp2o8J9jUp9z48b1ZunscbIyE9vxm7JeP1Lbl0NW4Lu
MRGQUrIdtobulcqcIV5Nv/7CQZTwtoTDISqQhAzzcWBdf0VBP/+vbmJPrWSR4hbJIECE/zyDwsf2
LzXwn2//Ww2MWJxpkTIV12jD/6kGNuh8o3H/g0z8Ww2sT1F60weJ9fTI/6kGlpmUGQjU/65e/ys1
sCj+O5r7b8+dbvo/N7Hv1diNqVT2gXgUt8vHylhrc+xlc3OrXkkQusabkhzNdUI7127wbmIRF1+q
fk6+JiLMjQSv5XKzoQXo15m0m6lutxjql2zF4juTiS8VXGQxTHT01cyXWI2lgOHRPPZBB7RO3n60
8N+gKbcH1MvyPt0weQ3dikpsKcIclkmkAw4AjBN3EiB4azbl0fnxpUZGUvk0IYYrInkMW9p7dL6t
ntulcRLem0tI24a23SvE9TS0o/HAJ3rrV4e7Pwtw5ErO46AHnIY7TExYkBHZUA7T8LbML/HCWHoz
TCa/nv7yPeDMmrJkW5rtsxeG5huNq9J08Yle+3GdXTn/QDNwRnKtaG0uCQwEuFw8Zo8FS8wdK5Ph
3Zbu3cfLbdPBpifvxOEx/YCaNb8lq0K7YpajshgmpprhNvS3nonT+sAPFs2Ur6JSOdIh+Ghe6kND
uG3lTE+odlvX3EoB3HaMiWkKXspPgL9Jtyml5TSWyEJY9cr7tid7q7eyU4iy4tJPk3QsJgbt+W8V
34t6kS/p5+wl/TRf0ldlutzumKstl91FftFO/V47GaeJR5P8wN9Q74TkUo+yC+Fjqk1FR3RkLzlA
TQMYfVF2+gaN/PD6pFmjEhIbwefBeQPUgHh42liimyRupyzIDUvfFcW6vYYv+mER7nIEF7RQu/WT
3hJtVDoAZJ5KNqDJJ8kXVnuhhsSwuateiRKryQd92hJHzPDcSFRMABvjD4FntEhHSwQs8KCWdHBw
FxNJ0CXY+hFuhdmOoSKhbCRxZ4zhO5J7McmRMnb32oRuVL2mGHLuQPEtAeVJdIj9liA76BxLivJF
GChcONm8iJ/tGsw/bfEZdC+yuV2dz6k43SQAhCcun35H7B0itG36nQQqeXfRoT0gu+3fFZceKXAA
zZKOVyxsnwVOQIrPYUF3c2YPfkeUNk1QWqSQQmiT9uvyvUQJo3vtfnrJ2XhVuxFImLowiQ8uGGxO
W6ZA9Hmxb0fC7QQ7CoptHvTzYSG5kd8+Gjv3o9IbS5zzmTsjicwz2RCJeOwnSFiKiAYFLu8lXWtr
cCSb7rb7GbNv8j5naOWmfdOUnTwV1NhdrfO0vp2Xb28EHO2wc7Cz1OMtU1lG2OonPNno/Zd/30ut
c3dJrfV66k0SvHbH3sqB4mQj+AKkHXMAqrTfDGOruyy7/Cf9P69acjfYKO2B0Gb2cMMSVU/CVoXP
r4NFYNWcRiG3fbnZ/Wl6WanZ1UNFq90aDsqOHUB/0s7Vi/YzqfsQDz6+2g/tRyJ6sju2p/pEnPCy
OQrrlrcFHHWQvcyQUU/awtnVfHvsjIclfZhLTvHj/RhyVDOJOESndH3fikveLAAiyqLBE1qeiBUW
LRBpVI1HuZ1HApK02rBLpuRh7xQoGKu1fhWoVm4Ug8h0xRvTpnMBdLDSDredBilWawgrTPxqlW6q
BSrNt18iyRz5YLWcssEqeGfNzdNearZTS2EXD/O2Xasbaadu+DjkSIaUd/51KJbKwniBAfygVxhv
RqQ6bOEMzkUSGRYQTZAMSb96xNKCeaRswkRJe/tRYaq7FBr2nBR/IA16Zm1UebwTCYyzpKQ4OZjK
ExlNoBfHDs7CCrvnouIrEYmdEzOH6v31SU3Bk7tRYcyGw4N6gzwpmYsy3l2rUvCTeuqNWn+RQQzT
PV1wldaVvhjjhbEraW4nLQZ5DbGkbP1+d53oL45uI/ofDiBfhgNhJ5byQjwXe0+QkszrKYKZE5K7
CYFfId5qU19i/cwWks0qX1MgDHUO6UEC2J7But9oQF8V51WnnXzt7N2ucGff0ap0UBQm0B7eINs/
uY/QYxS6gnGzY8f7REp1eJio9CwldlJKsg3JYNTicR/wH6FHv71ENNS+DocEql9hZclPqmB1ve1k
zD7ddXZ+pIvIRHV1hsgS0kWYggjHRd+6/KT84CZHUe4CRbotO86zQ8JiC/ouXMkbNsgL+TD9rW7C
1fSWS2ApXYWEAXmbo4ciaPxheAXltEJZjetmIOpQeX88P2fpgs1+8UrCXDnXKMhnvCMNBbp88wbG
VOg0CYBrAYtesk+BwxLPMdeLcNLhjXSE400Y+hIEbXYBCmdYz1XH7kgkn0JSybR8AwBnaCvoNxGz
lDtnuLKoJkwfuXZNajG9dFTmg7XXBNFCkg8tCWzplzouMjS9JKXSEaivQ8ELHNQoo47iA+XmDBBb
uizfmsPsYaF0jK5ZkB+lpQresLVVgMb+HYEih9zuSeyuZvVfzXsWSI7w0u6EF+Fl5Dde12m+NWwp
uMNv8tGi11kIRBkI64qyn8avw5JN9V8Z32AxZsvsSnJt+M3hSiXO/3R7w8+9+lgfb/JVLv2I6cJb
sa9OMxaICpTxWUrrt1rObAgcMyTOcBg581+m9ZkPpphMB+7ECz7eqxN7xPcpL7xgc5ItkAK2DCJy
hyzsmDkEZyDJ3p+p6c2+Hopq3TkXmTXpq7NxuO9bBqC4cvkuMf18dD6Ymvv5GX2zoPev5vONqKms
E5jWe7d+Uec+d23u7tquMyX3yZor389VwV75yQR1N1uwMIoEYYsuzfqJlpeaL9l+BvyFwdZuujmg
l4nYZEXUL4ar3tEfn0tWXby3TDt+YidmDz21+I8BMZmJJRnTHMNT/HLbs2EaFsCUcOi14T7hVPru
vhtQO6QWfvbLB3LmIuBBlKtyLVfRC4k2H6AEz/g8dHWpo54NXWzLEYxJcztca3Iin74C3twhR69x
VAsOn6pbhuzP7iudPWurT3ms8bbM9ykyYqt/Xjoic5AedfIupsHZEm2qWoQXQ0BCuyOg29lWjHuN
AS355vm46CNDAYzR6BcvGeNpa5j3X+IaSFPNwIzdVDwnXmdGHGgVgBJex/TKjsWIHoFLCnWMU0PA
yfDge2NasI83rQjI4rLbh88Pjr2Wtm/PJlGeazW+Oi7DNsfdtKGLnMcbhGijkCx2lcC4KJW+tRPP
9r93Oyai7CFqQMKUZkoa2Nj/uB1jG8T04HdN0b+5/R/bMeVvZBdIWMbQBU7x4L9JAvmSrKlI/4gx
+JOFA4Mb0wNDIJTrl7v3fwWBAsZfRQV4IokkMSh4Mv7CQEJS/ywo+tMT1/9k4WjqvLuX/VNZQKx2
4/BNJDvu7bYyBtOXiV/OdzEFYOXmUDIo+mL8Cv3riFpCs6V+/gJiHSFdjTravuOnEIKIC5T/gNac
ncT3qDqY6Ummh/c2fCES7HYDrRIKMPVEt11KN81sXzYnfo3vJlNg4JuNne775ozhzvRCclCWGcIc
eHS3lbSuvAQSAl4DayJREt8h+ol7pV3OiVG5pZOUb1V2hg65uSlgQMgGce6EWFoNZSm1ZLXtUds+
p0X7iY9vgWSnK+ZE2bHi1SU2eZ8awPwIfW3FIrmaaFcxUZdTU1hxCq55KDNO+uk2AnT9pO1Oy3YJ
igGynsK6JNB2mgYwDQiNb9Y4gSqB9jjkjgEbnKUymASFwYyB7SGJY5i1ljePGo4rcslvcIKrZh+k
V1gMNPwgY0M+lazmeTEjj6/l9LerwPxmb5fP9uBWGfSQsIoT4dQfFcHB0B8uZwzJ2YkBZ+323Tym
Wkg3knWip7tiQDMJprh5knji+lR6/W2lLbmlgcg8sbp9AgfkXY19gAmABZK3Hj1KEC77bbull+fJ
J+Ax647BTnJhhBoNu9PNYqLbMHmfPiZg2MdFROsxoHVgVj6H5fSYd178ExvHG7gw9kT5JONn8rrS
sEeDf6Icd2EHA837773y0GnRURxO57MmC9Jkav1/f5zR/wodUKV/1wj60+3/uPJomGJJ5fv3akbT
nGJNAB0QyDmNNX9rBGkaiKVf8sfJ8/sPKeOkbkTazAVLhJDwl8id6tRP+rOS8befW5a5LP6uZBQb
NXxIBo7tqqPJgDGqWqyl0p69tR+kZpIb3eHKtIqv4gtoPaZ7ecUAr7I9dqFidFJXoobEhwnnc0HV
tBTW/VxE93AUrfGbMw24UfmufxZbUEVb1deXIjSWABIukz/s9Kb/uO2MD6lcGpGn038vmT+SReGy
T/IxaH4Vl6ywuhfy/LznarjNZ9ZW9cKHte1epI+JxwkWCKWy1x66HVvBA/NJINVjoXP5K0oyrJ82
YNA7mcVENEAM0D0ZtDbFyDvUyirfN8K38dG1Lo/aVjYUbKI58OAvb/pHfQPvt7xRlf6iu/QHbkbM
HwrkRqQNvvvk/isQdiRUT8ztiXzNRLH+eJgBXbLMk5VP7YPrMC8gPy2zUwNOse7f7Gu9AlRqfc9c
bdcQwKxc8Hj65mGw8Lmcep5Cpq6fxgtBNBnSp2/6KfjG5GEVfhl8yGzxCt/EB6d7xZ3afQJea1SL
0/WvRdb4Xb02r4Q0VJ/J2ur8atkwXYzW12opHnaFny0z/FREjNn6e5h4xY+2bT2Z6YQJvc5cm+86
MKzJgDQ7zU7jlhnNZiJtZ8twpdeEoljSV8/uiNxq8DVTaf/3jyFo2F28995sPVtT1m1w/5h7OShX
tw2G3n0cH3JcK7faM1Cp0oLf4ollk30lAgATV/FT/eTQQRk+viHV474GdgwM3zJcYqdohWlolA9Z
tuvoPd3sEgYhrfBrfx24qwg9PHzyRQPrn7mKvlcZt7SjlxksMWgGn8FsLQb8N/XjG5at/g3bmgDM
lbbioic93QB3fIlmdFPiE7a0cvRa5jKS6NSr2jHfxzeAjYGyRYdCCsKTN7XjkTSG3AWdqUj/rJBa
pWjKRb+/1hkQ78V98AuaiuNbqrLzZTnUP6b712vdElqAzrNN3PhdwTtWYQSerDMlY9Scb2Uk5DAT
YBbAwOBmWsI7tDukWBVdu6e1VF+GLUadx50YVksn2qFd6+2Cxr+asUBRxIdZUEWUyJAsbx4TAGK3
bvNWDfJkXfpyzWuszHU6ReSH07ry2gpCJj1Der3mDh9LLZLWIfQWN0um0PIbvrnCYaw1oztLC3GH
D2etLrSNvCj9GXM5lM7BzEfesFYH5ho2IigoS/EVZ9gDXS8KLU6LwsovbLUOMZPnGAqITSbZ3c+/
gDElsaOX7BYAoDmkRxg3HFSL0lxI9UKp1hHD64dfh1bGDOPXN2sSDTurx6DJMDG23QSolGRhWaf6
bmjhffEY7RcSWRBYpObADIQARUl+A43ya+6XFViGJtgS9CdNdcXmS63oCZeWvlAXX+wM3Kfo4FLo
8VEorYAgTgoywwyKRDjo7d2ub+sZW6M3eoJsj2K3fV6ehR/FaBbVVxFJBuBt2E3Gd0cqtrpqRZpr
wLKOxbXfsyER6C6vSoVIyjmH98jWIHrXB7vC0GTP0FL3BBufsmtxFbdtvi6QPQKxRM4mP22hCG43
PzRuc7hOGv/Ym0CXzjq4Y3QdpAa16yHegOHOg1ANblHwzD50fKV4Il7+i1d2REiAS6i5TUYrWMP/
48rOeOXPMqd/vf0fK7v5N/AZIv4Eor1FrEFU9f9jM8K58DddwI2gwSAgFk36bWUHJzTREw0AGZKk
g1L838VdMv+GKQl+OJneOgkX0l/aVfxKg/vnxR0vhAE6RNb4wSUe7Z8Xdy19Cv0MtXPQk1Rlq7Lu
N/H4rWX15z3NkEL37pCNb+r4PGgKY8fZ2Af5wHBTeIaVo+EdyNr8OCrhx/gAyGbQfGxNhhGzskMW
BKnIFoQ2xy0j3jyp6I/czCuGcHvP8NfFNYEN5izl6HtUxjyScuJ2unBpSqQFPIbHsq567Ut4KCl2
n+d+0EeigmKQjjMtx7CXTJqaWubKnl/UR456VMFvPjA4Txy56t5H4T5Br+OdniTr6NYGWYP0E/eR
aemTvcgA0tPeom/VSN7VIcwBL+Idf/TFez8kpqeGqKPHGECG3IkIgEb6TPdnzoWLIYysdqJT6M99
oaP5kVDH5JFxKaKI6Wq56RsmCzMisq1O13c5buI0H97SBiwTLwIdB2W21FttJDiYwNtnYtLjajAb
GFH0OuZc4vQYTbCYTCIYjTyyJG8e7uzWfGS1Ln4q9YP6qTMhE9ZPw4qy9u5FCQLQW88ATMbq5fR5
TC+s+lBiMQL6r0QAVuuldo9exSi8pHk4XvKJMJKhM6fWJT3kXgRdGXeX3AQ0nYd6to3BBViiSpiI
pBd7veQy2Wb0cktwUV5mDt+lMiwME8dF0oHufuovTUX7Ht93kVdF68amVOmL0ayFn//P3XssOW52
a7q30tHjhhreRJyzBwQJeptMO0EwHbz3uPrzIEu1VVXS1n80VaiUxUoSBGiAb631utZVIVxGakyk
aDNEo5WzDAhtW9hZrWnB0WwCUp8yPw7uKiLM1ee4U9KMddcVolU2uPBgxUYecN4Q5KOfMkNyDakH
DcphynsB3sT4vEg5OXmmhUy2qDx0mppCO+VVwAVy8RFW8r6QaZ8kgzVC0dNLmxiO6hMc7fr+k5IC
d0V9/dyIkdOo/ZnQuuOY0YQ1QceKISROkBgAT6yvuceqkNfhLfcgxRIrC99i6NcFuVZ5ON51St5u
8kTDr2QoWgNs0/Dz7OVffHGd2iZdpl/CAwNOJ3OLv22bJpD5x4HNV9v18/bfL65k/ACPQyH9dpEU
2fIPDSfpBT8bcvzBIQXMRzRmMOwh8Fz7iUNKgAJdmMYdX1EJ/2Rkw5P+hYjzx9eu/xJIafikm+V1
ijFBsJjidSYF5M68wVKsmRySTDkiuwBlIW8DH/lbRgguVsby0XzQ8YJRYMzMO0JX0PNPd0hXtlIX
TFvaE7dw2OQnDNS03YLIEApUiHb5bAElSldIlTgJzJnUiPv2RMfSQAqZ48tJp4EnP5b60tV84ECC
8sI2E3rJJroNPmlxYjmvivdAdDYSLfDEb5xNWiMeL2egxV9zpO4CyZUnLV308SAZHKQBDfLrBhTP
7kK/REfEMdJzNZOm1Kb/4QnH9XAQkxXdXLSNwidefZ/szAcCfxsKoWjVLeHPOsaKOzx5ZTkcEcdG
16NP75B05Vno1Mrn/n2anF6kchOmtvkQbOuTt53+czfFxYN/esKkQ7wFUEXVRb+2HDBSnpxpGNi0
o62cZKMTH4ec/646h28cJTzR7kLowPT3yIUEDGHdnqaPBULcTi22/bt01ehy5hy8+YC/LhDxSWtt
Ajc5Sl7U1Cg1gFFqTmj5sYI0JO0GtZpV+Hc85ERpDmg2YD9SkKE6AkMl86Cd+QF8JbtjzAtF64m8
wrfhlL0BXRGuDpwo2bEMe5C/rTOENkj5SPvyeSk7JUI08yhf/c9pcHbl0h0sm2f4XjHDuwf+RgnX
nSZPf3EtoNfbyXB4GcMRAlBNOel81NSN+OYin3uLYa1Z8pw887f+EmjTuM7rALAQY4DmGXb4Shx0
Exz4hwUix3RtVnozJuX6DpxQhLYMVsXoDkMFyXCIsOYJrFuOtwd/MDlHfRjRVKFUUe+mvu2TYDvU
J9qshizVYBRim7VtFU721p1g0bKMnTgk8Dr0fWBoerBwVzHMaYLUbnKyA2obD+Qz+I/jxX9tmVvR
lJi7HIFfvU9X8KhVfQ0CxxgRcG/ylkDEaNmltVUBAEGyUNNcUA3S75YrTJXh8hLMtLcO5glvW22p
w/DFH7fAAGeWLHVIp6z9HzAYpv9OuEusvT29NQEFyzJ6jD+J0kFS4dn3ij2JZiykGJmj2EQTyzPv
+ohaR1tONv4ewivZmZQ9cGLhdZlzr4MiC+wIGCDQHJnFXofXUZivWXCpxbUG3+4UJfb42UPnwIDw
UD9EV+89PRCn8dnfhE1xClfqTt15OnbzXfysu2uDjqgk2QtFp2F3x8lhFTUa/VZ7hk5Q4vEbbyex
E/jz7DZRSdUZIKK+CxESAvXPpCVBVKExwaEZ2Ve3CtwQk2kv25Gn2osSEm0SIXBMcYCe9mhI96yu
E39mvGXzeBGhsAlzfiSOx0dLQlGCGBF+S7iolwXBl8xM9ZWUznVEochB5yQ79Pf6dvJIhfAnYXG2
sD6pu3zICOdm5z41LeoYWs555CQA6jqkTr5TeJ0QAwFdkTdVnIceKiVlIRpHeR7UZ1M80FpBKz8x
Zo7uqQQ37YOp2PFNOLvHaE3vjb9wcOJ5V9mpllbKIkHn41SyTbCTODn/XjCdpOscF9Z4rAsbGWa1
8yCXzi1x8fZ1XuhX/dpa8/hRbQj5W/Sg4jpsHNRSJw97HAE2iPyYbwN74tjRVedbAxOQ6ZNQd8Rq
3XMbQmvNYU8+uNo96aRAvLPkzfjQPryn+tzDuCZ8C/0hpSjkcC7KM34geFe3+UtAmCQSHMHuiHpo
5l25TI5C99w0gl1iNjNSjztt7ojlEvM7pDghpFEqTXI7IMh0DkZ2qXFCl8jjgxt4GjSmxJg3TC8C
zdEwomlxOYccKT13pIqZMGrW1hxPGIEk3xs8Lu8mwRO5y3fGMd1ZRyrQ0J8nmhOv651whwNbn4N5
jWuVniFZwD/KPrNPxhi4GJWwH5mQDachvCPHXN2XT/zKQ8qziXcao22oUS/dxJYicXRGmFg1zBI8
BT5rRhQP5pmgYxN+0eCoOjYb9SW8uudJKl3u/CsGxNZxfDKOxhGS9xvPFu9EJhHTfxNRUnCmyUT7
LL3HwkxnALNLtsC+2/5YbYYzB/IES6hBNAjGqB2tO+04bMK1vNTPHEeDAPaNgMgXYWutUBKvHsRL
sYUNuhN2FYYdzWoe7jFZgar+WDz6HxivKCSRHjQWNFAOmoXQVg2HxAlotFv5Yrwb79Y7NpuYiEAy
E97h2WI9MphXophbFj7/PnK4tl3wfMMKxZhXK+3kLt5xaF5FBxCDRx0xHqgLYCLDCOLOcNCrl755
TJ8mdhbIddOiGEOrCid0vAOYaYsVeCcxDg1aO6ykPhCEYwcriLsWwZS6FV+GJZgnGqiJ6IpJNQvv
GrnFnMZoF20ZHwVbCoxdA7zPcqh0TwQv5amjRhQ67VF/oGQ2bwYSQqQy+o0EIrzYSTCbR+cBJ/gb
Fn3uQ+YRfuazqJLbOgODUv01iR6z48Rp4j9+UrgMDNP62ENwPZMBkmun8JvnocZSiE6FDnTpi+Qb
23VDZi28Laz5zwlM3H7vwtuaK/VeJ0wWUOXYveJmhHXGy6DNzL28xE+9WOh7CLjeJ+7XZwsfLVCP
N0i+8n6bLdgT/8OpPXfn4BPIX0p24x0Br8DvxTpm+WbywriGd8f9UN1dAkKNNPDKlytY8N7BTGQt
mysUTATHkZAx3JXpZhp3JVsT2vi9lJzKDWFxBQ5QJIq4OxJB4gVm355yIX6ALfCOxuqWc4L9cdAr
E7/uMzOq7tiemVlJe2EkWahwrI/uHQ4dNSNy2QFi7yxOJi9wdcfvyo20Zy8MuAqHRG0wHG6WsCLm
HEW5AYhiVT81EjG5c+6fEuw43hI+hHKxo+RodUeeUIZod8ff2j1zMePmbiVcO/hE/8WNDQ4SkoFT
tKLiuapOxf/fNDa4xvxpavSn7f9obECZSdeYZHDar+Y0lmJIIN+/o9GMhr43NtJvMBvos7D/oyX6
ohN/h4Sk32hqLNovhj0WboPKP2lslD+7CQKDyRreOBJGGXjP/jw0kuoyEYQWN8Eysiqu6QxOVXEg
7kuML5kgbfP4qKcBsVmptFCSkiowyl/MYQAdqbWjGlGraQQ3B4JE9asJC3XsAZkBTl1yAUbifSSy
gKJoWYXvXv5QdwA/kD6w4SrrdOeDevSFTmBXJiyGEW6rDhrVBBGdSK5tk6wqviXqfrMLP30z7fhf
aZOcsgDH1P/3f0vahK3/ZObx80ct/9LHxWFq1oOvMCMJBnPjumVJI4bCqWjWvSc6LYlnoixtoi5b
G+O7IUhvJg6cvpgqW9mMpLfYm7qmWL4JEoY9XtuAbFXcCoZqZ5Zt5/hwmYbkoVNzW9XrZUWSWHoJ
zXrlt9pnDt9ThPzrg/O4HcMw77mrsZIqPH8VyWzSwuvSYmU+DIzouxFdv1JjhKiU4doow60+POru
+5CCV6jCM5+PLtu9ZyBFcDMajiz01KsrIlTOSrISsIclWx2FUUj8AliJJNDkyCWcwCE8uHW38pr4
Pkm0uezDEsqwHdfz0Inadi+h8xattV+dBGzFuv4Dp9tm7hYx2Ued42kjV2W06pWLNWO7EELVSSuY
NWZCKDwM0WzgmxJKzbDAUwWSIbOmWs3CdS+jN1L1gU+f8IPCP9XmZBIULVW4tmqgQPAz9EXRi891
mMOzFGsqyuqSQXz2R6LMFN/k3S7uggJyYt1AEHNHz6nUfCuE9F2NfqqMnETYaHCS8q70xUVowimu
iIKNa3RFiTWrvA5WOA6LxsB1WKu0ixGMh97LrxnMhMgyjn1UggoOFnP2kfpL/Wi0dnR0Cd1bqMgI
1QPoiaAIzOfKBwactwYHgybN5n5OyInkrjp3XNS5VLDeDS9Zg52mQqtmGpSdGCSEPrxyJkz/4qvt
1xhJ0yfrVgz25b+f0WsYU//VGOmn7f+42ppwd3DFNr9MWCe98R9jpGliRegz0/rfL8Tfr7byb/rX
RAuZxmQ39AsAT0Y0c32NIaMMsP9PrrbqBAT8fPX5+aVPlKcfAXhmnZkXhF5PYVpPJdwBt/0JjGao
1Aev/TsTlh4jPkZGycq8pf6J8XnIFBTNEdD4idOXmQp0HNq9dy5cXCibS/jU4Y21ZsBEiYWuudgY
4m44SP5seDEYkkxQNnUQWSkX337lMeZNvek3Nqf0C5uzygjFm6f0NIyF2ENRUUODhI5bDId4Vn4y
o/naOfvlOGR61i0zqvZUguWmDkA+W5qkwjBd4vm7CyMwZijjNA1jPMUsiJQYhmPqQkejuIrfhnDf
XZj98LLZoUnEjjFj9zD70Uwc+rV0tZyjZ+EvjUQbdfEOTyI2ZODFTIoxkb7gXWH2RI/2zj7HZNeW
XHnw3kMszPCNLlEFj0X/9GDeADNIH2Q3N8vhGfo7XgUHxl21A1cJpRT6Ori7cHoRl8rXnne7iW8T
Qdc/MEHRjWNp3MWqi3kmV6p5f2EeAW03tbbWjaFMYX7EmNYUsm1qOy5SwwkRH0Bw9axeJUhbO+ml
PyvtfDyLd03PSES+Zm+BKswjDd8OhgUmB8FQEaS7efYfpYt0EZ/RF5Mt7RWzloBLmb5p0S8n/s6W
4q40H8mJqW0D1e+eQGLcbTFssHMZnSfJl180JmrT9ky5SdFIiQh3kRsBk72CWRUl4Vf1yYYUkxLr
GQ+BAsnDp/zoqT50O2id+v09yTZUj1PaNPUitGdEFE9+eZme8jogaV2EiGE8W7u/50lx8qHDO457
yvipAWYTSPLoNYlgRNOIWoO0GzhUYFJTGc3P7kidnC64RUGtT+nTwx0p1FSvU1XdsxMqVu6gTh1f
qHJ58ZAxTUArbrEVx0HeMWw1O9BRQL60lw4rt2X6RM1OLQ84S22PTgfEHfKv9wnCXgGVLoYMI5AV
D6IleFH0BVgtGcoEffEofssfGqm+WdAwGf3JWqFAnFqDSZHDfTwbdyAGiiPs/PZ0CnK8yOcBPuEt
gimYKC9xscbo9onbmuvgWIHN5RPxzf2xO6MfZFMWWOuD7oHPyfrgg4TSOnUIsPdJEiW80VjyB10R
TALNLoldv+WlTSbgFfZpuujeaS4KIrp5G8LskfvV+mpld9179GQ66g5iwRT4p9mu8lSlDx0snTEX
bSIQK76f8r9+7SG5TjRkTdQtyr+/qfQxkPvLteen7X9Ye/CMJBAPfaH8zVDyj7VnCkhQqbF1Gbxi
8pr8Ye0h6xnpoKlKEyOVu75X+ixLEpguZuIsaiqpNP9o7TFYVv9i7fl+6Jhy/Lz2BFYXZL4f9hvW
G6JAYEicx2OzUfcYU27MvXpOZvoZAPchXFef1Wf/pr9k2aNIDG12zkiM+1RoEr+GOsrdcA6QQC+j
V2gjUFNwcfSOjA9x40GnNM/oy8kpMfDiWZpkmXZLmXgZTirpNZI3FTNYrA9GY+auRwwTjFfpMdvI
Cxy+1/jhygeBJ3EXBd/3W3Ou8wJj/2gZBPsgTzZM9pXXGMkFGSLWJupfw7CmfcAMIXdeJ7XVJJwy
VnqwEtM3cgmmTN07fVwOjHQiu9i81vomx65XfRRNO18n3Y0JX63PxSnqNntjII2AXzX3zNtlFk36
8xMrQrmDiyp8sE5wucbsbZhjc11YGwpHgBEsMVCMeMEOSQlzcmBUftVf0mE1COcSCKhaIidheUFA
Il8NZCcnBuABmhRkITyUNUS8Q+XCTfFOuAn3kKzm4YPwoh/Lzw5jhcHuB3hJwkv5aZz9B/3OmFJ4
J5bU0aodPZj2V+vXyTSP/BhoW8sRRVuBBRzoTu2SdjwJaJR9d8L1gZvdiZWJQbv47F61g3FArhfc
B/f6s4uInkxqY0YRrT9j1rw118G9ccgfkXuY7/E0mjdh6uarZbzFiSK8A3GQr2M7j9CnvAyTjR8T
/85gmSS/OeSl9hf5OpBPGjB3OnIIzQK0gtUWtILXPR6k9AHEoQ43vPksvnwK8rRqih20VmM51fzK
E5P/dOWJW3HdfMEHvOmucQSPwMMa8ReO2y+V+MElFJ5t/zKReF1nWs/wrYBhRcgXyW+QA7li4hwA
XbApViyU7Zl19diQ78pQkjYWD6PkubxspmVggWRU0h0BLzRMzy4hMMmDcZvSn+HegkowRPG3LMGi
vuAGaxNgtrxizyyGJl5qzYa8MyAACALxB0L8wc7bR3gSFhGWG3lG9B2QyNF9TBz9MfiE7cW8EcUD
lnAW32XrKi+rDaq7o3yWUenynmyCQ1jOw3XC8JNz9oDw6oG5bDAr/bfwXoGAHW7d+Amf4/6BMbLE
qN2BS94YTo8WIo42CuIDO8Qexd8nAjP8yMmOxXGyo5uih1nyWU5llDBDhfvrSmK1GEu6TKSd02As
751wZ4ETKMW6YZwKmlGpHxXiUuysm1f8bAhBKchQxsTwxlieRU47GbsqXwKEgJklFqy3lU/iE8Er
0vRPNBDjEQkEUYSf5v10GUpdsMxN2sFemBeFexmxr0N/NQvTYp9SmbXqIQ8OaXr5N0vYodfAQzBk
mhQyyCA5/e36hRqdVeBHCP4vtv++fhm/YbmkW3TkX53OBKZ/X7+M33B8neIrLJ1p0dc46vf1SyYT
gwQg3dQhBqiECEEp/n394i4WNY1MjG+iiX/WO8nTJOrHwc105CJKDrhNCDsUfQLo326XACYPc57/
k6qyL7iDCVdwWcDhCebyojuQ3PKSYfWH5Y18h9e+epSfFtU7gp2XyCn3foT9+nJ4lMiTfv7hnTz9
eZL0NSj69Xg4FBlbLcVSvt7oH4+niNo46gfZWpMBua7n8a4kZnu7zgUbOaN9gs55IPt7R6H2mHzz
/f4fp1j/ad/SL0OsqtLaJklVa2044qKfC+XaPIuAr/NJnYs7zQYBM5EbjxyI/Fp7dvgSzP/+5VN8
/Pnj+OHlS798HBHpr5Yc8fJlinGuNpAgOVex2LFxssEEZpWszZkqOMm1XuKHfvj73cON+/vd/0J2
Y5AkC4KsWOvw3XiTN9lNgiguHE0CPnGvE9F000/axNCvA5cV0e5nqHjFp7I/Q43wlzhmEkkg/aej
mvb6N9+JiSDz43eikdqBATNHxWexk5AXU44oDmErCPmVtfGOQwEmXFQv+ryvZumCbncV7s1vSoz/
8evBCfhXx/HfVwnmFz8fx5CJSlLnHIdhHMXqBtuvwsTPrdHavebuC1WgnbovXKTbDM1/2qR2KYyL
ngWyJWxTSa8AKDpUrRH7sWA1ih+Cv6M14srtkry3QkYykFUK6ZU4CMye+Klit0JJCX4DW0EkCGpy
QJkcEvB1Cjd9QdbIjYPBDaUnZbk/Abh8RY+DtPjSjpaMPbIHMzlxVPRaEzLjLVDysYLatE9TB9Uf
6KfAtHhaDgyBn/dZOqA1tDrjsRrWVbkDM5NfQH305AQaRu8VP1EAHvFk0WSoA+RAx09gYygBMZAh
x2uKhKd/40XK/iMQGgcyyfjMRx7OIZjKUxJ9euI5T1irxPFZQxZYABjP9XtIGw5vCEr+XfpcMMsg
cPoyvDCEgO8i7oVHDH9kkgjgVdvGow7BAysxul2w83IZ+KsRkf7G0w7Zh3fmdgho691lyWuo7yWS
4WEnZveh+xwrRD6rwgJmibxwyYNYIDaV7CCz28f2ET9IfBcqW7VfMqT8+lI76O9IeFGCivW8BZlr
9qmyygH0Iz43D6sinZFEcKq3MifCqc/mxoXU3vboM1Kat7vRWhY6FL3LKOz1jdEsofzB0IdG/xnc
SAqjVZj+T3fhun6a0NwdDh388dfKHXUCdHY+KffWn4QVVEgNWWy6caH24AKHiPjsB1td2U8zXmuu
YUGA2s177wtINJhV3GskKiwxi6jJwwULBFPF1QCtsZzMu8CGcSX48woyAU5GtdMHnuN5+OIgyq3J
KfEcVziIpEj3JyoYCCbqJiFcsFkk1YEyCBqC9wDQe29BSJ2+mVK5kFFk4TnS7cLnepeum08A57W5
mT5AGdOE6FBA67iZ5D8Sp6Ru8l2xEHYKyit70qfWu/C9Xdfr6oBVvC3UW+POe5Txgd0DUY/4ZuE2
tlaJjHhnkyqb1/B3SnsrwrxJJAZYMB/p9u2EwXGIVtWpeFpjIcsrz3TKN0YVOQO1+mRRj4bKASkZ
d6lMi/Q5Z1ELsoCjCsqzZajyjswoMcmSLtYovtr8zJcYD+p4pr09JSt9w9oQ1Re12oF9c46Ck/oZ
ID2eIp8GPc88PDFheKp3FTHV7dHY4oixUY4x7k4Zns0Ofg/GRkufctia0RxFTIEpn07mMc4RKe2F
T923GqRlEq34xHtTX4w2co8ekc5X9ko9ST8gV2bSQ5m9pcJOvfMNPAPXIk6zuMYyKMShReHl39Ff
yXyBsO2j6PQJZHmRIwe1PtTTKSpaS1H2dZh+4FPg7mIT+29SkjLsJDT471B/huAUay9quBDTy6ge
e9TMwsfgoUSIn+Akx+lTMFZ2KS98bY0LCWnWo7a38BiWIB87IFkNSUy4cAN0IdpoNwks/UJZ4ky6
Jtx7ePcgDhUzCZe+pffSQ9LaZOjlZwUnZYRx1jwHaJa5kq6T3i4ICsHAjEgeTD9e1GYu4kTorfme
c3bi/vIaV7be2eNkChJJThNy9b140lbSNoWxqPnGICUi3uqiB4eafM/nsLLNKw62KHogslXF3goe
hQE8ehmd6hFT6Dal81sP/qJHpB3cZKKbv26Pw6IIZtqZ3KZNvamekyc6w3zhLbFiKHCL1OzYtUvX
FkpbXWMVMDK+qyev3DbilHV8Ycv1pn5MPsx+GTrfzPJ8vnMfMa94nHfeJkM9X6MC1fYfqJXwF4Tw
LFg2nZz/Sk9HKBAdNG2qiSwTSxU0jAidRoZXc+nSPfuvEhImptEEvOAzhsrplUdBm7sJHwG+Jcol
Jj5PXBZvRjunh3VXNaEvV/jUA4zDYW4slEtIcIyxSECjcBKq53mGkNaRrDkmePx0UwcKT2tM3yWX
rv5JNZb0p520M+IFyyFeIsUkcgM0W9LrWu623eYBZOyF2c0EaWFirY2roCRsGTYM+mQy3/R2NTEx
WDvn2bgkbhDwjKabj8YlJJWutHN0fxOasxaSBgQMoqqg4C1iy4nbk7FqMU6WnLR1+pwTGIEa4vKF
YW1hHrGY1gxw5ZXcrGPhScS6VF5HyS2tPxvEXnh16PoO+p7brPV39apeeQVejYGHkz5U9VLS52Gw
cdtsd5hLxiKc3A5ek6c82SIynJteOpeCvVxdfUal5UnclQd0NQ1CPJwJumCR+NuCAbqdPCfPGTqb
2jHWzapZGSets7Ee0vDdXuokdXurKHCgxvTaSeFahUmODbHlMZwSy9J1m16i8s68qFzX0kue37f1
McQfZpyXeJ1AOzPwOn7lAkk4kYhn0Cl7HHKu1jZ7waNOzxc+wtbwkIEgo8W6weCxxTnu6+twazrN
KeodBsZC/A5NAiiP3n+iUFjTZNwXr+ZK70/jpKJtl662wheDqsHdwQPnRo8T4XJQFrTgWxFeDP3m
HP88k4soz+rKl3IaVfcOI2d3W27S6pQMDGUid2lZyATFpYQZVPMYPY0leEB1G8wYCkdh2PA/ojf9
/j8Uu39ZVhItCBeAdEFN/AU1ykOQrdKfyn3LkbnYoNLC4kW3tWkoZQoOum/c509QcOJlsfWOAuot
Yza8wlu6L1Z/fzBfNewfNS6evWDqaFgRuYi49GqTtP7HGhcmfV7mGbXlPnpon6Jb9ik+WK9YipDH
jF/tzDK/pZn/j+Ws/DNk/+c9/vLyzcKXC7ej1YCXts4O2m7c+ad0Vz8J23mqLzfWUnTQIUBHjQ+Q
abbmipan+k+v++eO489H8UtN7bVmL/V4GWNU3y1CGGijNx9otXTOgxlXZAZeMGGjHe7Cztdb/n9/
egeqL/3xW5YPZeD59S///K9rRspc8v9M2/z3Y/7r53+yye9POUmYf/rHIq2Dejg3H+Vw+ahwgPpR
7Pz/987f5wjXISeJPc+q+hbb2fvHz/OFieJP1qVMnhIedF/C6b+bryNT+o/bf59PIBGgqwO6ZQYg
f0vf/D6f4C7oMgzeoe4oRL7QD/0wX0cGRmYmJ87v6TI/zNfpEDl3RE0mL4ZRyfe35ff+/9uHQBD9
X8wDAK9/abp+funkUf18YhR+qVZKaWIShE1KdcsWE7gk3RWbTH8u+/bhTP9joeXrauBG+pSgYoC6
KHI7btN1R5OklhMC21QzHWsv2qmwwr9x5u/pdMSDgOgayru6BeBUnFC6A0yl/gIgrZ4BaV3P6d+B
U2v3DUX1iAwWeBYDSkJd6KRswF9cZqh6+7W3BW2avaj4DmeH+ERxGM+ewtGp21m7U5gnjPPJF2xy
I8ZQiZ+T+CCd5w7iDVspMXy/H+4bci8/9A/R3YHBwrKv630kEBcBn5S1tjyYD2i1y3cpulXKXtsN
ZrbgF+nzgD8SsPWWgzVv4J/pSkVRTauG7zb6arQGE+rbUjvblJkanj1X9R6PbvMBwPp9cteerIpe
U4Lq/GI2PZzQRRc1gWKtQBqaCy9rTcL8C9qEklnxAtgbdByFxCTWKGgnhn3MDPycO+oixb6C63x/
FPkltkeibamkgtj6R3sEPSfcFx65ZWuL4RjUS7j3iLPSB2zqUNaJ/vRZodUwH1CnP4gP+bV7sFi8
okt0GWgeFEc/YXAsP2uX3ph5H5QWLQvhFu8Kkkqsr0QCFy8larBt+hhxg/DEBKIRHqI7HJgqNL/J
LH3F77toFy1BA4JyVJ9D6DWM67UU6541LZyX37vKwbgQsfCeP8av7jV+VC7mLnyktGM43zbxCk+O
pFhTio3LFAdl3vZ8WPFPKrLhyMOSZm0oS/kab4XagabfAfEzOibCQ1t0p/C9wzEool23VhNqUdwr
lb1uvGX2lD1pV2XtrgIeyCT/Bf2Amu3BsnmexH3JebNeAERAOcwVyAr7w+2DHUfpPeIGlAEMydeU
LmAW1TOIur5jwdbuATVZw7s7ZumFM75YH1AqjY/xRbtnoq8A7OMePL4AfePCKH40mIn7O4Dr5A3y
tUmLhHh80Z4nbNgjsYzPauFu6XNvSjrvlPkG7567GI69MkGwwEjazMAg7wNzH2D09gx5M3qbNgOY
Bmx2xR0AA0g3R2WuwKKpCdoJ6GaPI3UaOAMIAIYhGHgAZ/tryPneA8N0XgJczuN0yKRDi3N+Ap9T
aFic+NYH26kSg3HWzHhegbAps5Ri/Dl7Hl949ntAgpPEu46ZnzefxvT9C985aa+LO6J/IXoghRfR
hqyB+Z+ak4n8gE/yjb2qAbT7adccREB1xhvSL1XjOL7g3EWfYqFmxwT+LYH6iUkVdSYcFMjS8FG6
dMMQhmE/KLm0A+oGqU5MbylgkBaumuyx8yDHutIaGUTHx4VcL+p3zPctbafBEsxgjVyBO17/xQug
hWEHk3BYnaalQav8obz6s7WISfbBLwvgn7f/vgAyT5eYvotcaDWYo5RB39e/r2BqVl6Dmgwi6w/r
n2z+xjoMYVT/Mi5CvfzHfJ67NGKuEUtDJJVUyEj/YP2jAPx1/fvlyH8ZfvajoYiDkDDUKgmU0SPm
FS8sS7kYbyCUl9hAGK7qJCxOMRbpjKlpZPuLGrx6tf7cQ/EO+4soYtOPXV1QzwH5xDWueOXCR1Tj
CfjKC2TWDFjdDfKmv1w6TKynTNh7GvIRJMr0dGGWt926LsU3RmQmucqJr89LD+qGdrJoa5N8GZeP
RpgTTKR6qyCItybtr1rMoo+KetqA6kjIvAphs4OtmAgHA6e6gFDtbB147iZvnSR8g1pZq8xuBCIi
lEdLpWGE5mGrmdOPl0v76PnJoiF4mwxGu+iZNtTZqu7gRXVXSaGmsnMQ1n6r4bw2NtVeDxmW6pSO
LrKqqqmWHcZGdDxioe0KbZHe+s8MnG8fLhi5nILmYOo156KEJBgQmtXaJ8SpSK5i266zLkYvK5Ow
Qn6Nx0E4BU2uGNvWLmybeS6RyCvBt/HRQ70EqaUslXU2BPLy33vCUv1RN6oTVEbVirj/b09Yilsa
np8QtT9v//2ExWrMxICMDENcnoHG2PL7Gav+BmhEYClJqKqGZQEn8/eKFS8BSCIUq8j4J9rIH2es
Iv6mTxgdEJ2qco/2jypWyZhalj9aOV72dOgU1KY6FesAbD9XrJk55H4vx+ba616jER0HhSQyDDyy
PP2lKP11J6NB8a89UwAxrlcdHmQh6sQmefWt+6zbD8HjqO/j4my0HzlxzKl2rOEmD4m3yDAM0DDm
MH0EYSZoM5VWgwA7IAvCT4tZj06xY6gt4CXcibMOUx49P6TKehgmWeNq0J/a9GxEVXrIwsh3RKLU
LN2/H13mCR5IJEZiLNA+4YmyUNl5/ewxB6ukHNB5mMXCqs+eLUKIzXUZTjRhnAMzf2eVArNY8tNT
nxmF2i3rETdN6hfqxSpF0igmuyS3lkLtMWdmbBrWHeFdkYlvZb/oiEGuktIJU3yt83HZ+K9CjHfb
CN9dEhxfqu50w3fqWnL8QLXFoltURXqVsn6X6fW6yMpd6/ZH38PG0seuCIdkd26irlTLbG11BeL1
zyHyy6U/WNHVCEVGYehoG+jleAE8GUO+61wVN5Np/nQfk8LRCNZSoe0U63Edp+ZG8id5lWAtui6r
lr5HKlcci9thGM9CzfUqTVttXknk3msdRbOQLFSGkqOcOlbQ2qKrXrGHYqxyrw/9kwKtx03VDdEF
CzPBXicp8Oy5dvFKjy/1qMOFu6YGNjsxgWYK7kJ6sjE6bWG1yC+LAGt65S6MM9SarfY6dHeNFy9L
snMs5sEh4yo/Ve8yr+7nfuF+SJL1oRSof/NUvI80dtdHDXUUsSduRHSfKV1M/CILmiE/UecN87V/
7zVrajUNneBi4HUaXjQgf89im6qQH69Zf7H992uWjimJTFbyZKDyu6T++zVL/w0fMt1SaaZRjECU
/uOaBVWNO9hkGgnJyGj+u8pQuEuckqFwJYEiQLf9T6qML4PGn65Zvx76L102rCayLT2z3aBCdJub
53aL0r+48SRkjDmZx5NI+p67kc8dQuGnjvOwZ9DrCjt8wE1fp2B/D1rZRsE4uI8KBp6FLbLW75LC
1t6q7EPe1KBzVrkuHopu3T+6z3hRB9EiJ8OOaPCZenKv5lV+Ri/MxLrjCws1hWoACwBaPFoqZRLX
MkSvwrlg4SqIHpPLyHQvKmtaHghIbMUmOgFr+DWh8IKltCQGlWbbpy3vHqoH+RNeWvWA/8oAeIJa
GJsQPEwRg9npFSgKs2v3M30H9E5bG+c2i/BOnHjx2Y2xVMMv/cvIDbekh8m6PXagBZyjF/wbv/1h
iA0oUSFEBQO+M5xoFayyS3YQ3vz34jY8WE84S16aAxRnoqhybLH9Y7b0neQ++tAnHKIHLAB5AOUi
GRCXw3rODcmYMZLkFZvcpu7obH7qhPZRzzCFR/wIL4GfeB9BL6IGcm1ADx7Db4ibfgWvBPWgveXf
+BOzGxASEmhCMOkvUELEFoQ3DaI2TwFVTwVlJiBreifZQYebOVHu5KWcvD3vr4AnFE0lb8I7R4Cp
eP1KqUj1phn/H3fvteS2mXZtHxFcyGGXBAiCmezcO6iOyDnj6L8L8q/fGo1r3vKuS3aPxmp2NykQ
zx3WutZVX6TIx9C+zZWbs+fI4XsXxUEgA4VvBv612bfvwBjccSucgPLblkPM1JYuXjvV2/Kpfucb
Lrq5Y0beU0Y7z6DgpMLaZoaPsq8nepIQFE8CTmaei0Pi4ax0E888999g0e+JRQ1vnDPQxdAtXK0r
98SU/TZQuS0JfMTCJPfdofKMXcEjCUx54f53z4Agf8rf+b6wbm4tP0fktluNNa9BXojNczEQcb7o
vcdvhxamFOybvSxtePmMbsNAgfWKIcINXRHwNLCwQYT5WS/qPl4mGcYYe0CepnKSTuUWGRa/2LRv
sM9DjFNcIoSOgWc8ZM/CIxfzAor7k1Vt3osv6cIU4MtQl/P1YaUtL/qlfmJlxjvIAjvw4zrR+Mhf
Y+9FHUhkZMy8uaBsr5Kr9NR09uzbHIr8Bn/1+E7RXnzFKNr5AqxKOxIfsUitEyIl9OVj7dsBZS0r
hRlFGek5a6WElU1JwP6u3S+wbKYjPKNFj8iIFou/fMbDwy5PxEdMF39dhIzyPcLGfK8x3lgg2YsU
smzoLJLqxw9NrFq/Tb7MF/OyfGRXHcEDes++fK94CG2JucgiuqHrEBJH8GnpjWO0GqtdBQBYEmHo
k2HZkLWUpWuxdgiZDQ6sO1nTwMOLa1qVod0MkrWtBU43NVoFKyg822FyglP2WODft5PV/pPxWfQs
AVaQpW22ZZ4W6HvB8JhDIYjlHZ9nm/pSdnfoe6X5s9XduXiexi3g06Q997VOqMe4kX08oetKddqc
aCxltg05MdDqCpuRNb4PL2ScfC8ozkSntvVdR8Qy7PPHOXMU37Ey1xz2k/zYOq2TpuTzPBNsoW1i
bUmiXIJHE6/wj+23gma4fCCbPV5moeu63MTXsmZConI3owB8nQYGE/1GF/aiyOZkCVq2v0Xx1mBr
f90qeXAfmURYFN1O+1aI8lLXpXSscyeV3bxXVu0jhI23wme6Vy58Nrbg6RY7WIhyVAbsR8jmIoF0
G1+/S5pjoj1aYC5LxqnWkK4idlyD7AVqd25C6rYiAztEYhhbeqfD/TF6CXlqysZ0rTul3vaEuJrs
nGUW+iH5rAaL8Z1cXPSUTWcZXgBWRyR6p2K9D9K7LgrdcKfONhsDJ9wVG2QQoBl8UjpRZJUEpUkj
Dp6RCLrxZjTGob+K5kc1HAIis8gfGitl57NyDmbZFppXSFd2ID2PMotx1nvGO+cVsUw2qqt1e9Bd
oH7zdio++TmJ1fJ3SE6x+uf+EflphfR2l3p4AMx1GJI5ttWvHJt/fopF7bWO8yPRCwr83NcBvxo0
AVjkDGkN1vtGbuHHuVFcQ4jqHmoTzStxozoHzUmbTvN8qRFugnIKqA4J2N4bTGLLaaPwOpVIsIlb
Ii9Opbr85hWc4YllZCluhnnJRN4Cklo3Puoe8hDm8VWQjhIK8bFmg+M/dXf9Q31U39sBrHwo3mnT
mXzUs3A0XHkjbjqbsfcaN+s+0dPD/AR98im4l3ZopfXaTUQ7EOwx/B6ZF0eNJ8J/GgALMoWdD/Pw
El95mfzkrg/eEplF5C7o3zoCmNG6MDAU1FvANHk1miB5ibrodaRDzJ3FY36Qx9Y1ogdFlNZxz4sz
xm6XxAd0strEgPFc2tWW194lFPo1RXFz9jkEWPyimUHKmxCye0zd2K030y5AcSzMF9WVYRgYtmVb
nuDVD2H8GU49sX0gwK4CiMLC4RKMNfdZV+lDSOSFvug1+/yYnCvO7lSiwAfkqFcJ+hiWnMeoKl3T
bDwt+ZBJm7a+BJMpCCazy4CDB1M8aA8elJzZGGUISBAEjNd/cSXNOhNsH1ReLIBLQ/w/K2mmZL9X
0v/9+J+VNKJZGb4gLu3fZnXM5zQFHa1BCtNvszoEtiolNKMCWTEX9+BPLa35BxhgmYkAfwruSv1H
kajgBX/r/BeC169P+7cqOlJm2SrCKdqprdKetRitmtmWmZulMkQma/aiqSXTLHIVayGxhpVdSI2d
hN/hjJHZPzURagc0I7Gq3YUJiAuF6HbEanC7FeFBB+VfCKC4cemm+jHo2JQO0aa1JEcwdWZiPhuI
JUTO95IWC/H4mJGMUIw95KtqJTZkFVbDazIh2xoa9S4Oso9AUzBmBIny0WccNTiuP4UqP0/ESeDu
dRUFIUGxb0fLm+vkMZVcABQhsF2zOZZWdZubS+TLH4lW7JTQ2glW4wlT8qK2E9NEYhAIvshjiSkE
uSmQbKbQXxmJxDqfZZwAdwGkk5DUTj50qzDtED8wnrO+J+HNXKSFFsGH+ZNVNHu5JQCoSRwQ0Awx
qlWh3A0idQepI1G/UZIXHSumVJirER1gBQRxZA9QtPcBiSByBc8VKU4c4BVscZBovfpQitJl6irZ
jUy93rQ1cpeovIqo83xg4mKlXEW8kT0Byb1mjtconqRDJhiOOQryTsxmsvhmHNC9n392Yjif5dHa
xRITnyy6D8rUWpesC9qqesZPToGVJCbpCuazQhnWj+a+MaoNXSisHlVX1tEI4tnsa8omMvxyA+1S
OJ/05n30FY7a+NRPebMTZtiDukXeImPHGLh8p1wHaSAwIp03ygwBd9ioRa47RheYbjn0jwobh6Cx
dtVAFdwMOH+apojsLoueAyN+FE0mJKScTMwOyjC6q7P5OUwFT05oMypx1ZvtXooGActP21/+xfey
RSEiQo1YSKSI5P/PqQAN/O9Tgd8e//NexlRAR8mvm9AqWEL8untY1vIytziRxIU//+TnIHPp/DWd
KYJmKjx2sSL8tXpfBgg8hkdaywD0nwwF1N/nmMtM4NcffLnb/WINGCMzV6VB7YHHQWDL0em2dMUt
9aBaBl6cl2CiZ9wBfv08N91hmsiOypKcWLnmmks+AV1585JX5nYQIwcMAPvumhjzMTsbEjOnMhOq
BZuwHxLhLInBRLFA5yvL/Vke7tIUXVmTb+bA2k3q7OXwMFejPllrNS7NR1lsj2ODcgQV64xMx4Bc
3LVgKFdKgVDAj4HLmayZrQE5q9TB7+z/zcexYZqkOlkyPEeoj4vJ43/JRyTtt2E8V8Lvj//lEl6C
QEzWcz/8mb8M4/U/WF2hLIHBTwAIHJRfB1satJdFPkIapPrj+P/rGlYBu6A4MX5mjPyD9Rnv0t+P
5P/80Ze94K8XcZn1U1w3XMSFPoJDihYayviljICEqreQWi3IQZsN8n5K24PcElGaJ5l4MEwi9xK1
uE/M1MmN0B3Bi80l9HKWD8yGzzrzHf8xznxUmUyhjJ0sYHLO2EKND23HSjzAys5CSBF95MYvkvKm
tubGzx8iME91cyAxYC1ErMDj9knQaGsRKhUG+UTdoqptn7Qcs6K5CIy/enVfKOk21EUYGAiao9yZ
oukxSL2kK7xAQaBWcDiqy4Xf/3gPiGk8Mgs3Yol9n+PPBnTtXN+QnkN/VvP5kBnWpTWQERUB+H+v
fJwVfbHLlEamF8xW8ogocInRqDrXYP4wobfXSlFZ55N8HKTwJZm1Ny6InUoRojEVx9ZXM05PzCdf
fhVLYRVmrNib5rHmTW6mGAqaaZ1S8Iip8abFyY3cGk9IUW6rQ66sSOrQIh7VsEcoOoyPVsI361F4
672+SYT+LSAIZaTnTdJr1i0IQNqUIJFSfLLmvm6Bj6voBFO8orEFEBT8scw43tQSlvMJ+fMFHsL7
hHrehAIRWEiyTVe3ehAG0UzgySx4SeyfczVDbBEgsbWAN2gNFcXoP855f4omZgg0MHNmXk31GrDZ
1zsuEaMO0MSflPmUddNeNAeHoilYZARS9GGCzi9AO2R5tRHjBd8Dvn5SSYRoxcDRivmSYIfkr0jr
ZlrJx7iPsfw0X0Vj8nyCtaFYXwWGiVAM7aCRX1tVdFg44XMo3UwGoEc5wq4n2SbGLrOibUZD32bq
DWSKtsri4C4TDiH1ziqGZROGqoxLEBqOoCR7JUluPpdiYjzE00NG7FNvsEoubxXkmQk5+aiy8TCd
Igk9MyObe86LP309/04BHgQTOOCqKnIvRIDwfzQ0RB39VgT89+N/3kGNP5bGhGXhQjj/sbL8uRkw
/uCA5waqYodbMLxIA34WASJxS6ZIx0PhoIPY+qWnsVDt0QFRBLAcXR7+j4oA9b/0B8tPrlKCUHUs
wC2e+a830MTUxImgz2xnmoHwlkVo+61AhfXRsysrmRoa8pSu27q0O/l5bmeCgoz8I9fRGMkCfMwo
X0dz1zoR21BB4/Y7+KDyuiz+6lokVOkcoGiy8iejje4m06/WceU/hILkFU3OMFxZV6H03MYwrAfJ
QGMW9U7lRy8ykx5zCDC6HAwE6ewntKtQo12Wk7UhPZbxS5GTIUtkn0lWpfY6NLkNQxur1lubPPhJ
eyqMfaYNji+2G0UiLoFYlUF/mQHp6QMtF9sFAvomYnZFAtpyFcGCSGgiXxOIRx0wtikQ6DD/SmBq
WcK5y9hWhB9NfUqDN03dEtJUsQ2dM5nEDjU5Ny3qNKSEAvmW9YLclCzM0Ga4l3P/2gAR4FP70xR0
blJhWs4lRNhmghNJfE5SbExBKffknosnWRcuHWq7rEM9TgEUQHyME9hIc+yJ4LdjlEi+8tgYj708
4YjG3o17RU659Wi102JqkaJubQ13Vvoqh+XGqrKLntRe1hZvFePnIC8/uqQ7jOJd07C/wO6FJ3El
9A2Jf/zxkgwe6QTFsQ8Y7mX9PRm6nYT2SR2k3VgMsCwVp8KCk0T+SU2IabI+9cJfhZoroVTB+LnV
M2JCAtOuwwFIzkME3Vcy0m0mhtsxxwcDemQw4LKOmitIPmFTPiRLjjELnI8cP5plTPjloD3UOdYU
qsBNXDItA+lhNUHjxpkyXHODvW1atDuZS6PXoc7I0JTLAp+AoGzmmuMFMPphTnWsWXP4JojkmWRq
chcv3Kl0jN/1Ra2uy8IxDAperyTfGANQVjrBqaBhK2PJLUzho2vmlWwKXp8QRlK9F/WrKap7yZ9u
KruMKJuOBcfHpA0iEeMTI1c8JCrMq9J8EOYlosxoj2FWHmSDGAyIvQqHqcaowMTYprHpCqDw1tVD
Z/pHtcocGZdgGffqDqb9WDZb2RqP1YyksoPnydLLgD7US6+CwA6hOiXYApIyUUnFUHHAV3Bk5QRM
LVuqjvjYRlb2gamD9MHyNIjDUWe8MGnlWxTMe9Wqo5USXpouIcazNL6Glk2ZJsWeEHKE5V13PzfV
ORjJJFDLD63uHglr2LVF5EgcipW+tKXwxCoibsLAK7H3qXO35XZy32btY1BDQzByvKThXVKzNynC
yJ46JggifcVCrtZ4t5vUKUq+KjUo2zIwsRDv2kw0bWaSYK1GxyKVHvALHy0UD2uhAFek1+cMAR7t
8ldUDJ7W59tQTGzDqEJWMXTbkF2byvjIpNvY5O+GuR/aDpfTp2IVm7RLbZEXRKjgnjFnzzRgEWq6
l7ro0OrTPrSKi6IDFZZiYlItx7fmbdfIm5T0OAhT69YMtpry1CjFVokze6Y8VDU6lfopQw045OHG
QNmQFpIdoIKA9femi2g3eeZFWj32AfHMMkQqqBUhC8+8MJ1hkjfJsn30TdIMUltQsnWa9IB84ZNG
j5FpHlIQN6XQU12c67a3hRTyQbgW5citW3XbRKzRqmRrMXjp0njra/NS0Ni1KTpCseSz5c9Fs0Qu
aqBJx96q7LI5S2p9mKWbHmTOUFWHUhrfGV7vpMHAJIYiOW5Z+cHernver4b1LKSWm/Wk3CHXEqvG
NeVpFaS6gxSHgW7rtSKKrWhQXwpN2yVd5jWTQQTb4GVVsc2W5SErgESc2SX397EqBrsBSkHdNOlR
qAUnE54AOgZ2GaBztRCPMfCyUy53Uzko07ye0n5dtbyqarwdK2zjSEFKq/My5HH1xOrJN3dBPNmN
FcoridvHKlBbLGZldfOtfGblaRJ4yTcKVB8lcCKBFmweprkRtv/qwQftGz2cyEVo8dv/o2s08cv/
Nvj4/fE/ax79D/RRBtiev8N36ku0JO3hgg6lIPqr6JH/MKiS+ANJJTSA6fKvkw+dzlahOBP5WReA
wz/oGrFn/U3X+MtT134TXSbN1CRxloFZ7rZ51hKIzrv3B0pNKVViG5EA16sg2MDreEuRc5uIrd3m
kTBUOFbWhjuWNu/J3cbKMtqDE9zG4U4qj0CA7q3nxdka93veOGOBR/loll7MUbUuhsfsTK3RnUu2
19w68hNrTZZDrBU5nMwztllPbWzOOW0HafLOhJTe7atvgMvtEuxysuYdMb/Wvtqp/Su9lF3lj4G1
lwjvJm1tvm/vp+bL4OaI8FgOXiOOq2ktF+RlHqMdq+114TRfsV2iZzhnV6LUHNKQzBVyRwc9wuoH
Fno7n+sNVq1z9N1oK/DUk3XRjLdh2kbmqRvPvLlXoXVk5YmhWwfzDSWGOehrsjCttaX1vEa4KD6C
x5BacLf8AjW0E13/QTrDPspP6is8uYnRJ2kLjeiwN/NHMr446VcZXKBDUeGJ2vj6ZqhPxIvhREg/
9C/1y3pq1i3LG1uRHdzbrKVZiR0bnlpurnh+1FIJ20qoeUfqKkZFPnF82VcgPmcP45M548lDH6Dj
jv289dHix2zJhzoH+gU1a1jaLYvVePmExMS4ePQv4Z0pbPGPl91JULb8V/Zv79yUtPoOgQsaFNuC
jQ/ZB98hagaSVIa1Ud8lCbb8fSEvWXBl7vnRo9hfldOPRAYjIn8Hl0iLuDVAJKb0dkWnWHLrXkMk
YiAGY2+M3uPOE6NrpxyB8kV7oNP7wV2yKZrmS4B2hMEEq+2ekveEvTKWbT4a1kp3RRKYT0nuLjTy
+Rk5mEWTj92Y0DfTFRsU69aqNd3k0bhrsKbjnYnZm3G2fMeWO2hY/DdRs+lQrRWr+B5iSJTu+NoN
VvL2MH132gZvcxmQ2IkrgUk274xC71ecBpjv9QnDd/WRnUrcXtFNwBnDkW7a/m4+9F5/b5JXThT0
dMv9Nb9Jn1ACLbbNF0SNd65ybHfqXfWcfzMpt17NAInLdnEPv4XzlkabxD29smVYBqhgWLeAUOKS
3S96IQeFS3dQ6yvey/gWJ7uOIFTh1ULvYOsbeaPtoP1vUHK45gGdBUIjRXRq0yc0nfV7GtzHW2Mm
O/aSvynVXoZaRIMvHVVcH885HEcAhI2ttRuWr/UuUg71vjqkb/lb+haeJtL8pk1yGHeudgQZtZCd
pk8KPUiI8JRKmZbGFR4Na0loB2gVI8kB+je4muKOldNjR6ICFOa34YaJ1V+ZxBZIPRjGaqNDWiSW
MXJIFUGdAApSup/m1XTiEuWaIJKWZBK02RF/syv0DNOpANqxJa+g87oXIFCMbARCS2FBhc0JS4k2
JKtWPvMnCCS7fCN6/Lj9+L60G4NygSyF3Jkb4Qte4hnddIg5ibD1ViQca1PgUxHqb1M8dBdw3JkF
OHuhFPK9KnMlDA24Q2ZCsAF2YvFap+CSFnK9g/kDl4ai7h4A9y0AqXExhbAzNrdwu1nN9gfw3Isp
lXq8ppA3u01Eh6Cs0gVIuCAR2+nIV9Gyk8aGKRC/ZavF40ICAyHSpuXW+mp8M0hsQMclQwtgiqOh
08GZEepbQgIhXVhbEqVDvgfvLkJJhIuCBImdv0Xai772kd0vMEoL2dVrL23l4EJhysgZ+akIoCKC
L+WSmTd50326lRSs7P22yb18sRF5U6+6/rp690/hF1c4EACQw4aK8eXU7cPDMpARbUbUAal/C1vL
+5eXHBzyGC5k9h7Lufu/BtXoJf+m5PjPx/9SckD8I4FIsha95CKz/DlnYQ1D9agsEnAVzi1rk/9/
zkLJwdrnP/C2fw2qWTQviCYJk6S8WED+QckhifLfrFtYXv/13Jea5Jd1S9QJs9jMAdjAYn4vBpYX
ekNgQXoSOsE2uRMZ0/jFzvKmiHSG413t65c2iOykM50pex0VkuYkpzFuFjJkxomItVGndN9qksD9
PI+9Kx16cCQsJjunp1eGSldREr+HMYiAr9TNhVsZfsbxB65zHXytCP8/bcW93OmbZkgctNsQl9+h
DQQbANCHcjxJipO2L0rwwLuH/q7RbYxOzWKOuq/LGBwnb7WigdFyz7EYbzbEcq7aVcq/eObYFB3y
rejJ3oW5942a+0k7Ef7hBEf5ot3Ul/Jp6B29hVN6HZnjIIbMwd5cCvXk5285msgZQIR1o6QX9uNm
3Ah36SF4pJUdMVBz5KAuWjSXw8Iaee4es7fkTb1Kd7zX9wOQxoYQjfDevAanHvoOsQV76TK+iKf5
HDwmj9JHDrO1XiVv2Vt/iLak0W4RNW7IznXTe1Ss5AOt6oPsIo9ymZM63To9tDZ9FKLP1+ktAPdh
bYbTfPB3owfA5bwpju2qdMot+nz7y78sIKXcjuunQUG2VeofWvIK771DVeJAbtdetBehJM10jf8R
db5iOHycqSWKjU8jCZ+ld8jDgLSz/FcRLSJnZrDzVUIxNwAKuBryYCfNyh60B3EfyAfO9IWO70Y3
8ZsGGsBV37lps63y5WyXmSu1BwZ2ZGB4WnWU6onG6a4xgb28DcU2R3WUQMwYTQ+4ySRfx9n2SSSn
CjDhN3Ks5C5LOjzy/NP5Nqkp+9gVNvzoK/nYVx5lonpsRsBAqSOSOdHvffIfpiXjRO/tZbCRAj6n
5SV1KTvXH3ggKFNS75WljFe86XBQntP7sMUpXryRW1dDGnTqg6LdqEJkEpWDNHRLi56bSK9+E97B
guiZvt3p/ZGii/9X6q/QpZ9kkgUDsqPYB5mOgZRHDL5Q4QfqnRx8JfLGVG3EW1RwSEIFXXKqr4Qa
mRxm4vFKO+xWLehcCjnSOAB4BAVeRJKJtwzhvdm/dIyWqEWe/efyZm6ZBG5xUW5ICVy97fyVvzqV
K6KOBjsZ+zWsDTj+a0KZ0OjLlwB9HeecSWduF67PUF5cLVpIrKbqHbwMqlD1Pt+n+yVKOCfDeBHI
gmo6RXzkaxV4iz+XvB3SKPm3QW/JM2g3vXw2cptTu2JiKh0CmXApinfX34zX+TSdGZPdKUcRkqRy
7Hc+uk68XFtSbWirbfluBjwt2cVH9cHQiNIlVQcbgIjyKg/6bijIjh6orGtjXeDDolBVnBLx2FB5
6ENXJbq9/Cizy1E5lY23KPNfINvrgh1Zn+Wtv83ZRaRDUed9pT8kwBSV/rXcldaeCNaZ5fMJBU35
PX30e8wf6+xROLcHFab9ZJs7qMZXgnYm35GklTg68SVjlhhQfJ6pZfJzSU9VrJOdVXoKZBvrkkns
APfxVjyMj8I1uNeEQ5vcBZeBZKolnQr9KBUeynFrQ+CSeEjue22jKkggHfM5uqiaQzVm0gDKNIJs
Z5BBk8djKDW+tq1GNT/gwyGEZyni2I2TfbknL4vDvon3iTcSJh19Caf6XeATVFfAJ1Y+tLkn91uZ
suEHF7NeT5722Fyae+mxIsVKf+62/hpR94ri4W4drh4SouckL6AjOabH4X1gZBrYIlF5mJBxBKOG
FxhDIxsHSaJdub03C6E7+MiRjgPT72DZ3LckqRihh/8mxB+nkH7F7OgB32qYeVNV7VU7WnN98vcP
omPT72Y3OsjiEnyFLDBd6avhkEg4fpeXjFhoLhzczeZddg8FS+1WUecJ0rQe2vgcwEqVyRfub2iA
+lO67TyThrTbkXsnnKRHkxjK3JH4ZTxmcHOSgfoeIAgBB/f1FrGQCxXvRJpTmkNFe+jdwUZSi/yT
8exW2ynL0UifMgo7v/Vd31qZNZUeuqYSskwq0Hd4/kZdDRPPIkJS3m8tpM16cB5uRSpetezeL88Z
vKyTgU4mfhOUa5rtIh9/brnWcfDfAu2xMD9QfqaHqLnvR9tgXFQHyTrSHg3xLM6bjmixyC5PqAwR
y6KUZeCNwFYX+DorBv0DKitG4Doltj1PpHr3OHHo7PnRr3wI8VuY00lDHLbKd7ETOiJBRvmD5cE5
fWc0phGT+RJ/GZflI5eDY3h6zKpkFT4UoF1ewgfDlk/dejnFOuKaH7gE9tLd2IGPW6FA7sB9AT0d
1mCd+FVtIayelIuG6NE8SQLyMi5oRyB6sNhgfizwP7Z25dtxBwtkzceuWWOsTDubrijHucHP+YWA
iJ0ORTk7Ep9Vib385im+LskeiY0bTeCZdIAHPI4Fzi6DiCdk6rBH1RUnW/WkXBJxNZIbh9qI7oPJ
JxvV9/nFuJ8v8km+LYlTNbcbxgf587CTzuo19oBtcXCrbs9UYvlVbNmJnJZnpIvrhdhCbBxw/yfr
c2IUDrLox9fnz0by59Dxo1VHPi6BuNtzkkLPmSpX6z3tRUfHX7lzbFuctGCDtqFbPDVb9SZ8wtLJ
3rMndLPGvXibX5iTODi4DvouOzUQY3NvYj20VagFgL+twvuYVdHiLYG+fB8AreemxTQdnCQZWY2D
OPZEOpdXHsSdjJQYjCHDFd1RPMVTTwBl12i8bGBtR74xuSbMaZ6qrXqi61mep+lAg1j7p2Gbut2+
ea9QyBU2o36O/rwgYKvLvYy/kMq9UsH1x39vP4E/arFOaaRaKDInOzX1/+gnDF2j9P91hPk3j//Z
TyhEq+roaX4sZhmN/mwmlD8YlRqqBY4c1Skb47+aCfEPOCoU+Aa7iz/Nqf9fL0FmtaWCYeVH/TG9
JF/7H/QS6n/pUH/7sZdB6a+tRNhLbelXuD5DbFqczHmAnvnlPWWNp492HhYe1oiVxIRRd0bKHHBd
eJ2CU/qS1LBMct8zpze1cHujdHIexIprnHEYYgvHRYQ80CshLo/EWJC/siFbHfczuW3ySbtn+peA
PpHLO/6JmzN5eBzkNTOCvQyezCfRcAO2RMk3yBn34o10N969V+J0YAB6wr16K94lOmmE3xfzxN3u
wT+lRwOOobSWtaPuDo4F+FN2REddS1jBWMIi/MyrYtUy1octJ5v7WGGLdZ8hHl2NwFcSLFjVzBlJ
KR2s+s9kdCbkDSa8uQBJSZ5fx26fe9pN/FRfAnfc4V+3s4d8U7j6Rb5kVP090tQyH+61TekFN7Cs
BUogbgcR2s95m+qZXUluL2NPyL8kFS+7W6iAlKyDUlIcrIY9ZR114La36KHs4kyI8grR/rpjPpzd
lHmh/nWP5aHfqEcRale5Kp76cRc/aMxcjuDA2lX9gJ6jsLmPmohZekfsN2m1ysHAGjGiJWcEmWQ6
/Zf5JIowKh2FQEV9lSkrJqfjY0U9MiZ4XbLViJULwgoVQbEB/szEzVWG1fA0PaVH6x4RkXidrqGr
3pQLnNBsn9FQvDMj8XObzb3/FrzzFawLWpphD7wMrI0NBtVNdyr1ySfeukJiqVaIm0oZQV7fmQQ6
4JZe6w0FlpU+WA15I4GDyUhWy60a7/lLWHXdVfMPS5GqcZE5DcwYspeoGbHdqXP/4Bf3pXEvyxg0
NMIp8uhVVcjGG7jHxqrHUotPRbKjc/xvNBTQbEoH/zRhnBikfb+9gR4UkA+M7QBtZz1wgZwzvLWR
BzC+XIN/0UOGbLt6fRe+lurqAb72FkUw1JPxQqrGDuR5QcUnHbXgHO6xe41b8S5TPoK5dIOyYtiG
4mYK7br1P4esh9fdHMIqeApvEYGFsbTtyWYULa8QY6cmfi91i2JrdA7QzkzYFOp6wCl92rF+5Zfl
+TeL7ql76obH+KGngFBlkiRFzFv9MbBVc5Nw7GlHCayesg3urNHNupNmHKRgW/BZmbCHVlBhdQ4N
0q02Q/tsCE+Z5giSG88gcOzkXqk/IvgIU+DK476mSc5EdF/7rtm2Je2B8cxWnppFx/1h/nB7xJe6
V7ZhzWiw/55pqczr1JGyiMKS66mmw2SQcpqLA+9WoWfsb6LJJvTvUGgu/1Cs0BdahOWCyn8SLsy6
lkJCc/vwM1l9fqawej6n+k6hvaWEUY0VwLVyciklDG4NSNiNl8AiT2rT8Ay/qS2aveZRMQgHW4bL
5q/7fst5OcNr4I3df3NRN9HGQFJ9HLYlicnP6WdwF22uw+qbeopRvjzsAoiglVqvjeFfDGtY9J2L
MUIHWaISjod46X8ckxqx4P95TP7N438ek8zWMF0Qt2Gq/+HXwPWMLUTTRUVEUg3X7K9jEoHzMnKz
ZDAv4p+yp79mbjyE7R4Pkv/cAP6DcxJB6d+s+X553tZv2qY6yQQt0ZV+F6pO2GzhfbFgCrLPH8nc
3bX/rF+kfeViPoBNUtowgzUSpvmfrjyUwppisb8oT7h+4+CABFSV97WAaahxmsBr8eTlzRMxfs4i
m0kaCrhp3T1pgZeAtkvuuvfyIj9kAI61gUNZd1m7Ge1q+LKy48g3Y6wCZlSifA9tv7xiNgoO8sW4
mZf4nOMTmZN1TYrF4re0uc31IidMVF6mZFdWV30iLnM3ZI4OCI07qO+Y/qU1H4qWeCwCPeg3MJMN
KTnrCpruVrqxDqduz0esvYNy06BKYZNLyCdUs+8o2Xblo6bReDJfnwe7Q4s6GrspS/dgFBgBnLDG
YXYsG4IcmnmT+FBf0R1aer3OmZZFlBX4RoftkJBnvJ21fKOrky0IhI9Ku4nE3IgXdMMqMUTwlTk0
emL2HZpeU0lkbwRHJRGdbryqGKu6xWGVnhPsVmwu/zRbd7eODe38I/cK28peTz4s3Foxrq3qmPHy
G5xWGY6ujEfVI0vCM8O4veoBGHWTg44r8hDriqtdVZvU6l10zfCKRXRzUfzZPDBU80BK2Ma625C1
WFwC5TvyNCdxM76+ggVNIrURfjNniOamnCwrRnn7ws3W+AfXwtGi80U7nPXLuJ91D66zmY4kl++z
snFxeDJtozTR/x9357XcOLI13SfCRMEDtyRBK5KiJMrdINQy8Lbgn/5bmPP33y7inJjbue1pTVMS
Wdi1M3MlGAmL4kKCNjMA4jlu7hzihORDifT1BOt20szgab36xp0ND/4igLxONy1XfdFvRXlbwfYh
VjeSKFJWqVjZNYHHZXlTPLIRQSp7ikn2CRIo9Up6reds/E0O/9GnoEZ1z02m3Yfc7Mxv8thfu3vl
Cc1JPc0dM3FwsskTZhCaeSl2bCy1ehtYgEvZh6I3dmynl3r21Y3Iq9htFw2aHN+RCs2bN5nVHwBq
EhhopddxhadLujjJ7qTSZjsL3M6iuTrDp88wVt5ZJCQtkpIagq89bphrOqB0r/joDDwk+TEPluZF
JdKPBM9Ae06TbWOvMHTVj+Ym2lnlg0ScFMf//BV+TsoxTraV+c5LbrwRtQ/qNdrwE56+Wn7L0rU6
JxTB2KPSBs1rIVSEW30zUSY+xUeFG3SN+DN55BK3pOr39ireOKf+oOyi/xDcaNxmUNhmlNlyadv0
h4DwIZ6xHXCybbyR2zlaOI9/6V5s52mppMmLmCg7YwqL13A+lgmUVyT0tVggAW6cpb3qGA/rNbvl
Zb/FnXzOVqDPuPfVxBrB63nVTXUjb4oHe9/ujEO6J3d/RLHaWV75nDNIzs28cHqXbOAWcA54XWix
a3fj7sNtfDeuspXGtgHu6S5EmaMinA1m+Pp1uTwe0t3z4yVa55vLx7hxruIy3NbUQc97bnAQyy8s
nfyPyz3sQa9ewklakablP5DDWGlH5/rxceAZy6IqXkQvbYY5bUktHvsa5YXg5lAt8MDxPcAZXKXH
ckMx5jF5z/hfQh4+zN8t2q75XAOOEifGr7N2tK6PYK+u+r15z5uMsZ5NcXRTP5ck4+4D8rN48GvP
wuWMj/LcUbKUSy8N7zKLd3m9YT1J9Dr/NparvcC1lD4q48YkTFq6NwHWICYEplnc3um7Y2xxaeuY
2ihzib3YIy1QYP/zOmbddoWZq+LN2l2Np3gf77MzP3hek8W6cVnyzy/ivXYQh5JGm/nbAZmqB7sQ
EXnYhhMejWX0jnPPZoNtnYWyTN1T3bM6QbIBb7gsHcxd/PsbBOoacyw7E0oXsp3VLBx/hZdSe9K+
8SOsAqLHKZlnPBTTuFH7FzxN+8xhQ419YYFAxAlDO1zKJxAPBtvnYVWYXjotObyUjqcHh3PLXijq
TlXlpQHVNRZGS33M75yYa8q1tm/5QRm8udy1P95kxjbvd7hebeWLEU65908xu8f0GpzHw3iI1vN7
utxwfp+U266Qnt1lyymgUYiQWWk8fDnmUSRwiPWr4IRMDmVPEfymSw5quK/Nex8SGPmJYmmb3E93
GPz/vUsL4SB8kgkTGmlSgd3pv05jFvPVb9PYn1//YxrTyQGR7nAxodKg/NPegoGMVQlLCBKxxHZN
5MnvZnOVmJpOiIcoDzEfaw7rfh/I1L90ejJYXNDC5syRs3+yuGBD8vtANr904rga+Dwycb+js4A6
dFYiNBb/vbSITmCnCtWm8LKoEmfDGM561H4RbFi4FYc/e4Zaa1guaku1MR7VyLqFRYAXEj1fORuS
Za/VXBsWjk3leAOdCYGKEE9so4Qhaoe4tjT6NKePjJuj6kweE+m9MMdv7GroQWuvmfyUpv2QTXOH
830eZh8Te4YafEoqmE2mmiJxZdl3WH4m+HTpN5Vtsw/DO0uhebCISHsHEmezS7V7EaZePdyHbbIZ
WjbDtrk0NAuy40S3IZtwl+Iv/EHFFOwnwAJZ9BUmV20SpyQoTxlaWe6mL00ZIr8MZfUYoEt1eE5U
prtQl/o+7YjyOMk+rVAph54RyvW02WOWsV/Xq4IqDxixYS4PdaZSHmG6lwKQ2DTkKL1uLLY4jGH0
sKFPWFDHdbahRfjqWsPOhuljc8AOcf2QSG8aixcZ2Wvu4kejsYn3CKKqMKa4bXE+tKcoucXkvkwm
fntlgzsIkuLD5AdvdhLB+usPmjJcbXJRjU1viT1+TQVhVTv7IqPk1VX3rsTpi91jw9ZVBN4qEHcN
lY4TlQg5RlncJpXi7suMxW5pd+PeqNJpYQ/qpWsndxnmrbWq4h68A36RKkcXKiJx5zfpNkWZC3Ku
4yTBAhbZLlsAnL1sZLTbyW5ZYLU62Ip668fNbQGMtynSlx5oIhb7ZZOgUdFOvSlrKppnJTpiJc6T
A1M7gSLcI/KpyvqtpiIl9SzVmsahQFpab0GKHKuB5IhxIWFxz4x4NQb+0gGQWJrkityYeM/QLEeD
4m5UgTYO9gPrtYSxWSW+3MflzkmA/+eUjVTTulb5gCjKrZIcS0ErGqx9PdSAw6kG/HluvcNlsOxX
X2RUemQT9XLgfFRaW/gl4qZ+tdxin1O8mpnZcdJNuPkjnQqM6g6Tnz+PY1+OS7nfhACes6cqSgD8
R9N3txl/XHYhj93pJk18z2DHl9HWV69yWhtExJTq1CtjZDhTdmX1KYAF+eJq8JOI5WuaUR79Xmsv
6E42q8GItOZo9XAZBJ7j9552j1a/K6oZVll7I+TxcpgWbfIgLCR+sghhMqxqnlwSo5WKoXocxGNY
ga80ai9Q841aiJ1JEVCGJOtqGL/o+FMSVoJ8hzgRVWRWmtgbrp2L2ExojyFHHRqtfRzaq+2S6+g0
/WPUEJulPUD05ZK6yNM43NITQG8b6oKSU8Nd7ye9eTNLCe+nISXXlljZw4ApttL416XfbB09VRbj
aIxru6nV21Yp5cls7EdGyrgey3On6hlHUZ8QSLcDDOd47nJHA5+pmle1ySkDDNCZ8rR26NlLG4Jv
ZsfpULHvsMcCYWPoqk2Y5ps85/M+S4cFwfg+Mc59U+jccyKUKElZihCsen0j+VQUDNDaULMzKXA3
ugk5uAx8ADJI00LVxLmQWDvdzCijqLRuJvFWHezMieTnQdI+7+kO17gIe2rdYIDs+Hqfy2M0cXz5
FYOuhc1Mdf3rSFigceOVVfcWwZOET26S64KYpXNPzGFtDBgzA667ZlHc9jLZNS5HedCzZu3Mk5qB
5Fas51rOhzU1QlMvr6aKYCSryYCd63oyMeVKlOT8nX41CPki21OuGDuyv3tt6IlKogmm9WvH5a8F
ptXJYf0vnifY7kDhoGROF5TQWf/Lxw3/8hcRZN7u/Pb1P+YJOgvA07HhIXD5N3Xjuw4yL37QOjBl
EyfWXCSN/z9PzKYqWueE4WDysn/D2lFsJ9j9zH88L4z+wX4Hgef3ceK3Vz6PGz9ZqppRSdMw1tp9
0OieGAFxqMrGqcFgBozFShQe9KK7VD3mAIjmvus/EM5E3sz3+pTfJnpz087XQhvgWMI2xddwBopW
4WOO01gMN2kk5+bL20EBDTa4h04Nd0aa5tTk6Kc+zZnKHdK+ufrga9Cqa2p+0kquc8BSSm7i4qqT
nSbHl2QMnkSgsXgenyejP0TDQz1MyyzPvMF1Nq3FxxsBwccNoku84iSyWNY63TlhHy5CrgglxT2I
s1MAYZw8mE1V8aACw6kS5cHP613qUKeaGV4pNmNziXJn58ztVz7myKFo1y4m8E1ezWQwdtiFc+ek
GIbRhcvsI08xAvhfYXYfxeGnoV1LvGBjOCPP+tsklIwRBGjNBNJo+hJbk7UMzOpGUcNgNVnltDTL
ZpkEIIkUa4Wt+WVgc53j18FdNEWcWYkTQQdXTk1U3ZLd3dai4niO925H0khgS5L6Eh/eInR0QEjw
kmq3fLYb9Sx6ZC2Mp3mkm1zY6BVNseYQixwXU+h4wg/fZNE/TxESDrEZ1iKug71Mfc40rG9uty6q
8DPss2ERh1Wyqkx4bVMdeyaLY34TTIPVnYPJK467S6rLDZH2pRUc8ig9+vHoqT55ofCjMMCsdoSA
g3AHC9UDakKNbvFYN/AK6B8qAPcpBKDNckBqcHGYD9jfkSMy8k1wl5dNr26rxvEg/cOcu0BP3lrJ
FzRGVKB8HenuFWYVqUlo/rb5EdUpnTbjN3Wsj36qnnpiorwpmC1nOyDjZ9olt6KBuq8psWTtOO4m
zdgn5kBIidwlnWOOiSGbFyNmlYn3vWYaOPS4euEGDEJkdDzUWZetcqM78yy7Vr66tcP8XfAeclId
3gNO+ak4dK7/aHbEf6yvJrwN2FQmGauMqn9OJQgv/marzCiGcJUN2UaE0SVPtEVikY3Wwm3dvztj
dQzYm4qaHYUaeOo0HqeCx6hPm5pKdLsV4242Ca+qe7u+xkb6nw6Uf2cCmdwx3aRcDLllIWZzlv3X
Hb3OMf+zlM0p/vvX/zjFeTrM1SL0z/xxinN0k3qGvQ7U+Geskq7/pRI+/iWd/P1WqKGB80pRuUGb
zr7af3SMz/7b3+GkP7/0WaT/+RjPu1wkDiPJnt71jo94EKorskArQaZA8aGMPSrlg5aphCsucq6h
Y8izFHerWRwHAp+jSu+F8ShDui/S96DWF5l78QmalNtJf5yxyY3+5I9nEdzE+RWkOqXK0Dbr9zi8
j+pDPZsw/GKRyWIp60Mh3k15sbmvhe020V6Yjuqc06J67M19azw4NYK58hJ1b6PyMAA/5dWqERUR
UDLhPi2dymULQ2g0fQr9zwbY3ui/1NZ7G72gHIf90ak+RwbYLv5WJfBQ/GgZm2Rv+xPx5o5YcAM9
bnhKJfIlKmnS3VQtTdElHR2gnntjeJhG/ShNxRst7DaGUbKDN8K1CT9q2ZvFwSggHowBeHKl7SGJ
4sSrijIha9NDTrROGf2mff9iGRXggLGHbT7orz1bV1W0EfRDA5+X8lFQMK5mn0Ve0YdSGxldldT1
WH7EKBnJbdoT/sZfozT91W0oRBw4ZfBnHuPCh9bYPE3gKo0S26W2atBeWnyuYPMKMdHr9qnCbnUm
xIQsNp+zKSHF2JZkU5Rn15jchct5YuZ6TpA6osykC+aQxmNd8qs23sv2Q212E6R2P7UWvk/xJQKA
Hr457l0vzm1/cUOswz1U1OGzxCxdyicoWDzzqZecBpuy8QYRNcWSExGOKMt7n2DjlJrvgZ3zN0kh
TqiymXGK3JeovYcpfG272y7um1PlBEDr8yF8Z7x+iOgP8qL2AZ9ji2/HDK5xb/G715da3JIXoFJK
0KedaJdu2pfOOdGJyQQfXPSXGgZtX7dPVoIzLy+HG2vUUUlU/kZjTeIYt8wAkhBD+qrq+adwvmWF
y86CtGUAvj6zcdSyJoyp7ir6lVYbN3FdH+2pW7bVtyEfEMGfJ/vJaj9j/Us06bqS7Xqs9wZad2dp
u3/ztAyzfc4HmBqn4v9qmgCK8Efq8Y+v/3HOurYphKUKzkR0zJ+2bzPqgXEXDv53ctNP0zK7N4MY
AgcqTUwzBeLHOTuT8E0KKtgTAsT7R6iHOST5+zn760v/LfUodW1wYj8Z9tKo144Y11WV3vV6+1jZ
Ypv10xzc146JzkeWmbndhVaUHYzKYj8SG+zg/Sra29AnXxWdpA1569Qed4ZlbVoMBWkIVNdeR85t
JLEByCenZCStD2V4p2MULepvPZpXrtkX0FZLaSe4WyheqLaK1Sxb1VzLhtiBu+/EReeEnqZTLe/r
l0nw1h72JuUTvbwNk2aRkVHrxSqPNywBpTPu677apBqubjw2yVRyGEsvYkDWZLFxaEiqoqdeG71O
hfAZVpSnTmGBpRuS48nVFZI+06nNXZXdAclD5v9h1bjvmu2TybdulCFCemifR9sZV6kzKwRub1Kx
GdLGrvoV1dFjczfp8UFVJKsoOjtseiBrAyXQxhI4Dl/OmD0YqXrjjPe62R56FhpmYyzy0iT9hS8L
yzlh2mWugJpV7RtHad8bNkNurU/7AhqqTDPrqKTclMO8/ijt7Di2nHimHtJhiSqqZNFNUWR73Uj2
woFfoOD0bUD9O+Gj0+BLd2wA/CZjGk7hsrWILUHgJb7hSFOHxhwuK6qI+3Z6HlVtnevXhG9EVdSt
zEjJuQQQw+q5C7S97Y75Ou7KJ1XG066wu/Y+Es2ht0MvHpwVAy7RUtq0Q0Jr9Bi3CC4WrSQGulyE
ChjEV5VQR1rewhtM/K2r3onqARrLymTpOUvJBm+ZTAR0gnwkmD1soLId5ZayLxcmuyczY/8wBzbJ
OuBzK5okO7p5+mEF4dlxJmOjg06FgAMi0PAEc6jBcFDyw4CHcCht4q19uiqzdcPSK292fnuuSU40
aboqAmtXN9t6hvoqI76vgDh+7OaH3AlfWzVW3iVYqFT62iHj5J7i2fCKX6or2puQaSSxQFw7Ekes
KR8Dn6hpkJsP1pBQ3Tzby5VlObW7XGb37dh5siVAm5r1hn/p0W4RjrWsQoRsWBeD6PbpvowIn0kh
KQoqj1pCVWIpMP9GrCSzroBBlAzM9tKwlhMXwFBGK3OyNoHlrrVgvFFaiM7j0IltCtnKotxoEO6L
XlRfakPPMapZ9CCnr6l3LnFu8QNIoFBW3gR3VWm4m2WTN7bKzpJ8ousOEpHNc0sQprX08hAhCk9g
tERxLMPyFMKl7dWKHWx/7robPteLKOQTM9w2qrEdfEqFifOHCY6j9trX6aeeuO46QSi3JIKeHmHB
T1v5LTD9cqNYuwxxOAjpDc3zvj8ItwueunQU/2a5CNlGwAHETyMsJvL/Yd6h4OT3i8EfX//9gWWy
qLGRiXSkIe4BM8Ht+3rH/As4IJqQjf7zt531x3pH/4ueA3OuUoBRiMr0g01EawHCE01LGr5chxf8
z3yuzp/7HQpguLTMPERoieBbf7kYaE2l9enYNMhFl8mvjhLXfZupz6FqXVAvFt0s5LRtcaotCjx8
V3hJPt0n6rkj/W0G2ruEaurSlWIOT1WEe6MnwF5DJI0bk0AJXhf7eVQ+MvE3GEeJeesV96k0ViZ+
VYn1JJ3eO/sur8O1g5NEoxyV97IkZNU+FzGhA0JGFf7tWg/WdQvww9w6eFPLaFprzOfgCtfZmHhh
R4bW0UHQBV9dAGg5ddJhWRA7nultSq2u+Ig3NPThQaLzT9ulEbmjLpDmOuzKu9SvSQeMLuoNtHv7
bIcn28VuE4EcXbVDs01GDJglZ3bY7v0WDBl2RF+WD51sj9MEUC1/D5uvhi9xq47JuHovgmeTTrU2
ojbB17fK1N7GjK3FvFDW5j5cRBQ/SFaKwypFdAo4HGerxZTJmPy/zfJTC0PoBJiV/JodhsVTdlQx
ARc5kBNJwd/BmtrXmLKB3K4yWq/tq0UZYUHbakUDTBENnlKBouti9O2ObF+UfSUID8uYpmM7igFP
Yi1FhIoCDFmddahoMtZy61NtWd4MDeRxMZAuiw96Hn7wQNj1cGtisoT+5B/rGGqSwd0owndZSwVH
fVSBfw/2em2uwtw9TabmjQYlMfK17eiAi6rnXu29KgzWKKTLGsEcCWCX6eci4D/r6qIFxxb2Ji58
Za9w3k0o+B0xIdviNtm9pYPwTKPaubm7zoZ+XcOLn0qMBiAFvWa8lRkAWxZ4Gdgg+R4U46LXN5ny
NfNOOop1xqhfpVxpSnVaWvGbahMMxEtl4JwNMxYqac2Yw++k0+EWKJS2ltQpE15ssDslaBbxG3sV
VFK2kSbMIB2CzXWK58y5iSrJlTqO1224SRpKLWH05NzCsvtedoskiJEXHib8YEF6NWvnMdXahR74
Xtbcm+Vrb27BLXGvrFaRmLzQOpkGrtP0OXLxsQLt73jmRsV65BuvguniJ/UxJyKRAowyuZ8J/KUy
Tj0eodnAeyklIGqSSrVe9fCS4h3hxDvHxGdMbOYRYL6MW2mAUaAxqX+Gj0zSKcRYEBt0f7rl0VWw
mwQ2VItiFZWEbarGSwAR2DxzS5QQJSnXaVKcDF5eHxQ3w3SZkVh62K4zgIENciBFZbfSmv0ivD2h
a6C+ZenbyM07iBRPU+/06p2b6ORG/CoiLqKbDgzaQCAeqHw7XlIMT5oLGKDxioJMVvyuYRs0Sf74
CjsyfFM4N9zqSQtOUTV/Ew5291dtGhYyPYfiYkF85hc1/+6a/NT2X72fbFI8ZZpqeaP2bawvpe2v
8uZDd+5zt6cECq6i60LiQAfNnpTEXYTlVxmuJx1XOfWkFvvBKr5q4sOaM4e4HYvkVTggJM8+NfMm
IcGRgK5PWKfCXBdOb3aBRbiHZ0E5IRby0DgHbbKMlXRlE1fMs9GLx0/BmN+k2sJIbN7cSG4Y61oH
Ub6L+FAysGhoYHO9PIN9TyquNp2VQpJypNslyRmCreeKJoO5ZElEq8w9W23vKTnwijpClwMiiVU7
trKlLT/V8FiixGbdJrR5IzOy23s/V+gRZ69+9UkhwWCC+t4JgQynB+xZJrh0OCFOtcpZoT8P+VvT
hZeoTQtIaC6JS9Rv+RmJb53CjRwqWDhNtzG1JbkmwViqWCfxXryUhDn7EI+ZUe+kZhx1E1OyGfEt
pvbSkV99c681AMso5Wvjq3Qeyvy+kNOK/au+HEv86xJoZsLb1+fbSagKj/3hWyHri4ohPtQ1wG/N
nRwQJnHGt5ysKKCHNOPxFY1YprNbWrW2ij6cR12WO7uNzlnUdW+lA5VRgbGguOFK6f17lZmQ8jqe
fgNwCfamjSOxMpYuamFOw2Y8LC02ZviAt7pxr1t9tBwkD6euQ7W1t0Vlh//mMYr1pw2L1oRLBFZ5
vhz/t/0qfunfxqg/v/77GGWxKYWhhKuZbil0rV8YuQSBKJ60qK37f0T7H64bk52sDl9R/N2w/NO9
X/3LUFHcWIryNTM7+p/sV91ZBfu5rw6/0U/fOVPZr1NUFkd93quy2LvtVMulU2oTe1WR72Ld33Sc
KdDdcjHsUaSp8nBBs+xdi/DfYzBEK8M++eDIeKTujSi+6cviJRos8D9X18fH1dOixnVnmUO6EyJf
pX18Jwb9lGXDpbO24BUXrg3mQCXKm0VXGZSr3Gm6pdqHVCSXFOz4bsQi1fea7gO6H+1Tqf1KAGs9
mCHBvq44DEb5EjfKLZDAq681fBnEkFbVIHn43gCm0isrtIlGn+vuK4Y/MwMHg1itwhcjDhPTK5fW
yo2YskcuuVTMQihhwFkRfN9MI7p3ijXuEBlFuI7B4IMnzLxEcmY2858HibZru+6xsUmXDO2n0zS7
kDACC9hlWSgKWJZYudhx95pTpcF0UtjKsRuju7hWPhMWMl5b024X6eXTMCqXriCTmEI5cVtutHGC
EzpPJEd5mfT/5k+nzW7TNv+mY6AP/0/14w9P3J9f/+PTKWzT0kGNcZeZCaw/LjnWXwbatcEqkMfn
f4Bj3z+dhBSoiaPk/EfT5I+tHMI3FyAgJugfwvhHn05jNt79+vH89aWbvL6f1Y9YAXyohxVJcmVs
z3w4ips2Ng/DUJmXiqoBWUmCRfeGmb+3vXkr648GJo1z6gaLJcDoTMemoeK0fQ0EAIAsc29TLPQc
+zs+HKvYUr5MPmapwpSNTiLgEFDKuJTGZ8fqfIg+feY5NaoXVlxvy5Lm7Oyo9dmeO/4ijW6V/Imn
V85GWWnGpSGvLhZV976iO6yWz7F7U2gPHQ/5dHgyw3hjyZtEwyGEvhEwMQSE8Qp21QxvBq69EIaT
wt5Qhi9KflLcm9m+q2CosuRhCO8aRyzr5ENrYa7hIIkI4tP6liCSdGHgTQ4RKiy4lr5vkgroYVZv
OoPBZ4CpwXiNtA/oguPMGgn/thtKQdZRNm2MAgjVRGa+ww/WJIQthMIx49NVwQzP3gI70ZPWYQBm
YLBsBms5wIKihweTWUhD3Ni4F5Uok01FXsOPXLTWRtG8WsfJfp/qn4xAHGqcQActPBUdhOqAWxTu
RKFvegU8F+eNbLtFgfeZhK/RUprZaAc9FFsHibacPnsQLlJj9G8syWutGyYyKjhaFkBSJdxtgyji
vtUYl17NOaTDeiaO+YvC0YhFkpWIHl2K8orAxYjzFrb3bkHmbNaiKK8UTGxRcB2rS8oFS7q8fW5q
ABGiKwFqA7RgYwMWy+6oJnERh/mKlJkOA8J8GSvqs1C/dB1zHzqDdm+NV5Mdj8UlIRpNr4JrlGk3
VWN7E1vG3MDPl2Ueb+elMk0PRvRRTpgob0y8yGK8DQRWIrDB2rBTMDwkdcafstyzHoua/GmLk6D9
VuYfRTlzohjBsCoaTY6S8+prFVm4Sy2+DfpnLt6KiWY/RptK28UDznPKOBuYAzK3ycS1jwOYKXP0
t03wKMI7xXg1ooHetvYalzlAqd7YqPyUo159SjW63qsOk4UDJi02/L3ozdgTtXO2tBt/bnSx7McR
I2TOzEvNyKJsv1iskQJQoOCagt+br2ZeQahHsa1FF3Y3HcK466Rbuw7a29ANkjvh9857ixAe69aB
ys9yk4y517Jp1UcbjMKANGPxKCBmGyjHKmSbJpx1oRGCcKLcPym4qTM/cw/NhLUlHIxPpbO/4tbE
4QZpTLUgmoaJcmBRyBYxAvEVg3Fed4W+HSYc6U79Sjol96bUpWoUnU6HfugM7KG1SllNbfvpFkmx
i8v4MIww48yIQRgmcuR7Ye1cDHkYrQNlbCRO8Z3rFYqrY2O/TFrPxR0nOVqUUbVfs7jJPbb13AhH
zGPx0KyaCGuLyW3RUq4G3A1u3JsCEroNdqPyjaMZjme9uNFUl04XjPxdAdec25s5eEXNrWpspi8r
GDYcku1uKFKyOr7j7txBJybpwjqUscOH2SBpxenutaP9aEoZelrnIHlZXJvGfVPT80c6wQjv0loj
8wThBu7tBf/mo9W2T43tPxhobnnj8zNLVqYTblOVi/D0bHVT5dlwn4U0wr3bA24ErKPjpxMTN3TC
zBU2/Elky26099htVmP53ODYGwzKxzSckArrZDwrA5TBlhKMiCZLa7ZasOq1Jg9DHv4Z2jSCN3TT
pQ67oyUfmWh3iE1sYYCkNfN6nANJuZ2dgCNf7JrVQnZPSf3kGzdWYK/1AGvk7MnDuBuAjTBuZQF4
jBs+2xnen/au4RUP5TEWfBj3xqwN1hQg8jGONZzYKow//zyOzSaPP828usczulAlhX3puzKfRzoB
KSSIJHtttJrDq/BiHIZFsymxa8cVzMpwl8DhbrwsvwsKNjBDjbnyaShzfkDjbV/oqwgTD5XbJUf+
v9npgaOemR5ygTs3Wc3Ouf9yE2EJ+/tC98+v/z7r0E1PGzfYMqzlf9NVf8w6zl9MMxb/nm3OANWf
/XriL7AETEDUbcMzsDWuRt9nHcGul6uLa+IAxOf3z+z/7h95zF9fuTOPQj/59bo61Hzd6OQ+SNVL
JnLaGCV4GnnnQ3r3E3qlC2J3jnZwtPZLAQ7UJVArS7Z4Sm94VmaxwyjB17ADqhJrw35xE6rGJpHi
3k0oFrWCLaZv6HwaFW5JxpMr9FIjeYhZcrXsEOhOmp4n1J+Ozo24bN58ihjCkrFjqmmBlNX9VD2o
LmxxAoX5W58bDxlZbHbo6tVEkmthY9bBdHI7FaLBu9HNzpJsURUYzyPb+OhRUlqgMvTobPq4Jhia
XUa9v4/BTAfsJowBME4ac4a2CW0Wk00bholtJOwo0anYNIw4XiNSSymJQ4V1c9mvu+ROYvsSunsX
iZIdBmBCZdgErs1hDTa+GeUqq4FFFnyyuhFMQWBbuwmO48jDaCjfg8x88clrL2ynwo3X6/eugO5g
9ns7eRMt/Ha22GZkP5sDi5fsQw7pKqQTJHHYcEqxtS0sY3J4zw2NKkRfEM1YwWNG10sw8mV5CwPA
+NBI1g5CPcsSu5pgohTkZZtKoILGbFMLg9ugZdfxKa/TRgNkZfTa0mYwjbqkNrwqyR4ppgKXA6pf
DHa7zdL8nPimNxQUpqQCKdCVPKj8Vl9UI7uyFPefWlyQouehYXhWQuU8tCK5URiP6B7nB20lO9bj
/HpA5PfKwdKh9YCpZONNSXCReY5ZnZtYoZc0c0mjmLyt2C9tempZFDY+avPAeBpp+0LQFcstDzqY
HCkEQJhdBlV4KPhGbCW5LUL1aJnuNY2LS8fhO1bWsrfESbDzSVqmMNtdKoGAjjEcTNb/YaatEhB+
kR/d2DjOlUDbOelzYHykJlNQ5W4Nu3pTWxo6KgyDQ3xoqnZhmSAumECdj7iLNkYLYcGInnRja5Jw
DPpo2w3JbkqIaQYwcKktdEN/Uw76XZC5T2r+1umfSTPeWdmniLpdGJBHoz0hK5K1y8/DCMNNnTKN
t/1CM4hKkpqdRq91YVH0tKW2474CX261jIT6w9gOoHjZJMYtjh2ShuFFQbXsKcZxxIXelztKdo5h
Ty+uMz0bCc8zRz67PE56N+HJcAy5Z5dUQBE7VqY7hXxcasG7YBSqM27mwSXpL6EEwGk2Wzt9suJD
YXxJu9zJ3lym1BAnznRIeacKkhh5TLZyalairj7kyHLDTxRE0P6JYhOmABUeQrGOW7E2SlPf1p26
iWiV1fJXm95W0wzXgh7SgQBGlTNNsQlXE9xfzC/XkKgDD+9+rYK0i8yPOGo3g6EeslAjAdF7FrDl
mlRrOwlyI9am0cN9hmfXKfG0GpQhMNPEDunWLruJeeVN+SkMcXazCSKDWKaa7vl1s29N995hod3k
OoEolqSioGRYNv/H3Zn0Nm6mW/ivXNw9A/LjvLgbkaJmS/JsbwjbZXOeZ/76+7C606lUNQJkG6CR
TretyZI+vsM5z2FLn6x9rL55AlwYu0vLNZXlM60JG321XRk4xKtocnRLOXVVdZY6dZ+l8c4PQOXW
c3PbA3P3U6RYPdmFq1oqU6aO0mPe1odkVhW3svTLVLenPCNcuIzcIFP5gMfTS6qIVacEXqEOmzn6
1uoaWupxJ0bthsAB5o/HDAIhpnWZp6YwLKo0JMpS8FKZxZbepEYJkt1zQnxoJizXgjd1eb8TDYn/
lCibsGG+O3UPrA/WuZE/yvK8NezhI7EDbwL34Pd8R1SloKkhlwxNNlll+0FrLMJyUMt9v6T+Q3Wi
ENt1QzPQLtnMGv/aPbiIOn+aYzJu+On2v1cPrIMNRWUw9gcn9Y91MA4BoYJW1Uid+QnnwCaYNS31
jEbtsbgLfq8eBDWHoel4HHUkTou06W/I/amN/sukhHkoo1aNyYv+s07UNKSwrpS42eftlEABJ2Zg
CpM3v462UYU2ScUJOJU3ZfGhYOLt830TXuPus9dv0wSxMkfkyFwiKjikRlciDh6Hiaruggr6Q25u
VG5kUuIb4l73IYD57G2YbNjBh5/edOVTYutORlVctJ+VPzn5xJTzMTY/dHSHnM9t0bgGYRiZ+azl
04HMC6TlGl6B8ZU/K25d9r4p333a5BiBIqGRqz44FJxSVrGqUFekDFjU6bHG4D/3XzUwFQY8bkgb
KSH0mJA/RbQPSnyc5avZ74mWsYZTR9A3Z34eP2jjcaZ96lCxIqBwaxXXGGJ/I/5kJ96hWinV7DM3
2v3QYuXSnob+Y0x7r0so3+cGkhqCSk53FWyE+jSCyQb8YE+XnGHGSLIwP079lzB6kO3HlMKntCOQ
3FAk2BUNLN+WVYMoWbJNQADabdNANBJPc8zao6CumCsvzmLXt4zdMEurpLxjycGCtdnzvpANwhvC
tjhZ0i/qgJkqeeaV6gwc4COBqcS13ak+I5wcW0RkOAW0HBURV10jMKu3Uvju6zASjOdc+pL0T3JL
0ONTWyyovC7e8KFHcnXX0brVgXStob/JvKyCYXCPHUufXSv4Siwo1miFzTh3S3LG57j5frkTRASN
Mew69Pu1fGs292EMmw4EA5ni2YIUUMDZF/5mKt4CmewvdWmcnjqqHhVb6kC02sDpalBDmFQV1GsM
EBDssDASWoCgt+GMc0fsGlpw6ONrPTDvqti6iS+VHZnKsS/4+0oUv7mabTT7m8hl0gUmIDyVI0fP
XYljKsy3CTOrvpo2PtnuGhnx6vKHYlUdRPWVc5sL2kisASvE+QHaoTYEh6GkjWfPaiTMAUrC1tTs
QVVGV+DPbm3hdGDDAljrxnRBf3DOtKekX/bzVx3OtgWQZGIcFlkTm3FCIyMSpOfcMTWfiib0Ul/g
/gQaqEI/mB8oWlea0a9H9WVYnHQdH7elIyZCxjRrsOiLqoK0KdChch2uJ0l364n8kx69sMaqYFiG
irzxMCMCBiDxc6HdjoXJVGx6kP3Cqcya3e3jENyU8/vIWt3HzZ7RbFJn6sCWGFDY9iUj6bKHIDzb
TJ24H7s7pvNwjM0KOhEgWw1jggDJMZQKu2TYahnm9rq39oraPUtVEB9iW+wFBDYGV4bq0VKdZbnG
mku/EKj1QzF3xMXU1vsEq1My4w+6C6R+5Noa1qmc9Ic5TzyFm26K9rvggoA/Iqo1GROOQfhNgnmJ
WCnOWQCy6T6SO2KNsvwRKnriBFq2zUMECupEIaCKRnIQgrl2e5LLsjyqFSzzSZY3cQDHROIrxI5C
H3wwTcNrFGJ7xJysy6jUbLG25oojQDtmIxB5Yrv09rbQ36asxAbIvj/bEbFrDPkqJfGz6Mb1P/qK
i0DKIOGSa9xyefzLfh0pL23tn50Z5Lz++fa/X3HN30yL5hp2EpFzKHx/2Bxav6FNNmwNO75ChrXF
o/6xm9BRgyENFvq/Voc/XnEFtHKu0bb+L7jS37niCuO/7Cb+9NR/atgp4+qsFAk8y5agY4hkamaA
DlPgawIgTYy9YF4+JqwQJ+Hq9egqttjKYAZhgKmSsi8EEDDrtYRgy1ROmrJ1DMyuwbCXGfe9oYOY
ybcZButURQLhYx0dCETBSzZFm1qu7yK98YBnb7HZMYocOQpwf4B6DnF+ZJm4FyhBtFy+IRnOXbbp
Y4WGGGubOjDQsmhMkK6uNdGR5PWmi3i/fKDDtDmxJHaqAEgOrX+QEw0xSfuB61Hgf5Oy6mERSXQA
PpPIcAWLeonZVR0+sKp1bAXorPY+FepGm5arsrTGAKvwR/HXk12AWVGQbmGktTjA8OycJGuxzxKX
Fw94BjvfGTV42hXShfILEy/580r8QOwZyD25DK6d1UQ4thqGidA0Ar7hUbmIznA4O+gKyFIIZyz5
WVvBDUE6UYv+Xg+Uj7HKyHwcr82iywoC5FXLsIRL2WgVj2hEnsehvRh+6whiJKIhdIXOMJvw6gbr
XdU370kIZkaHlWMPJ8xoFzkYtrOGNpc77CGPGFW8yeL+FEmEg0jFocylPVNTrIOFILEs2REv9cJ4
8thyIy0A38Dequ07gqmem/FhUEg2bRmyK+N6FLcpc21YjomFwkjF2LC85wHApYGDnJZlhOUd1PXO
0u/zCjc6qADbMtw8m70cFx/bmtuylGEhm6jCHiQKQBnEQ5LUlwIpcxanu0oAFUdUIvLoTZrT236G
7UrqRewviEjwVfY4gU+vtlUzgi+iXljY2uqlRrMURcwwTA1PZr8OuZKMKZMDawwPEvbs5wgRPATs
dpqIqZBO+lRE51YkCZ3VMEfv6lT226CBPdTgD6dDLI2ntsUc7UOd1K8SHPc+JnGsmLyxO9nLUgum
ZoztJGyNrWIU934XPbMpQ270pPlvEZfmNBhWmEeOafnmkzSvxfRm7GbkNjxoKvmlvf7BNhnF8Dhu
zLEJvs3phP9VMWWqqNICao7bdBD2JTEDT8a/GubFoRoFqIkpukashaoucUdGEZ22ADbsnN3h1U5w
v8KWUesRlE2yzkyyRvQC6R1ymo7FN+MnlYTasr60oeS15kxcW3xlGuSy6z38gy8Yy9qYgRzh7gxU
MXb85QUDJAot058uGL/e/o8LhobZWmepZIKT/U6f/b1F41rCrJYubdmi/2vP/e8LBvhZFcALOhSL
LQgdISvmf7do/AiVLi4/jnnW5ASO/q0LhrqQZ/+kNfnzU9d+0pqEtW20bUMCj57MUeeBgKFSNCq1
hV1gIX2XmIqarOZQ4meeZtRcTYZL2wOgrQs1XJsjjVc40WSVeg+72XRrsmymsH3JF2AMicT5PrL0
4LmVajeYakcg0i1j1RWz6Rjy6GBXZySUg12J3VZ8pbR0PiUw85KLGehu5z+3NVzz5UJDtHJUunqk
HlCceUpeXZO4cwStQqM+pWHLTI0Fts8pXsGjSRpnqm5rlbVRZ22Kujzngly5tr5pq2ALAgF1brnK
jYdSrpxS8Xet7u8w/Ly0VXRfFnzD9Ft7as/afNdb45U3g/Dl5Ni0MzDA6aKFoKUNsm7y3JksOoZl
Csxkc2Lt0uTttsOkHTRnXTAQbVn/oMQrWQCn0qZlHUb8X4M1t+cUDabL1Knbia5Ch3AyWIBwpPAq
YPsGLGpCOduoRbi1aKY6ak6UBmsWiWDjjR1LmbEp1x0k/3GIvGq42N2TTMdlI8xL1dxNZBDYNqpZ
4FMW9mdcVkwBj1oy7og6rgWRoP3TJGeeLlJnQJ1XkpMaTfUrkwz4VzxK+5bo4ikARNjK8lqwvVYr
aV0aZz2IvXKkcfPdImYAl72z86zS8T6L4Dtod40QHH9alVyUtPFMUMO1YZ4KrThqS5U+Jszl/G6H
xvuc5ukplHToIaQBrgo7OA4NYUM9C+nsjJbuZop1t9ekjTGbrtItkmECKet6o5UCml75zhVzP5bZ
M/SLsy4Z26IY7+eOAJAWjWJgHFjz3eIZdzIW1Jb/lbLbGwlV7gHDBw0I5Sw4GVOQvObpQPToc2rc
d5qAIVkPmyhYHBrxVTM+xTCcicu9C2fuKqXvMJWJFCr/KGnkPSesI7Ay9cQ+lsDrTGPZmxcQhfCK
aCbDySKEkBbUyKS4WiosOEtgH46ZVEQrhR3rA/RRos8vxMuOhpa+GA2pHiJIebVJaQIw0Ayg70FT
T84/+KA28dQhAFJszgWbs/EvD2rGTj9rAn+9/R8HNXs75mw6skA6gkX188dBzaCM1CGVw/rXyp6y
HXYXOUH/Mlb/flBjreBMJzCR+2Omtpz8f2OWRhfx80H956e+uBx/XMWR3KqKsh3nPQNfss2itdBT
kgGNqdtOYMFRl8sIVFGdosM7lsl8UaLFaW2F+4SsTYWMCUuKAPKhqU66q5yfoIeNK1y0ayqh2JH6
c10IKKcp+HxNvI9+9V738osRKB6Kv/PEwGeKtU0nsXqQJL7fTO2n7msYSFxG/ncXx3dJanzVPZLA
Oi0Zo9foscPlmDPlMnP8lsNDGYb7TvoSwG/qwZH1edOYdLbdqy0ehyTcWwS1snzmIIZi5JMlh1CT
EK6s3A72yTS6m9gO7wU6AKTi+Tfk6t+0ybqCbNrOhflRsV/a4syxN51RYn4axqtSgfSL5dKZ8Z0d
giio95kBNmLKLQrp+DpY41OkNEdLGW7UpvpI7X6tB9lLqAX7fPTxCEvbEQXwFICBLjJHaQbCKrbk
Rq+iVNtnw6bRB2dBfTW4n/mOqxj3qi0zjHVpmacYLBOJF47adC+ZZcPBKe/ovCIvKHo07vD4EFtn
26ltdnVU7ZIEl4va7CLis7M+MbjQFaRDc7lhdIp8QZmNlUE2rR4Vr2NS3dTTYW7Qlsu3CsO9sIT+
8drRHuhoLHsMBEb1VRkEr2bhjrPMLi+lPnh572+DYmT/WJ7bLnmRWU8IwjVXRT4cew0ChGK5xYSl
Da/iQCJdXu9ZIToTitGo/kRK2jGgKRlT9dcEeLafs/YlTxg+mBsn4MC1dlNH0NxhNIUyV46GSjvn
E9PfG635ra/r506MTjo/DI21baT7PCtvfCI1NMpZEyufWVMFq2wqu8rVbfKLcvlhMBlaimztN/4R
nRgh1dqDHRApkjXafsbmxl+JeWbWx0DDineULIjofVByJMTBSJ9DzJR5sS4V42w1UFKy8UXz63sZ
Cn4S8HLw1pZtexOIeNsHCiZG+XOMs43S61e5umpgjKwm535aYoYimGcNlvvSJ7Sbvsos9w3DPXrm
KwoYKVQfiTuexwCPK+qpUBpce7wnq4nsG+IhujsFpVnKJ4ducKMl/RWiLM5cqXdC9pnSpGmrTAN4
GaYBHzUp2s64I8o5cASw+U62yLPBnmjr5FlN1SGku0vp8nS6vZkwYJuIxl7X2Op1237pCukOCz/z
YrrFcuka8fqqhsTXEfcGNkTW7zudLrPt+0tL19lm9aNNFxoXXIslUsQapl1mOl8H+lVgWB/0aff+
0siaS0vLJbhaRUub24p5cqZuyepemmBkNRBY6IqX9hgzm+6mWaYfwM/FD6wzIZt9NgCT06Byenps
uFY3Nj23vzTfM124STfe0ZXLdOdTNZibjH49WRr3kQ4ezB2wfHUja++jzQEDu0+V7326fn9UVjFT
AHgoOEk5dpgOSPa3QMY+CqRuruJdUhCTQi1IbrXTMoqL8J5Rg+wDHM8SdgYmEH1TubYywh819E0G
A2dgVmGGuL3GS9HXe4UxBoaA+4CxRs14Q2PMUbGIzdPQGSRtW4S5J2ntna/Hm5a0TnVYJwxLxj7e
jOzTgj7bmkRBS5QaibpPGLGYc74ezUe6CNKmXnOmC/PIT6gIlfB1YkgTUTRneeNODG8Mc0CBVB1m
xGds/o9jbLj1aBIONu3l7gMUvc/ZIfH09WW6DCGGVbRGeeJjY2kGEsCGfWexDQ4pVmWAcqnuSaru
liyMRf+myiAmDBJY4e7HGbt14hVS69MiSkkE19SHvycTXNQwt4yZ1Ud3eqi5/Ty5fsoCX72qke3p
k82HVRwnZTEgBQcNJZOW5OssbXe5Ft80ZbbvZnXDIMEJxsHRBTsHaDR2CxKVsYNOoEKSM98hPYnc
Bdn6VPKInr92e+wmzQiEJy8x7aTOSKpEcy6mz6EmKUxX0zvfShgvZDeSnO6s8ikyvKKPbvMg4kx+
+ocXT9bS5y5mT0RFf108sRr8qctdKpA/3/6P4gkSKcmLJpSGf7PFfi+erN80fkTJptEE/xwfrXOO
08J+F1dRKv2ny6V4Ugz2hajtmbTiWf17vtRfSifVgLa2VHAabFTlJ8H2VAGrKZNQ2+vPvmdsf/iz
XP7VKv9P3mWXAjpI83//+2tdhkqdBl9j5EsFKC870B8kUrqWYqvXAniffElKl6Ptr++fdv+Xp28v
MwneMltjJLDg4n58hFFUjUn1P+8tM/mykq5aOGSBxxbyqre+k1bywULZm86hV0eBy2bSozPdj3WD
wFZiHqo/GwVqToJh1Tq4SZZxapeiTVDZaBo+4bGtD5Gayao5oIRAoqvCVZ0P4NGYt15qRqbunD7M
c7YJq3BHKw2lM0SK2xNOpTi5Ty9U9AYLC22DqxAOQkP2B4fFrBA4Z+fbqhhfwu6qzUgvYxX7R4i2
M53WSSwdJJVhcROcBZRsZZMlMka045I8h7Y9U1w5a1e5fDfo00FMmReqxEnVCamH/oGz7FjK03mS
EcYk6U2q2XfjEL/MSXvicukGyJAEYy3BeGtI02spK6eGsdfUHYnQ2fffh2FkBjAca4kfY8TQxfVG
YW6mLfMz29qOPFLqg51DDj0DzBQ42SaKlJrZW8wMrp0Y/5YLY96UKfPydcq0bmRqJ5bxnVgGeXEp
IF/UnbGyljFfY0ybdhn8TUwAVSaB5MAdeiaDAfsp34IwV75RkxwT5ochc8ShfTfbp4jZosSMUTBr
jJg5os5xLUTiYzxwxT0JJpMDE8plrWnr16JODh3zS/P7IHMZaYbLcFNbxpyz1asvUq1LOYg0DcCq
nOOUzL/nIeSPGh+tXMQUJcDpc1AD28iOIqaqvG9t0nhzLZFd5EtvQoElXYbpRjIh9uc5VHGCT6yY
oMy8R3iFSg7u/Bw9VUrOYJtxi1xToRuekcQXVsKAGRBczYDa9CwH/TFfbKi5mS5o+ydOfL9hyKBA
/CxJqaGz9zqiTjPELVQtlymDgZG0N5p6NnLrrQ20O72a3psM8MTE6jmVwsCZekv2LDjhMVMJFUcE
e7Uen+hA6XbnT6R1llB5jMec2bXuU9ezZMvAnyYaK0a+Fo1U30u6aeIv95K5OpRKWSC5GuD0sPXm
M5zxts8jSZ1NsBWl9DZLJcAVGfy6hcNKMKEQmI97wtaDKHeGuvXshdOPGgJLq3SLM7SBY0ceuzJM
JwvPsZjIfUuH/RCmy8dVofzV1hLD45mn1+vxsNZgD4fsbPVJeRcsAlRA5VxB52ZygjJYVxOSZeOz
Gm/n0EdmOOL3OI8VuUN6eO6xxTCQOI09YE66CLFwTdLIjQdGxgt3blEu6PI3a1wrdbGr8lcmcLuG
T2aIciJUyq2qv0c2p4vRTgcpHLyS6PXKjG+haFE8ll9yEa2tVtmq/ZNGYF2SJJtCqnaBPqyneeCB
7+yMrYdc090Y7AlUhfQ9UMORsUkS8HKhkbpj/hEFARLR7NDjV1hQwFYp7aCCbCf1K/SPIyhhv940
ixIbLeZI3d9SVOfMLJv6rsIZYSOaLloWGDTDVLtiooVkSU82dYioXaOEz+7U/DYGxdiGXxk6DQvo
rqbepZxCDOnFdhw6D4v2WtHYU+fKAX38ubW7VaUT3ispRy0ezpZM5qeeZOvADLjrWSPpMD5EoXzS
IWktXLN6TncIPLGukvBLLWr4UHfa90ayd3zWHD9CrW56g64+CrXcSzNtat248xA4tcRfS59e5Xx+
VGM0JO34Ffk+wLRybaSzV+k6sFY2cVXzOtTqWs97z8QSUEgvqHrQdoIYozPr3jJVcyywOop2bXj+
jcw4KqpuurFyVaU+2b26MaDz5+XnhAylmWl/FMWpNP5dYRNUMlDF1q2xyauT8UEJG8duyV7Jzo1R
b3slJv6ho/vUmqtIRmcS417QFWqGOOP9huTMGTzHOKeHXcnPUK/thqK9IYnEKWzWdJJ03/imcNqZ
/lr0Tbtp8PAOgbrmnHFkVAzwUjh3bid9umfhs4kpsi0SJ4zC3yWCFyu+RqM9tal+b0Tha2T4ZCSm
m75T3aFIvTwkniG60ZiN6FNyL7L7sR6vKQpRnFkU/vIlj0kJS4mKKu23uSzxuNfbrKv3qlyBGSZg
KqUan8vgPkutRQXsKKN/LJBb9Ennyd20QcizD81qJYxpZcxUqzaxu8TM+AMJG5F/nNhyhuml7JTN
OL5kpc5cutM8hI1+DjS0RK/RuuhJnLgMZdwJPi7DZB3j2dD0THliQ3DzDy5XWccYMgeBZrDqAGX/
Q93kvrVv/97A3Lxln//3vxgGF3XZn5cyv9z+93JV+021mboy4QKlxDrlhy2+9pvBjI8gwaWmW+rV
H7f4prAA6GI/hPf4PZX8D90cOjyWMjJ3h9xd/luye/Grw/Cnl/5TTYlFVvLbMsv2iqQdG/sF1J2l
mRjq0706pUc9DA8lq49WafHTEhmSzE8SY5++Q/hUTDepn5MkG24HhX0L5LAwem0GdUXEu0OojBlj
hgmlSyhLFD6cN0RbV37n6Oq6sNhJ9DTRNVgKCYmZGjqqMqxayCtN++7Pz2YC/hnwSAezn1XRWtg+
c3IV/T+555HY9iyxkRjwVGFk9ZEXVy+6URxtIbboZ0kZhOOP3t/XngVmnVa7NRXm/NFRBelqj+Ry
hglq1mGjI1fnSpLENYOdh6R8zDouFaS4Lb7G4MH3h0vKlw6k1gG7qGOjZlApO4T03FrS0deEK6bX
Hhl+oh9D7WYSCmd4vJWUeWOgF/bR3djT0ehNxFEQzYPyqiyp0+kOctrdopeVLEomP2GpwkCfC2YA
9EurMcrRjA4o0Nsy3ejaU4qHn5S3mDS+rjbOcaGQXQK5Fd+kIm75vzcNcEgJViVmZ1Fj04vAa3TC
nTr9kKdcG9QlDfBjYt6FVgJBLnInLGJVZ7JPTy/dpOz7QEZojLdSJ9RHEkh5rVM6oEIn7a/xCbsD
rhn3A3wIaPlCPrEGuyoDB38pdTdNNQ1cjKaPEqvBupPhMvh1+lHb3WfbEZSsJfY6kpZiIQZ+0KGO
msBMeoj+b2OS2NhxhBsRZM4wkl8ddqWjGhgNE8793uwPQZE99LnOZ4n8GT5AeRwfiV2A2w6RE1Si
I4X+c6WDweHFvQYmBjNrGtK1XhuPmpStlUjZV622G3vyuxPcG8KvH7JONNuEQEo1DI4BtBKztreF
0G7ioHnplPCp7AbPBpIstfO6n3jUPIDfQq5MQWGNwA3q/1OUYuyWQF0xv+gplIqAgBb1VvUBkWc9
QLpE3ljFLmwt0hE/hArWDazEpCpeLA8rzSwcyf6a+FIZmATJCChjzZWIXtDfC3U+IPFwU7+7k1s4
bAOhzczEEIVK5euoPE/aYxw/SvlZEY++XVMyfXYE7kTyY5JaZG2iAURrKfu1C8nuHyyMJm4OcRas
EYX9t64Ijtq/sFUxWuCY/vGA/y+3//2A1zFIYYMixlvXlzS7Hw54fsRZaTFTUPC//HjAL6GvHP6A
snSBTBv583/mEfyI64EmZNnUKGCgr/+dZQ7E9Z9a+p+e+ncZ1w9Dg3niWdd27e9KqKczTl6pv5PJ
29xF1ATXYaMcck9HW7JhTk3ZZnrg8ZKNT4LonN3KhEM0E5/ib8rFuK2erFu4pZd8Q2rUKd+Pm/Zm
0B8jGdnHutyLbbyftvlJ2uk0RLZDsrl8DyJGuaD8BIYDUCrt78rALYqnWWIf4i2tFtFerdtbm5CQ
WDaZub9Xo9dlDNiWdLwfLZwk8uWeCbpLDua2Py9P+xVxbuOw0i+u9wbtHQfjO3nvXEmIpoae84pL
U3mipIuuwWv1GZTHYCQchGvBzVhtcXBVpcPWBlId7LC7+S7/KLKDwkady0brgAimD5FA2Rz4PdXY
8U8oh+kzN6wDl1SyM5jvNUWbRXYFzhAyZlJH8lIao+FVkx8EA3ajfN7D2nOj8SYZPeU0YD5FCVY6
0fN8mh+i2Hk0mw2teOkO45r/ZgLCNEUV62p2lMktD5LlmbOLprZL2R8fkfnKUPDaU0qSdnOxEDsU
LuG6SrclbiLRNuTp1ocxzTCJnGxUD0wz0SgV+Q0g7fxZgJrC28a+QUGdeirqW06rMjuP0hVVBc0h
rzPu70Tzlj5XqcufhlvAfQqd8Jiqt/M5PHb71itdPFAO243nJmWrdCdv+ugYHw08eqEPYvMr5l1j
pEslUKzkeJ8rbgpQ0aUDc6BzONYmegMabJsbMlHgInfnqsldY6ANlHcCG1018uq/UWnAz4qll1l7
k8M9kXT4ZLz8zlADZ8TaL6LbqH5osuo1NYglriBI9hjH2JgkjjCV1b2l30zhno0dn+RFuL6kS7EZ
79zmIXXvNeFVTrSODXMrJwc5IUwv3EfrZF+MK7roVbOZV/cI+ghmRGMBxGeVbEGorSqUC2zhXGWy
D3NYecGjfhc8Knflh/JN2UkegP1NdtC/zfHKZDtHgHKwnQcUJiugPg5DdCoZ/v1p6Q1f1IvywoxJ
uVCZ3NtbZWc9aCftlD/zVWGPZG9bzzq1Hv+6fOL0u/ZlvJDrzsfgBgKdfFMciAi/kW/Fa7dnPL4j
EexA8uAT2OFrU61wADWftbZVnpT3AUmbdIhqMJmRV9uebB1F+Kk2QBeufEtqgtSJ5JJvSaM3zuOt
9KrrZOSlDER41x6HD7rUdfehdSvmH6/qiUppOkufUDqRbd9r9+badFqWegjZ73VGKkds+7SGuPG0
3eWJOehxuEznjO8wCz5uinruxL9ER+UVicHibHjFD3nsvN5pXAIJXs1TtFP4FIlV+MZT0fjUdJug
2Ypn/5yAnrhR2YE1SGlQUV/Z/8nlg8GDowbBKdHdGOVDMOz69/6d7JTsZLTn8Z1vUx150bALz/p8
i4itlQ78Z36y4IA9BVCY3d53MTGwyTiM74wUxyd/F94Vwi12zfe4vbJygjsS/J4Q4ItnkxeAoZBi
DpOUK571GqsEEiGHiMxsF9yre8vaqDVbMi+V1uw3DawiTvvFweeqe3NjcuJteR0k9Aprh6qJeyHE
gxynHVlFPECbbyr/nKb7LLptYm0lXcNpXmEPJFu3JT4bbjNRiyQDZq7W7pvjqHuyxx3SGHKH/F5d
OWybV9FudqyV7Jkb64PoSUe6qvvZ4Yf8LtJNfjK4skd6geiAqK+K3fILiPCPPCf+2OqehSPbzwZn
p8cHBDW/Wj6aV7OGSOv2X6hsGPvdKHtgFKl08estfjk+jZNHM2vtRtiu4Tp/jN9SYv/eJtWJ3+yr
sB6Ce5lP+i0/D5MnaXLM/oGqqHOteovB4Iv9jPjg4ZS9vlGTPb/WfgGy44UVZ2pb/4778tL2aDNG
Psdv/GYwHtj/JQX/y77SrThIsIglPvMKnyGooBcjFocnCeyicJNn+zNlgVycLBx0qcujhSujd8xP
/YEMHH2lP4DtVrOb+VTv+2ttOlSN/J4egZk9gUecWiiAzxIm1XZc8wOtwRtKluHMYX0N8ZBiyuTN
ZAARcFxvlJMC++zuuzXCZdz7iveFR7a2UepkHwAxaI6Wf9if011Xr7kU3fVXDAGvw7nvXeWk0eus
rC3XHO4baOt0Z3/yezwKcs+zaq8DQgON71eb58JtjuzfDvoDD69winPF5ZF4xMrjodXn7KOsj/We
61GADoudJswwWCkeRiXuHfrqGoHpWvLGFw41vBA5Z+qqeSKZWt2lPjnXGKXNNVYk5UX/ZqquGbnM
2UiQ+AdPEDC4WRoinO91m6n/tawTeycF348Fpvzr7X8vMC18+wvf+78UmPj20fkzs4Bl+ovzjgUa
mk/qT4B2+LD/U2Cqym/ESGhL1J7MjAF66t8pMEkP/KnAXJ46j6DyJBeKks0j/bgz0tQpy1I1lfdj
VEdrhSy4iYomBaBVMFraWjXq4VG/KyMEgUR2Yo1xwbl+Rnl1tIj4Ghtpa1hspbGSWxQANXJ8KFAt
Vh4ufeo4oJBQ96pJkIJePfS1QS9LFm6l7ppOJVRtNqBJC3WrzPpjYKJEmdSoxe3Truye9jvqsqOP
RRSZzhFeDnhV9ljBPLROkJYbc5KKfZlkyovWIf+HDn7pcDt7sy+I/QFV3esnOTC8tEnf8RoU62gs
bvOUZOS6Vd6V/gb7do012Nz4xQdAIQcg0ylT+hP2b4VC1k0acJuID4YAG281FZsoZ7sztW4XE8ED
RKWIq7WiH7RG2Yc9ok0YZnP1sqQNdZ1JfYc1i3qmWhrFTFpHA9E86QlRFLLtVWlxjTkaaeksrGpT
g3hOAqqlemZfoEw0bIDZ9k6X2Bi24CCBbiIWIq7w22ADXo+gBUGF2hZ2vJ5F61rpm5kpG9WOd00Y
rXu0KYujMeayKMucy3G/FVbMPpyAdfZ7Uq+cwzFxZ8L8IhPeEIdtI3HmJmQK4mlU0SvkMQUCGgqb
wUCLMbtCPlpVtwBcGbUorCvY4lBVGIZChZZws4uwsm+hgkVPZXi7qsOKSYhwae1WQ3mbmM8RBXgj
+4+DLX2Vc+2Bpsgu4yi/d9G1Cm2ug1ovHD9Jv+r0rRiidZ5lC4QBeqQKnrMCpjRL4iCghY8pU1Sr
Rz6bLcLL2uu0F43TWoGWoyuMIhjkJOVwFTWLJqJFVui6a7cWQJzqWjTI29n15Cs0N+msq28Gspks
smX+UOQkpigq+4lEILlWkTFH8H/JJtPD92gqn6ry/7k7rx7HrXSL/iIaTIc8fJUoUamkSqr0QlTo
Zs6Zv/4uetBjd/vC9/rVwAADTLVqVBJ5+IW9144UJs4hD73pPujrm4o87h5kTg7qvsus6xDVX47q
X3Q+qXNj+4eKDQGfXrFtY8TGQcf8PkzlGaKn1yXFwSJZCkcYwqqwpnZoovGpsoIb+BHgpNRmJyBr
XJSm5Fk52R6jcXhTziZ05s2saTc44oNLGotdyF0n6ydYIOjC0ibGnnFt5wcxNWQstROs9/JgtNqj
SlNSILaYLEhcVnrQiPVQmmOv+Z6qCJx12jbrYI7J9EMKVFIOqUmOoXlxnb91hEZFMHW3dbvs/iTh
USyakWI1DCuQRS7u/Zo0w5BAtxreUX8M1eGOE7DzOjnJtbkY+9vI/h6pPXY/2+7vFKW8DxUethg0
s2nejPFNpca3TnLTTcY3Y7zPHRNSmLwqybEhlYS3Z/YZWVQGlIxkp+jJbeY4XhUqbHxNNsMofyql
Yf9g4w1Uh1s0L0+TWrmBglT2NAwENmVFQWYR880VgGV1L9EfjoCnunmKLkoQf7NFH++MZnz0DfXa
JJTcWnQNR/usmbgtOzuRPFQT8xFi0C4IK8w/+hdei/nU1pnYEVyyLoynKJKJm4PL0Ymc9PvcYcJH
yxklRYRSBZxgVHM6phbTpok+UCUoJKPkiHeULnZCaVbMeCitR4U4YY3oK8VuAEjZADAqLj8DTvGH
U7LBtNib1BPHH2j4JX1gcTC2/V5291Iyiuz6o2TpHbAXnOz+XWCQqRR7N5KvZQzlgomgWuRkdxLC
0ad8p+d8GZkPIAJ7amqJfUMq11ABGSYTAZkzEzK4EBwE0LSs4UavVa9L9Z2lvNhEzFNMlJCoy5Du
JttpCZ06gfahFq0TcTRM/jif8LR5G/sWtctJoWB3oOmq0auhWfRaAJZzlPDzyPKIYSLWpdU8s17O
Y7l3ul67dbSu32FDOJkSmbo2fXBiAlrsUcALAqkMx1gnzXD0NbZRsbYMC3vznPn6dehbWG4Rq98i
uBds1pGCsJm1QHQPfeE1nYUybAKPH66yGlh0WLtaoW97QXuu2zEq/2VwLbHQfG8gKXDNsEgjVVsB
WbZpBKllKXMKsilwUDu4e7X5xZnFatmYxdF855j1s5jxvCnK3je/apPtVeh4SBpdwgc4FSmz5wBP
dgmymJfpLNDtdpv5hQuL2WvfleqLXIrU7g5VEd5KY8a+nu8GxvqbEOTIIZ2NpF0MSNqqyJzWi00W
RFn/rqbTOltkBRlT4aamRS6dZlX5LBKrgT16PkWAMKzu/k9Dt/+X2mVZTVBW4cD+HYr0c12RloOh
ZTWgn5j1ewZrJM7+1U5TSTKNjR9U1TQVyML/saP63f7zU4X519f/qDDFb8sAU/9v/gyipR+SKrAP
pDzyLfBdMItc5pQ/nKZLMvTPuqn/6tFJhgYToQOTwMAKPfMfjTApZn+tMH9568vP/zTClGqPR4kt
N7JJY5P5p7AsDoFlsQHS1qXk7HJSGOOs6xczjvZVFS9O9YYGb131WLZTIO3DjZOwWJm/6xPc88Rn
YpQgx7nr6q85bwiLWZIpICjTYCvV2e8/m+ILtxTOzY+ifWIDjPzAJdtlCVPdTv2lpTFe/nFgRLAn
zbWDUZClx1Z2GELZzrI1wyRnmvuyJO4D3AL4g+SpotlTsnhdcFiwL1OpJIgNS2jNtedefW4Txnc8
lnQ3dZhsTLGb9+cgbzi/jp0O8JCTMx2DfmNilGURzGln19XNyDkDdOE1SIxng3TpFF6gEjPpSgRM
y+EBDD8Bukctfs406Zn+MxfCWvOtraiA1ARAFKoeZPewjuceX7tNLe5MMHbndlPDMcduzqeMvigP
yDGJiRfkiM458YvoDDjMK9V2owzTxp9Y8WjsfPJsRKyeNPBiQOPP8yZ24ueSyLWiwrhJjiM6i/do
WVBFsfZgGtmhmfsXLFGJa8vg2BGKkEhjj773Ug3qPQfzNqjZzGQgDJIwetSal7zuVy013K4FwG0P
Biv88Uq68VlVdGgwodJsMhmMK7WJJNouKBZDxDNFVyzcP8G3NDNfoACeuhr/GaJfGxxw66A+J9C7
Etq+MfSHJBbXwfL3ZkNeg8lksazVzqsBSK9MkxIWahApCXsSzd9i9ordYOMyCjjAy7hfDJhrkbVo
qRuutWLoWO5lSOdEfV8U9kYrCTKx1PYkFJ/Nf5kbVHPakXfLl8zqRrGZ4lT9TamQUG4ir+PjTWYy
avQxZuxMhkKEtNsU9wFIDMfJgNMPDG6I6MZz2BN+yROI/0V/nRLwaL2WY2ZudfThgJznLnlMHVWs
e2SASI7SxaZF1TlVz1UcEolgaDHhQCnTpbDe4W4lzTG8QQt0rfviEHXwZoerivtt0L28uVgaKQgo
4gdrncIsmC3mCPNwmKyXmaLDHyj+eEzk7aNfYrzDvyDg0Bp+tKoFc3o+HI2dqG+r27JTV1b74Qxc
xzdoo/GEkQiQPfkFa9TGC1nGJikDqx6gq3qa1KsKQ0rGbP8oPJRLVaG/Gm5y7SkdbisYhPK2lfGm
ruFRhmR1AiMZNJ7DTNHnmofguFMC3Ol2tmtrQrbVYFvyXkNUlRTYnsDKgXXCjdrPHjt0pqDNUL9F
i8EgAPUvXV8/J8pzHPOXU4bEYDuKAY2QyQwQO5utnfPR3lrkCkDwdcvybnKuPQZHpXft4CszxXYc
OH+gvZjgqEG0pPLJsG/n4L4Pwbml/aYsh73Te+VMH6Ay6W/2fM/cczOtAKnnBVbdMnH1glEazPyU
9AShL8gNeB3IjfIxuc8nRkqjs6Vj3pDsU1udJ/vqouJ4CNRLyVZ1HuG7ZQzIp11s69smKdGdX4nW
uzX46Dp0QGW5UzEJxmhSWgTyg2XsE/XFQAGGmJBAQwbCrFvYxYdNfZkQPwbQLg0j3H1J57aaYIak
XOjdtHFw8XW5NxC9HgJIM+vv5DW8zBNCgj5j/x/xC202+OnWUl+SOSC31N4FxGtLuLsoDAG+9u5c
QOVagDAz0/H8hYA72gMsKSLwZPLmRDaeeuhuY7bOB8m6i8GfQQBE1GFdroq3KdDd2Mzugdg0jk9G
3rAd0uCu7ORZZXXTyupoqepLP4/vOuzWoW5OTveeODw3WpbEEXEUk3+VaXnurQuWUEo/OsVIoUBd
yi+Fi5QFkTPrRGuTaI0wVXJCt07pjkPAYwW7qUjuMURsrem9WbK3IPZ01M8p+6sAoUPvtJ/ErweD
/Nb1l84mCzgfd8WUboYczVWE6rHeqqN24si08YR2GVPvtzw3X+2cxr9b0g7HaJOqnzGLhCBbWbgN
aht4TbCrZXlbwUgJtO8FV0BZ6W9txPor7vYW3qdOYiGNSs+KYR7AbhGQoB2UqkDoPd2q72p5hlPh
wmQnxxZCoBrl5yyZtjKYUR5VG0fAs5XMz2eEs4RqhR3TcZRwuvlYMYZIKZad3DrUcegBmF4JOVPl
2quZ2SFihSpiy5gf5tnciv6tQv8aFcZ2biCsWME+1IYPXdT70IHiE9J35M5bV+XelLUHJ+8vw/Tq
B6MblExCq3pvz8NREW/RPB5TtFEGPoh4fB/5pUZ7HxLfi9s1Hb/6zMHY+tZBppN4AHJcuBqhG9L/
tEbzQLj6uiqSDrUUWxxziiK2hvlNWU7AmsyCNRUmjVTMuxT1RS50jih7U3cOsg5rZWM6nYk1kXLC
TgxKqIpv87a8qawPaTRuHbzFGCycXLM4emv0sY3xLapONYlA+sTmEP6cPXznHM/eNa08WAoLrgIa
js/MBcAhDbVwmjt/3GcYee3h0x4Jyp12pchdUsQ2JPHgBDrSJmEle9Ao8815q1RHG3SMb/qrMURl
R0ZZ1b7lKBkMo9wytNKTu0Y/21ZzsNuFlfE8th+GXWyd7gMv66qxo7ey/MiiYzZPp2FhdXfmruZy
S8JTIR/D7FwG3mhXrh4cDQP/bhw+1amxSYtqo2pMHmojCZ702E5PNHvIUGnv5gY+Fr1aNTN5pg3f
pENwAHO4U6p2l7HQy2Nxm5vRrovV3RTZB5kvA+/JfwgU6ytqYHYm+QFpJ/ei0hIzsCIqDXO0EMbE
oNHsg4cgCtPdlNUx3XqMAnJq4scJ9OIEA0TjNq0d283Ck5JRp/WL55lTw5zyF2EKz89AaML31VSC
kgXEIB2XiNrodGUUk6WIkT3S+2kzziYNoSG63qrBTkLMXdla93NLsJGfvcsCe/gcvc82O8wF5aH3
r4HqPIiSBFUyeVdar3HjVM92xW1RwKWeEK3Xg/gScjjpaIDnNqJMaDnYNd0/DxJM14REsLdZGAzo
wCEHFXH0jsh+0w31I3mMm7Qjc3zq7mf8XnpEGrVvb4L2mWtjb/OgWbpLe3LtcTfM2WOmPhTZvC8b
phzjxmR6GxRsVc1OvSEz+l+tC9QNdHhYOei4TLxIf+pg/6oLtE2Df/BTz+X85fV/9FwI/1QCo3Rk
Hv8RgPzouazfDM0whGk6C1aIX/kHqsGiKHMwZyApZJqB1OQPVANlOP0WvRrvE6DeP5rp6/ymX1AN
P7/xZeb/p45LSVW6n9Kh/NWLc2sHQO3GC2UA4ACnuyXgy6ubfpM2jCeaBPZO0eQ6cl7zyUK2z7N6
M2K2j7lKyWaX63yG39j6Z9k4TBDy4dE0DnrAhR9OXpC/+ZwvJpb0CgnsZL8K2LIS31yDsLcHhEkE
wqZM812fneWyL08UYjQWOsFSOHy3jGw1QkOr32wkbqVDeU7x6LAiG6pvhgqyoCGppy7WKZKLgWe+
niI4xn2QJsN9lUc7Uo83PYp7DMa1+BwkUkGUg35zS6gnndcDGwLYWOYHnC/om6s2FoirQdtV2S5T
IEwMdeE5HcVWxT2JuaB/DwuoZ44TECapxyrPUAQPWSfDTRjAeGP2S7hRKd+NirOiyun0otEgb2BA
Ds9cpbHYEIS0ZgUQOA7UTRGj5S1rwMLJppycU0o8Jtzb3WiqyIM5k1YZB5ptRbbXZZg5tHB8bjQJ
8r4q+XUjYvnGN11jGKjvGCBt2jBQ1v3yiQYw9nPJPrk2++jQFSpgWDW/x6e3LlVSsIX5LjL9odK1
bbQkpen9Xjf53NOU6r31NdgKPmt+wV9rblLLvDjA1nMgY2Zv7zXaWyf87qN17ylcagp1y2Hdrt2i
bKuVS845o0vq8eYhteMbofu7vhldWMe9/m6yMAdkBK7o27I4amIsQk+5WuwMMr00NSf39dlk+Vrj
L436twGpY54LPteEDJt2P1YMCljJLpUYjdBN6ScbMmLWhRV5SmTseoUMZrV5Yvex9gfp6RrGHX4d
nPPtEtg3UrcKq3GIpWaya2ZlQ6k0XhWjb3ZabW/gS22nedyoZn1vM5rEQ/6hOQ+NHbp93bKmaRkH
TG9tUZyIq6BjMG6HvFlHSUX8AnXg6HMD8Yfol6Z5jUWyq6G7T6G1bSkVS616HNLwDIUPKq16i+V1
PbF2tUR6cPyCV1IMkHlb6+eQniyuCQVMLDreAWoeWbEj4JSCrGngiyJTwCo+F1XhGmMNJpYaIM1C
0NTw/jpYj60hPEtPtpZjvNrW9AbPdytH6vphgQKx1pYog/OCPRMGeS3FQ614g+Aim6ObDgP7WJKi
mipuLJlEsohKCE+M+0tR4AgDw1uRqsPEM5vRBDWzf1uZ+vCQ1Tzt/SW/miieOmqf/ECws4oGPDfV
Z+d8hKK9zI5CqJzyYZHI8SgU6ngsRwF2+nhmxFFeRj99yKvHlspSOs8RhpSWrQQ96mooQg8WzK3f
ktc6P7UEXIczi42qZe5s4LltvDRPwOufS3k1YAaUmXXUSfv+HVaYTDfVjBEnJQ43pravfGXX1GT6
KSg8cZK4fonglxqy6yZXNbl8QXsGFLHwrrgvBlqg8UnDS+Nzu+n4ZRJzuM6lWaGGsqktnHCriebI
SeAJ1guRxcFR2DtpxFfQXC9BELGirN79vN/l5Js7bbGzW+DdvaAMNeNVxy5GKBiPf7fXwzcfEM6U
b4Wg1K2cuyhRV3rcHRRd81KasLBAmJzG1a1GPnxhKaxiYYLQaMfYc2VKu9Yp5QuPKU9J9OTBt+xs
C+TwzoCFrZjRYvRC8DGRXZRs87m3Xnyjx7eiNutCnvtBKzdMLWn7o71MlPkbWQWnQTUuzsB1I4fk
U2j2exc761CCbLTDY+O3p9KvFTLriNbtmyt3pWvVzmLiyEKmBdj5XfpAuZtz9mFtwJZwmC81X5zC
Bklvh0tg+nd+hidJ87dGphwECQR21cp1lWfIkIKNUSjEP0a3LfkW/25FAjrSJaWV/1L/j9QkSLy/
1i6s9X95/Y/aRf6mmypDaGIEfsQF/KhdUCSoOls3EgMshsp/ql4W2YGDOoDxtQGKCMDJf6sXfmSj
mzCZL1ML4Xr4R6ApdLe/Vi8/v/WlTvpz9ZLmjm+Wy+YgmU37pGKZJMzIHtPpGMdWdeW9YzaNjC0E
B39T++JDsu7YVoZwWMGMIwEnylmGwNea6Z5G14HIC0DQU0lO0oW2zUmh1tMBNyoyB6y43RhtwwmK
YQShQhvX2dCep64GRT6ggNWAovB8F4l9CAi/1jLlxqrFIZzyOxlPyB99YKxsjZJvA9FfTdwfE1Cl
eCkPE5vCoQsfnSzDVaeJdxt5BIXjRjCibRUH/ghL4bE4acgpKMXchiVcW3BwI7dQ+9jFcZyR8NJ6
M4/akLgzp06jhY94XywrG7La2P1ZpoIVlMKjZbPjLCuenF2Pxs6nN8d3gxClclkG2R1Os+z3DVFb
D/NhXNZGPvsjhwazqpRLxl4pd1zhq+BKBuSbTziFXRtIsp0d9EicAlSIhKSTJ/XcVdcqw0qlyjOX
E1RypkkRWZWytJhjIl71g3AXsLxO63hvtInro+3LdKRKaqypRFGikq3kVyAHDAciJ6+GSEQjOPtA
i/Ez9fsWKatqKBcnkOQNgScXGlNlipU51lFAZMvnrvnrTClA1GQQR+oquJ/xubYpx31Tvlpaju3U
XlrJL/ZxBz/EmDsg5tfq+LsdGPtyjCYi6cOLriLXH2FUrQvbyTYccvPZrFsvDJids2jLqTSL97ZB
oPgvPoyWHgq7uc5/kCTpf6+/l6hmfmmk/vr6H4eR85sFSgl5FMcOPdpy4vw4jFDSL3mOkjwJtE6a
+GN5hcje5t8jzwds5yyv/O9hxI8sEAKSw4uyDPX8PzqM9AV18HMr9ctb/6WVKnkih3gqSdQAs7Nh
i2Gpm7ly2P/0ix+mQEZXRuG7gsK5LMB9ZM2aDn/bpeJdI4ssa8U2U60bId8nSYoCHu9l40yd8NCQ
SlDibEk6iUNEB17z3cq6fWjN52aZQicDcz3lpqzytaZox7QimpZxV1uEB13D31N8aUqxydv80GfJ
w6w3L1QM61n6mKZqhWQrA3WJuO0jrIxIHnqVe7PIt1JQKjVGQOBARipiQUqUL/ZF/BT3742dOk9t
jnTQfqjadqfOWPxVWpt2RGE5FUjmQ5sBbg2is3jizt7NWvmd0TCcTSvdStrMnWmiaMasqJrDXtWK
i66Fu76KXszGf1bi8VBN1RewdFwJJcUyO4Vt0HIMkD1tIbQSA2YDBstyrYbkFGdUL4ItScMMhJnt
LlSmlIwY4xzqGlgqyM4YmSbNOC1tihJHRyswH1LnjTyD3cio1clIZdMK/mTUJ5uCJI+VEcXk681r
mpXVHCGJDwYg5/jhx1OUENoBQS41BcZywojFiMENaRZkqXicjsJE3KBmJ9rbTemIIyIco21rHEvR
c5M5H21hfSTwrEoCMtSx3JtZc5Xhm6lhdjCms2ViqeUdFBJ7O/Poqj12mMjz4FVGqVv0zx17R7nw
/6zwyRcEuiiE3ti+50edWxOVFybO0Z4/8xFbO2MEpPT5tg4RyA2RFybBpghQcwzauq0X5DWD7xQL
RR55mQZ9UHQPjhLtWfMAv3ZuVZ+LNje8HnWU2eM+Dh4T/wtRzs4In0cKSyxPHZ4KMnf3cTpsJ9oR
brlzQS2/xHH2c0Q0O59ZUGFDVXHH1vd1VqPzgoVe9DB8uNTi5r3wI7cPjX1VYwqOu61JLxMlC8qv
eE3CW6VJb1XCTSafwV+MmN2U8b6y2RZ12X1Zv7Bz8/w43Fp57Maj8din0cXA+24M+MdNdfPvPZM5
2kipRFaqAyJXGWj+/XAL1+nPZ/L/8vofZzKmV3WhtHAsIwH4CV3Nj0DeUTxCy2a2tgBSfggK1N84
jG0N3B5TLhNB63/PZIMfQQ2wqB+h4zHm+ifTLUyZvxzJv79zqDSSkAzb1n9XtP5pulUWRqQbohJ7
VT5zCUKqq3YiGB6twosxQ9GcvLPZMyE/skfO3CGa10bWUSg8QVLdCVZnmXKax22hnOrisckR+JTl
SycvAR0npkonPndnXSfVkYgWLOTEyjPpT0H5P04o7Sr23MgGtyPzgwdskmz/LC/Q31iNm5JKS8A7
Dm/rkDzCRj237QQLEiEhNBQEoa0nsuOtgTWC1Hs86+qrchVv2niZ2Uq0YjVPOwbZnvHGDs1bQgjS
9XyWaLuqrboH5plQIrIXcA3g2JWr0eDeyWKdu81b2K0Geq5oXxHn0MOM0KHtzzfGLhzTbQSsFFNJ
yjoDgZbJK/bZtI9O0N08c/Z6562uD5HyFtqupb/UmH8qKuNWX09Ed6df2IdBLhVbHdUZaD1yk2ZI
UQnWpDdlbB57hnhyfMH4ioB/qE/KdEy7YJ1YLqezT3gHmREBUViEVGe6ZwRewswtvRbYhHSLwvKF
yePUIu8yd4H2JRHLKro3h3ca+0BNvhA/AayB0D2f8UHY8SVhF4jJxQv5wBrjY50f/A/0b4R4gVUe
ddISDnhuMyhv6zzr1mpVMrsDGDXuNZSrI44vAhZ2enfEgeRCD0s0l5Epk/b8Lihu0u4ERbMElG+s
aXJDVHD1J0Yolv6q9zG7s74e7g03qe9xVCVbAz3e9/qzraBY9S1ZqJHrdDj1rtaHD0DZOATBR4Vv
IbgtG6aXL3P60c2uaN3KvEmeA21tahtfMjna4CWG4RdDvSm2IV/mjdo+D+FjObG1fTIAaZjW47/3
vKMIFJaJRp0OFCGTwOn+Nx5Q+p5fa9C/vv7HeQdemWGNhoYVAwBFKDXejxrU/o3TlTNLCqpQU9f4
pT/OO8BT/IRpPSca5+VCev5h8qdXFmirKB2hRZum+Gcmf8mh+nMNurz1BajF/z/ZOOKXhnhSGa7C
HpkOyTKXA/EDSJS+CHmy1fVu12Ri49uD24JEmtn+jjrVWjbVuA3jjQR4wcA9wLpenhc4iB4xI++l
87hEW/qSFnLUL3Ubfw9VtEpMH8GhpBQ10KUyMHI+atT5Q6swT7Hl8zH+VdUyOd9SAbJeeyGAfCUa
c18Y6q6OK7Az7+U0bw1Wfq1BjmpEWUKimFM9JBPzocHf+VnqXFphsfE2EIYSmUFvVUdA8Ds7sjcN
g/4AbMYmGzC4SeULVfrdwpajqo5DmDa5f+1CcQcXmIJHhsw44TB15pfo1EdtkIz0zeast1XMPhKL
d8aaXpALOoTmezUm7BGzrzhNNyNM6hDgXV5HxdYMp91k5W7dE8LVj16YmZSmnJRYkpyGggUMeuiV
TbqaWdM2We5pRA4kIr4bCvC+Dq65APhOitem130iVeNTzkFQAL4L4nHPHGOT2/a6YHQ6R8Y6CCiW
c5g6NcUZQpCAD1GhyRcSy4SvPg3tQa3OsiqOQpxslFC1Q8wXS/6u54t0SKXlS1+rKkoWFZ8dqveZ
XWKokiaXgoqXLZrlyO1wrAtxNXNjR37DafCfQusrS9FCVcBVGNRpdb5m74BsBOhKw8dpUOeiT+rh
r0awFxapgW5zPqI8sPWSEx9TYsWYGp+uJFUxRzhT6zXClIQvE0W0UrlqVqFXeXIQbUVTd+wGAvIC
xCIyI5RpLm5yFqERzU37mjUWodQxDKPhXhmMowY8bJBsR82SUUT4zWcEAtTzkY0Rhka5ndVX+oEE
UZBJwGRoeobF2DgMEdb0KiOLUCCZhVj0zuDijF6Dre1nYX5B1KxHZicZU3bGFDjxAiz7IkI5Iy6R
ZrhG9jTxRysTSaj5hxwJjkrD+3qaWLDQpjgzWRVTGG11AEhh396hpWVD3KFuT7JkX/uM2xl78if1
a03vXCMnE1ayf80Deqta0e9Q5twyf0ZaA3GC6YdcNdQnCgW99DG/MMk1kb7XBAnZySdGWlyw5udA
qlLhvGXtdNa7LyUFii6VhAeZEk7bPkrOY5FwK6nPQ/lSz7G1GsSlqqurP1b72YlNCvPoO2P9mVA5
1lywcmoAHJrAdD3f9qO5bis8OgpLl1JzPvpw3DQVSioLtCNBUqAzwoht12QMrBxCtGD/4gePZHuC
CJYngK6D2f97b9iSHP9zoU0p/evrfzx4GLfCe+bBQ5H90+hDMhUhmNX5zzjV+FOZzXzD4E0Al+Fx
wLNnmZ7+sUVGNUhVrOs2EkCdN/IPONI8+3597Pz8xp1fONLI6u25je0CzVr8NcMm8w1MQHOBu8cc
vcwYSXbMqxttwvVYjvpGJDnlY0Qeqignr69BwqilDvY0TOZvaUMGpKUSaMFyjcZQ7tXMeOyS4RSo
9jYj/jlycEOI6jh1XxZLp6qN1hSAqGWLtVG1yGh9ce6IH81ZIQJ4/rQR3vEQRmXor3wqUDuMDz6L
wiwh8D7vX9jJeD3OJUSkzkkE6OuybFRXiAXPetw+DhiFVobNbgaZ0ZDH9oYxASMay4i3IpKbcfIB
xUz3NeOZTJsvPYj4QJ3veus4i/qIa+UbTpxj67OQmXP5UPTnWPMGDosUJxVxrFaEGYyrJWdAKj7V
udsys+TArPfgi3H3xhSveXgdQpCKORQXiMXtoZ5cvfUfaztAwaTRD09YVt0yJIiyFQLWP3mgrXlt
cNGXEbabNKSIHvz5xgIo7SpFswOD/aDY/nOcpccxMY9SMY9E857EdEt+ySbonWMPfD/NaLhTibGf
+K1/8c1N7caUEZ+ZpXObLk3y31SVUlua0Z8lIn95/Y+bm6qSxnzxQPy+EzEYmv5RVdJWA243mWEu
jNU/umidOx8dCoFR6lLsoQL/4/bmtIB+ouMhwFAB1/4fGT9/jVxcmme6+EXnT2lJH728iT+vWVSb
Uc5YqRGRZzf+/NafzPCm0b1RVGT3EXZ7nNSLKNgruBFr3eaD5q56B1lmiw1Ox4RaETtJsst9DEdr
KWn3SPXYmew3Y1Yaq2KHHyvotxjeeDafKozkTNIuyRnbmP5kfCrH4hh/CwT5EAfEteJRPKD+GOvN
/KWBKOG2Ukwkmiv7NXruMWFHzzggi/FSOCCO1mqN5xK1A+IEVOrkJ01bO7jv/A0mbiT+GYzzNnQD
eWanwjT00XDSp1iNVhPo8d7qv8qmPVpOcD/qr82p1T4LgoHtOjmlVbyrxhsQgB7ud58W23HBeWA3
6CEimDwkXdbuBW9geEjPcXzAsRPvcLTa8U4PngK5l5eqWPmX/NzcKh6x6yyYIAK+iLvwfajd8l0P
oR2fZ9Y87aatWCQRCxtvEYzUyHkBU5WEvpWHiX+I/XXJI2kheTFjXpf3U+RW2mp46M/qaThV4UGo
KJopwxMDFe8xRoijp6j49ffwkvCgv1E29VHfm24+MV1eEfVhAFeAuLnRB8h/Gxl7TXKmBF8Fh+RA
WAqNQfdASpD5zVapBFf9hya3CB9Quchb5Ww9xNod1XAkPARrV81eMO7tyac5KIV9gEYYAuuIUg2W
1KG2ngflNc54a/LNMneW/4iCDfWoas7QW8hQIsej0O5nFWRBRUZ4VW98X9sMcD6RomIDw5TQeqbm
4qV1lfwYQGC4GInxqOf6trXAg9345WYo+PTd9C09FFTre4jrPYnM0h1Afa7iO2XfcB2vy2TLhYDa
GC9arLvdE9r+L6anXbvV800HcOuOIbRu7LtjcuGiYwvG5mtgorulJJ+e2ysVut49O8Fau0J2781V
781r522K38BQRo8quBS3Xcd3FciOycsP7R3tVdHusVd0j6OXsF8MTvU1v7H3zk6/aaMT02+WBwpU
9AoTQyS3IdTV1zJGb7yS94xu6ytOMmsHdLZadyfFQ7nTX5sH3gMzW2dfPZv3qLpF9wjb0sbnDzIX
nZRJ2e4ltbezX8Nr9tEcpjte13olZB50B85KOXXPSOHhQkpwggkwQVex/8WDVAYLUKUXvZ6wTYJA
6OP/5hHwn3/w0yPgr6//4xFAgfZzbtOfHwHENbGDX0jXlF5/jBUEYU/6kuPL4OD3H/0YK+iUfo7O
Cl7VjN8Hs/+kvtPtX+eov/zh1i+rLR9Ov1pZ3XxotZowAv8xKoKrXSbHqmEm1UykqWVN6ZKyGqz9
ySAFcFQxwA/fWnu4Fj2kHxvreYPxuCsuhp94ORWZY7W7sEbsUwVK+q3NQ+hwpL7aRFxGEx38oGDK
cAJ9l0bTJRQo8Qi/ULT2bDXRg+NLFwfPuSFnu+sYMRbDqhxhW2nPHUgjfwi35VRs8KG+9Qawzvkj
IA4OzhV5lhKeb1ff2ll7Y2i9ayR3fXlJ68RTDdTfPDuiGCNmiQEfOnVj3mMmwpHUqc2WCoxCDaRV
2juXuGJtj+y4XJuWf0h669oX3TH0X+EsUmf2dJti8jfxYO7RIHyFuoKRoDA/fYNh5Tjpx8Dxj3o9
HkDVb7rp2qSQAB0FDBdU3eky6yCjqtc4IHyCDpu5Cus3eZt0cIRG662ZQG8lPafa51wba2k/VRh+
ulZ/HGAh2Yxgs+Kxtpg/0xcHRXPnTEp4Q2KQB8FhWznCGwvl25ShH/Pn8VnRxIPRhS/kVFmFtTFR
Fxla64bViMxvJ5JiXU/AougEdet/uDuv5cjNLOu+0I8OeHMLm97RJMkbRLHIgkl4Dzz9LKhHIXXN
HzPRtx0qlUQykcxEAp85Z++1k7cx+oFGDR3ntdehk0ba1lArIEwYlMWpB4akXSqr+yQMBR0D4APi
kI1ALPGsNeR2iIoONndptwUdpnBgrzxJcMiTrRXVO1F8wKW+qlXN7BMj5KJ++0RqCLAoMsmZzYxf
ugGhhSyRkcyOJqqOBRkj0ho2soait6SPaKSQqN3s56SSlLQNY5YJVVCSWJKM1L2N7x56hEqeSU5w
RRZ/ZOIl7uDKiLdBxv5W7UdyUFTyUDRyUZY1ICVsamq61XzpFDCWodoRhUCeCk3nj5qMlRoo8VTi
jKgtIs6aln16TniWJBVP+WBu5LZ/H3BHKYuEhN44Sp1EL5f8mTpWkMsXQdVgxZrx2KNaIwHGhDVm
4sghF6ZmdT+xHCJfjAqNsMnJj8nKZJfN6Xtl9J7c1j8fRs/U3B4Gcmca8mf0xMI6RYYHmt5mV4Qj
y/tWRVKB2UkfhmtvUKgmgZrS1JRGW2VWf1rgIRRSb1TSb7AVgsIiE6eIAGIXpzU4aw3oVdfYHPKn
7GrsXxbdT+bBt9ZsnYmQnZFImMeoBmYiBSExPNLj20AK13GSKlDcTTJeSLEly1nsMswLMlCcR363
Ht35P3hHwXQgG5Iho9sSTcv633cUumhQyP59Ovnt+L9NJ2tLTqTnZREkRdTB33YUyNcRZlDzU0AP
mmw2/ppQFMlgwhBVWf3vo/6aUOiukUdnEbvwT8rMv1EwgJbze8Hg72+dvc9vO4qIULIySzC5lRoy
A7v9NbxZG+GgXHDUcH1AkXt4NE88VjwOe4eP4YJ8M/dmvtE6OHBt1aku4o9uq/gfovcMM9ZBC3SZ
f4RBshm2wOFPaevKr7SMPdGB82cPLoMyq7ogDMobg7jza7Y3DBc2CAiHiOkNmNNdz4NjJ9okt/51
SezKD4OJ35Xd5xewm8ceWa7FMogiYX5qfwn1EZPiBB1rl26Jn32ifpz4nR9fwNO9Pc3XQnFqL1Oc
3BavCD3Iht3VHhz4Te98UJGw2VYHbywHnc7Ptp2PjFoPxEC64PsTA6qoxpf4wWLUeGKrpB8RuO00
HwF7qLtoQyGII1I1jO2IQenQ25EPgjaYfPkqXuNAD4qD+AFePiB4Bvcx3Sl0GTs1aHc5J4+z4Vou
Yak2FQh7/CV1k29tCr7YNe7kE79jKyfVmb3mQCb7ZvIbV3lSeHDHV2zv2LTxsh72V+Xy+neDy2L5
AAFSdaDSQjp8vLb2EUjJAaswVki731Vubn+UnsGbLhzOj7v/pA3Jwz95kVdeXPVGMDAqbqD9cbPF
VkZxZHBf5wB3k2fZb6+j/fr29vHx9rCJ2kK18gi9ocdG45qFmwWvABA4Sy2Tt6M8w0Dt0TfDfiEz
0ukMj+2d2ziGC+B4faOOdoFyY7jCYRjtry/oGvMVE9tJsUc74rsmUCzdewW/B+0EhYph55/KFoXu
c8mZTD9HwwGCSHNwkuhn2jUUvcvas+RVrbtXj4uCIJkNRDsn8vKT8oy6jbPIMUx5BZ3an7WX3+Mt
wOXi0Hu826q6Vsa2gUauu3XuJQ2iRYCZC1wdernlSXgQlYCX1dOld3HZyFxq0eTlyMC13nnsw536
63HqtuzNwQsF9D+X1V2+naE7y64BZV73qQ+/5C8SF3P6Mwuv9H80vKlspRc6xY9jYj/rjo4HiUo9
+03EihD8cRXNyddY3qbPBzgTSG4OORqPdUMop/tM3cbMCVBxx8HGixeyxFFICi9B7LgY5TQ1iD/x
fVIfDnEV4EHrvwb6whuZtrflokXM9vKTclSABI7Vh/oMXNt5mGyhexU1z4eWESKFuMUe7kZ70byX
xM3vqf0ONvBgvRSzW+GWJ5HkdT4PnO8PfTql3SUuSNmgP85MzqQpeum5n3wVE6mgRhhM7K49mdKT
JXKttZj4aHI9rhgnD/KVvs6iJDaAdSd2ORFKEyypv/RcA/cy+2oGlqaoIAkQHUs+ffA07oy6HG4H
wUwAQs64Q8zxGOKa1j6N/pIHAi608NcArFm5ZUjopzDxDEqUZnKBbQxymQEIhXx0BTBkUEbEaaFu
cYSvsCjlXJX7/FAgP2rnKCDEwRHYuINoEtGLgpMOKRF6/UJ7I6izwEh94o/l1sZ6aOX+agulCYV/
/ln1CrcOeqh4hMnu0O3TctHVz6JKCJQin3uy9n3EflVCnbppa6/R3KWnSQjsjTvNmbVtnFIwYGkq
WEEy5e5kEZj2hpoNpQNQ6uw1Vns3L9+ASw+0TpSVLONOD7v7KH12oIDzskjiyiA7jbGzLT920G2W
DzDLKD35s+vPO9EuXfrzQ7CLbe07tnfTEZskLo97fe4CyTrEM4niDKUQCc6iHhDyZszP5j3baZpL
Bw/MkQ0gEU8d/9E35n58CvfzU3ddbdJexA7+S3z8aIVPRXtOlWN/GU6ztRnGGy9Yjy55Eliv+vI9
HSe4JwkpaTd5QXC/ifrOyXbryL0O2aj7JMYcW4m80QuDaisz+KmBdlaP0nYO6o1800/Wl/IkI67D
C2nB9Iy30SujGlp+wHpe6FkulBwGHwYaX3NLj72F82o6wiE+apc/saHZMfKzwHJNB6a0g7g1SI/W
l8b+/ZlygH5NThU3u/UFR2m1z/KiFDwWDo1ZEWuKvAO+bkLSJaStJWPEK+TjrDpp6cGwoDIkfTdO
9T3NAcLDlEILWbN3KgF9E4gbmTuu2kDvlogH+eQT4NI2ENWye0HHIdo8mZMGOsW6zbhvvo3LnJ7T
QNjyIxDUCBTGu7DFZvMfvbBjWSeZBCuJOP/+LwGCuBZ8f1vY/X78Xws7irCqTnlXWuVVq9L1rzoB
vSeKEqplIcBFXvX3hR1JokQIINfn8BUE+GcnaE0U5WXiHaCmbfKM+r9VKfgjN+pfop8N4rX+euvr
wvPvpeIumaRpsappZ4Zm+2koiXgwWvCVj5SEYMvypyb7To0X9JNsGyDAhyRkSNy00yXGFCLSNk+1
A4x1ZPDseXHVSEaNeOg4s6nHh+UYSkWVLgY+IhuY6pshgAAWzCGV4VL0op7Ei1ALSAukVPfwVtOt
OJrXbvlVJGyOb/2Ss2wzv0fRetc7Jk6DpVKDIMHIoWvlygJpXvAptwcZRmzxITzzqnVH1rGbDavn
pzHhLrUYaRfzSCpj6mnxRGLho3jCQHEqZYsdW3dJkpQuMeuXzMJ3+7AXK0H8Y1UAuNbqwsuQsN9D
HvzA7tsDcBWlHqQDe/UYq2MlbwD56+5k1ochDYO4GX6S69KAh7YOqRSfRsQZ5BHinNYAvPUdaCeL
lVum7fV0+jBU6L66T4UFRUMROzqTkS4zISqmYCuxfJfWF8SYOerdT3IPceSvNm2cjHGKt0zIPInm
D5IOx+xmtohK87MVMJGZ8w+1FlG8Jkxxkm7XQ0TZUhGv8rQ0XgUVDxTJyr6iGGyM2mGo6PVnovlk
pNK3GQl3re9e80E6mIOGQrhwkqJ6EgqptLOGAIlGsMWZsbvJK4AHVfs2qTkBPCnuiEjDFbcV+sbP
C+h2TX1XIKHQ23SqXsNIUW6XWdiPLVvkB3sYb1QvI+GI6YBFQ8a7V0gHEsWPkfFhlL9CGvUP7FUm
LJwiwvOX5zAwWnKhahJRJxNNWCL/7CzxAUdcq5+WcsKHQSXB0dKf8bIBc/dZFPAle3oAlBPAqMbm
s1TC40fpjf3Q1+Yt5AR/mtfIUmyoawKMWT4+lg41gDEpbonOglWidlsUPvM4fy9CERLukLmYTD4k
vcj80pyE8//r0qxTQzGed23XUK9BfDahYlGzr1w/ZYPhqpSMHiSrWrCGOgOcR33VGgRnPfqZ5OEm
LbdDuQcSensUL1F5VQlGDzvBm2Cxt/o77hl7GllMVs2DCnPnjTI3YJiwAUrX6tdzY8JtrwwblMOm
eGSQC6ibsNwmnuAqtgCcH0HdU5FOwzPEP5pHDi1KL5xYfQIEbfXvTrWQrKVe9Dh0A5RkPfkMB2U/
Ftn2YX2OsFEUpIrkmP5UIlywaiRvRW24/WdPHfBldRS1a47B/9FlXJ1X/3Pq+O34v6YOSsGE05DV
qP13Cs1fU4dqUYFgTsEN/rt2DfWsRqFZlf/wgFGD+KsmQDEA/hdMxj+M7f9Wl3HNx/ldukbe9V/v
fC0Z/E2rG7eICJLuMe0ksRz9RGETIY9FcUAuH92JEUYhFicjuRzwbOZtX1lUnujcZX7OTdNz85Tr
XSSnH0P4zu02Uh5EKvWm5xxpxm+MVNFebo3u2tWx5oY4vFOimSvhs4tzI9Ay3Fqi6IOewyj9wNDc
MCZb2EezRgtas5+AgGd7hEratVdZFIvtUySrkzeOo0tozb5J+mvTgcpmea4L4bVgGKgprGajRUzd
6kESx/ZpBLdSkQvcCrFIet5k+iWzFxXQKvwik4u9nrWvF3ZV4ogBCQmyWm6LvN1NmhKUKtSufrJY
q6WgorVifm1U3BlpPb+OcxJEcYiKgRxb6dPUv+b+e7GoqYi53y6S4CIaO0Y1lH8goB9dj2Q8kMqx
285tBz3IYGLVjqVhfKhlORyLdKS+17Hj+w++E01KYPCH19WWhGj+f1eRgm9A9PIvi7j/efxfd6JB
q1/X/khNXTs6f92H3Guybsp0mH5bwolEnpoyah7g0yaHc9Sf96H4D0RBa69fNXUTLMS/BeGTiHD/
/U7811du8c7/fifmZqyJRa/Uu+Ws3ZIjwpgEj2Q2bMpbuGshDZz4CzEjiDCygOjuV/ZoOTilNXWt
YCfQa7BRutNWIVDC7i5y5C/PPMKcXNmTXNVJNtFe9JJN+l58xe9sUfNb89z/MHcYWW7V8/hq7vRd
tQXL0OMttM3ADGD8gWLJfxg/iRKJoX5mfvpMyBR/puWEmXCUdwlSUzx/jw/D2Kg7+K6AZmk4L+a2
iCk8rY8GhwqiP3bX8km2S8KT0u00xeFLnmJw61fhDCIUHqjyFl7j3OEAfpOgejyIild95Hv8dp6E
Z13TK312gesDOUo482ipJ2oBSoJdv9avhmVPFJwy3wALuKDt9Eim5o9O6rTIFv/YHqun5lzvFFf1
ICT51QW5X3WJNsWlPykHy9edehdRXELMCtn/pbwW5/ZYH0unDIZ7F7qP463qL0lNgSR+Ss/1C/y6
vnkBo08NziMe5N6dE3yeNpom+bt1yALYS/tlH12Fm5q64RaJAphn2jvTxtx+o2Nw1Uu1h0DlUlaJ
7OVmvMjPiWU/Olc64Uz/UrfdZthAqwqWu7TvX/ojXG0/ds6aLzsoKGaoZrZMRCZVFFaoVG8nOxA8
xqnkqF8mXiYq2A3EqAgMWMrO08dOP5zDXbjLT2GA9HNLA4RPvH71tZ/pMx/NhMb01BzSZ+GWqHax
gFazY1c49dEu1JzmXt1bWIXgc+TCAe1gnMIvJJf6OxkP/tTZKXkhQfkyfUYfvNVpYf1l34hbwtS1
IQDQV+5QKmKiQEpqDJ1DbYVYnOKsdeA2bHB3Ughwdi2LRR7PQEAhtaIVWm5/r9F7nnqxvOKemv5t
oQD7lbyY7/kx9sPBG2A92vn3IDk5AoOnZRN5QCQpN+Oy8PoXEkEJgjxHu9ik626vB1Xp2agJQP3j
axjHAUAvTvV3/b3stc/6g4I0aYatrb9m78ZaBF9Y2dqLW9+6C2KtJ9ZzFeZdD1qtSPXlqYaDbRvs
50kLIQwMg9viAlncIeiK/RK7FJoul8Qcg+LkJ19Nm8cL1bz8e7ozc52lvbKpKYj3geqtpUEUw9Tc
L/KP+ZQSm7GFh7QDPYFWxquem9yZrKA7AJxFa/sl+ZrPzu2HgIRHoFZJzP1mHTAYLt77W+X3H5mv
bNqX9hvNOEUFyJakgkTe4os7afbnX6xEk1N4lbgRox/pFviLr161s3k0j/HW/KDOSl0bUKZ8VXrs
FnLQUXpHCrSB770j22tDmaTc13v1hnYiB6V1MW/aRbsQHU4ril4hP+UfHpjvs7d+1+7EqxS5bv6r
eaMsax7Vq/VEneVH/wsMwbXYrhelGWTPM02CMODWdimPcw4WdzpMh/qmvkb72En4dwwQ2N2NfeWT
Rx70gbJ5tu4FN2TuVf7IyXxsHgyBy2G96hfX3A2H9NId9J26S5+Tk/RW5i6C5fFXhHDkHD8L5+aw
+N1BONOUSG76LrmtePi3MMhPxXNyiy/Z88gIF90eJ+GcnOpX81odKmRaDrV6dnbCU67580gh3ryG
mp1Rtcq269+cU9SBdv0LQs05IzXddL7W6vhZvSav7FaeiLOn9Dc7FV2M0dUrZxFY4gSR4U6SS2qT
SZ9/hX7uBlAqDtsr3Z135nF0ohv9WIxBgP2oWrtN64kxaB47J0bkvflEK4pQOmsdDIcqY0tyLiG/
bAvt+I3/Ry1+iGBDCP/E4KOi7PH5oxk2t7tpeKP1Kqsuhv/cacbX2H8cFfmHPmy07E0zn8Vop46O
0J0m7fioaBAM7zPfmnbUDvv0Avk6P44qDnLIRDtutVi8Lff4nEROVgCqtIliSnYMzS/9N2vLD2nP
lh0bFN1ZY28BwKOPcNb2D6/96DNAny5O8GpLB6KnMxVizXc049hpG6U4glfGvFtl5zrbU8jGgSm4
sbZhmyfT/fT04nOYXwf62N/jy/ig1X3ogeN41XkhKuolX3bjy5C+98NZZoDt4PHbZrTFO0oI35OO
ur17Eitf2xvr6JXvgHWbsGCdHO4PsPLDCMGExjuozhlwsx1TYGQ2CC8l27D82/iYpo8pB+lts0M/
agBdSHyx7IrpFgndE+4GfsR6VjCA4Pv8RPpo3/q3dj61yKzW9B5qPJHbv/FLOFRT/XTZDNJOPZet
N//ksPGnGd2y+cxPZ8lFSmHhViMFkO7ILj9I8z8jgI4pMrTZwcZ5yHuHAGxmjy6wjsp12qWvvAze
jEEr7Dg50065Vr+EDyWgkfzYLmy9T2v4DLkxu1KmLg5W3klPcDyRRWAd0zzRXzTfkAK1d5ZflJui
C18jwCp+DOTqrBEKfIu9+FAE6htfcHx0sYDvnkZq8kfMGuq2+SD7ANuysdW2IDKz8oeCJI4q9kb4
6kBjwVe9gztN5T211PFzvI+s0gdfeLcEzArILzaolYtvAhwFXtbdeq8/CUfQb8rFOijb5K57LjVg
tIkIT4AtrXFP5cb0TK/dmM76MKE9M9BJDsNYaLlpgHOEtMQ1rgUyxYvwXqm2C9u9VF5gOM4ivwsI
/6W9p0FxUhwroFZ0E4LZ5Rn8xZvdTDynt/4Qy1g4gEHgrmH54s3bZlfxz3TU982OkpRrBdoOyKGU
u625acgNA6JHZ+Sm0ayyX8onM8Gb7FOsMm31zjuNntKjfqr3a5+M1I0i/4yVHYfCzlWRM7gFqTs1
J7k/vzzmXzpZVm4aXxfVJhQhqIbDrEqO9kshpBv5uG2ky8sMARkUfk7FPzN8i28q2EPE8fiAoDq5
KB3HmnYkc5EubCc6va039kEHrlkhxdyIjUMNP6jPjpm+K+Zzlj9+ss116zgQyRcmoDucfFNmZolL
r5nfKj7q0oc72so2Ngkj5ikcQ4Oz5RA+lAOEtEiUtgdWleDmVWrtPlFOAwJ0Zi/co6qnMjgKftkH
ZH6orRcXnsJsAbWZGPcEowSfIaQqv8iAHhJ67CdDkMnEEFAk2nDZgiicmS248JatEXpJR3wTjU7a
MoB7U82PH5BAbK57WfDHBlsiMlDtORe2Qr4JhYBWADkAJDpThkeI9EKR/obaD8gsFDcsJPJGtVzj
a0pt9ZaWvkgX+94SdXpUb23p0gg1vZlG+ftmvuke/YLbfvmaxoAOq54zq5Jbxl1AV5kuJ13Qzqdz
4aaWHak+OFT5yLz7x3TDTplUJMMnP0/w8/0cWId1lo2DONBc9bT+F/7WJnRC/ub/A/2EAXfLa0WB
2W9C75oezVvo6DSwcMLw4eb2lcs9fZFTJ33hUff4u763n+lLv+fHYIzDU0qJESSv3X/2e+uduhcB
JgsNyu/wlB37z/BmvCPPdIx3fnzhof2nAUzUrhmuccujgTr1n3wbg6+BOPLbuoQ307Ct969xb22t
bXYkJ4CHkD/npN8SOhwt6LjqJX/85DfBavzjhnx/upLVQXuGlYZwKD+tL06scOCs0knWvkTOq3GI
7vlePqJJXp5EFEZ28fOf0YJwCaZL9CmfrENEM/EdrWb++TWAdERvStP+lkjg24ih5qMimcBV3tc7
Al8Wvw+z7qXmTdOvZmlKHCvnDmGeyP+7eomM2DZUkqzsP8aLI3zTl/hjUx3xlX3Eu9hLr9hJE7cJ
0uvCGhMN7yehPcPR/JQeLlEBar2rn+qn4aW4dsfyXD5RuMvP8l6981iEug9fvQ/fJv3qo3ovn4qP
4Xu9rwE/U4fmm80xP4t70muO4ubxJN6b7/LhbLivYYbWUPcqV1Q6XkDyJLwXx5m+0jqE4aA+jhsL
wTSxODaf8RHhKm+Va8G8cVHIoUP9u73zXa4B493awtx0Iz4ShuB5j4KsemHGvc77eIfaI/FBpzpV
AMPHq4LsYwOkAnVu9y3fe2I71E18fTw9njg1V/FT/KS5mTBdu4yoD/0IhfaOzYNgOX/QLxVYd0dj
wGdnbFffxbd+o7H3x+VsEqhV/ifTqCzs/qBWdOqMeOtN6hT/i0ZWU83fRU3/8/g/yyYqKBdTJl9V
NP8QLlG3+LNwoq0cAiog8Naomv6hd/pT1KT84888LV7WX0UT5R84JjRe5586qH+n72WZqwL2X/pe
vGzYgaqBEUMWZes3B1TUYSccdKvZgdNsXH0WhEMrK4dhIpPNHIEylhTFJQufT9M2N8j5qCykkXZH
BSA4xbUgGcN9EuKtXpWbaBncHFlP8iCSh2yCBzdKs69p56doHiL9TUgQdyQM/93DC0XZnYyg7SAq
ik99D0P/gYa/g/v6OSRkRHZ0eKbGn7O30fxqWZNHU+Mk1iUnbS8dXrKVDk8q5SgGRks+tQwCt3i8
Pjooy0VqC0hqKot7gRDWnFZx9ke1R4eNn2+Fkd0BPbqCiauUa8firp7mDyPehcSCxzIiok6DRYII
PyYNgNQsyri2xGY9fkBRkq1gjnLXpGBQpbM7AaKsUGlI2pcuoT9tCTXaUq0UnIfMqJZr8nOorYHM
AJwjxgOiYcuSjn6RoLaoVC+sia+ZG90RQmotIovUOteDCb0hCdSOMiUA7ifZN2btCKEQGybbfEte
WBJap3mYWWOnxV60Roi/OPycWkEcombWSxiz1Z767kWayxfNqNMg74x7Oss7OQWmzrlvCqphMqAD
xUq8uSI4LF0C2De4IuX+WdVSFtmJemphNeDLVCqphWKMCJmMXlEkoXF5N4t+V7JQJ5FclpF+gAgY
Eh0cCnmHz2ERu0pXgQ81bSNTAWw+AoGd0eNhuEtlueEDoQHKk0GAgZmOrC1eem0hzYZEXk2D37e4
bfQhRhULHbxjXQQZrCRkYi0WAEBksWX1tS9waRUDtlGCrekY03akAEFhOxV+9ALLf+tzyWK/4UMS
psGZI0KtS6QkC64N61mcPtXBJFiT44GlhRjlJJQ2FoEJ6iPZjGK7NVVEKDMLzkEKluLWlI991FOt
kp6XKPFUEj7kMX82ymNVoOAKa18DYd3FSKxL6drlqdvPn3Jn7drhl1j9rDRANWbrpwXiOylB+8V7
b4lBx2nrysV4Lym+2r0CXYJmI8gNoaFmhx5521XqZQ3EiIcseLDSm4p19swjgjZKq9+qD3DJkdFc
Sp2ip1qsIWcdK/X28TMce3dI8VYbQkWY8sIyckKfPIdNEBHzU0MX2vEUm7E9xLqrLvcZeXFXv8/9
hQaAVyX7sq58i3LWKGm0AWQXNM62LFhYMs80GZgy6TmsWUmywpoH2VnQMEk45ENcHTyVkLGYwC0v
GMy4BkK7llTfeCYC71iKNwL7UNjAZKv3PZHqHEdb5zKQF9aoWHXj90Eh0ljfzPlPYTHcTkerl65K
fJWsy9yp4i/Ap3bLLlM13nV00jgmPc1i0Z+TbEfFRCbxtRB15wE4LxPX0y/7wF9cE5O5VT6H6vWh
XltumiK5iKx3GhljtVTtLaN1xXSb1JXblz9bJnpdZls3A1KqSjgb+kY0NEjVKaAMPt6MNm4hV28l
7ZCCxdlIvrEos7ZWLIdeFFyTNfkjFNp7hbbaVhaKbNNDEp7ARxH30kzFfhhkt8g13pfl5lDFR5SJ
df1jRZiOBmvSHJcBo96SvaS8r0gf7LAfoJtEXidZMOOh+9G+zHPcTqyLYraBXfTYgmg/qsK1MpV7
LsrbSS42j9QMhAXsHn3ooiJJQ6AEhGfcQgJoJbn9iFjdhvRcVdmeLUoxULlFtQEH27jpgNyxICGX
1Z9q1A7ZH1thEQLReJUY9JuWdGYWFwi7VldEWP/QuURrXbyJxYM0PEAvMQnGWMRz84F+gjA4LErW
ou/Wn+Xpa5kOdk1mYSv1pE+JjoQcKC6+hFIlxnNN7Rt3UwwjRuNyT049HK1YBjeDvHX4kUtkouFk
k9tbPjFRpIcJk7kG5wnI6NIrXlHe6fKiWCPVCqOfuEJmYupIZcWKSAaPNdBOp5SdWLTWFTLjop3Y
kR5LDWcpkx9RmaJNoHyovk0Uxg2KmCo5Neak2zECMaFgASj/XGR9h7s1qB/AoA1y+BqEVqlGpUI6
S1bjNfja0kY9RAJsYkF5is3clUho1WfQhsAGWuVNGZYtHONdKHCYIkOqjTcGwtJRf08xs2mKsm+N
YRNV37r00ne4kz8X8TWq9u3QU/Ofk9PSGh+JUPhlB3NggVXTFmHqYhK8Dr3ucSW/50ZxrOOtFo+u
hVSqslKU+BGpBSlCzjXHV/Q1k5Fuas4d3DI52xoKEbvM0A+qeCNZf3oHFYiBRH4lVgeuWB+0hbQf
5cktJ3GXJiwBFjSQ9ZNmlZAAKKWrD+LRLYAPKO2Hz6R811CG6RTVBLg7yfC2ED6DDYWazGhrzV3p
E7g1v9ZLgXQKJ8T614csuMvPFlLlMuqBNVBXy3JnHgbbJFVHjy/iYLnxQPGGOlcOfKHpDCfHlqAp
FHhIXmkrwVYVbIMZfrZiPJnhh2Kp+7Svfjwa8YaYwzcpvmWNtGliSuEUH2cA1AmqRaG6zBxN1Ig7
VyI+Q4l5OVdujZIxeg4bqa+pfUrHpLXcJCsibHqowef3bqCExXVTzfpBSgnR0bNmZybko1vDsNWz
2tMmyzHM8pQJ1rVU86uOCbSE1tMWphPCtXtUxa1Vv8iDQZjY7VNrRu7SXYWGMVZFA9g88GiSaBcZ
CC0bwhtBBGsmm+X+LQbfkIBUqNgHLLFEvU4GCbe8pFZ9y0XwIEv2Ohj59sGIqkeIm4nbECHVJrEK
Nu6pUgZ7kREA9y8iIjyTioHeMHxAP8un4ibRulLi57L+kZfc7iHRiCFNIfjnapXsmkdr50N2aPUv
q6ESBqehmM6RZPgdptK+JI2hmwKdyQrfkW91iR/15a0X6ZXJlLlE46BYEd/Dwk6RzYpdkopoSPd+
RcSIpDWuzDpiKrEtWe1ZRCIj5U8tOZ9qX7vVo0MWFO+acG9lBzVEWrqgRhekXcRYorOaw6mF2hNT
pkpjJn94UWN5Fn2EJTPY+1KCrbHwIldR0LHL4UvUSASDtEBFMmdK35qJDSxO/JpZq1SIxYirDZmZ
eMtacu3YJjM6THs9m4ijpogGuUoB/twrnJlw29esSayL3nzMIyLnWWIxSjROJe4IYvXm9JhAvxPV
ZFstT32tbhXlp1oGY6VvQnRdeavuq3LYD4QskEJLfRlqASLhRwzyREgdGY1vQSut6ExfqO5T0m8k
lqASKUITo+xCrIKp8TE0dzDMF6vpeWmrEgcXQfkZDWTnMZKLCcjjEYzM+GHVOwPpfrI8q3p6hauX
WOzS1zjb2JtxM2VrcMlbFgturx8G6j86O3pVRo3JwJJzH9TqctEm3e3WlknzKWCvHjrWicqPEF4H
Fn9W1u1eGyxP1OB+UxAsQwwEVe8SQnLO049G5NHpW8RHDcXbHuk9KdHlAYS6i2lxCuwBEJQyC0xk
S+is4IvilDWmp4VZoNfWhmwdZwR2KBn4WuXnuAdD0+nkKWLsbd9z2hiz9UnwicCnUaZKkGOpLcPB
NU0m0vB9YgAtR8VtKRoOZKVaWF+VhX01r0Xh0uypxI3texsab4YC/tLJS9qpctbVmzQsvoccCbH5
1QGWEMlnSvEQpxZhatqzKv9oQ8q9lsaimUk9TjhjYagDhSSBXGS7Hs1EVpmj/Fq11y6K01s5Zj40
BdZla951T6932VTwSx7hsxqWdgQTvFBvRiq7M1utriTx3jpN+koIx9kApMXq6dkK0kEAACcLUPST
jxgRkz7TTR0wqbRYhieVqBI08w3Ci/5gJHDm6Mylxqeg3xU+XAtPrSXFrjnh4khGtyaAG1UfSSpH
kuieUlZmcxXvCu1LbWEjJR8hCl+lQU2SUOdjSBlaARk7SWT67IbCZ8SWbdHwtJjkyLdMn6GbsS2Y
IoU9Vkj3c/RMlpJV+lmw2Qz70O6p1c7K1gp/JAzHBki1Akxuwuolyhan1T9IVXNGFQ+cdohjeDqj
I4Y8Yz06SUZ0PK5l6bljyp2JERNyC0TFojyN9X+2sctAjIExV9NFGA3/h7ELRe5v0hFEtL8d/2cN
xPjHWuEABmFoQGv/BbhoAFxE4aX9t3lrLVH8WQNB5Is/GPUIGY8rMQJV7p/ikZVNRtokoU4S8mEE
WP9OHUT7/4m4NLRr8DFIU0Ew9q/SkWmJ1ahr/ou781puHE237KtMnHv0wJuJOeeCBiBBL1GUuUHI
wnuPp5+F7M6qzKyK7qnbiuroNEqSEg3+z+y9dte7c7SGOQOX/D7cDY3xkTBDsIja1dtAfYtj9Fme
YawHswFcjS75QNjF1VTV1dRxEKbyExrX2EkZw4ugouIsUJ7LaCT3Dt67mwcdS5sem0Kiackulvp0
U1pgW8mwOKBh1DZDNG4Gpb2FeXQXdwMSqNJOIiC4oh/TvaDhtxoMtBlR0YQ6JxXK4eesJVtQyzII
NgIrhDQvis1QzkRBldzBjA2mV4Ig8/2DZIaCHSVMBoOgpWthtf331UlJoqbjMpxd8WCPAHr+24Gf
Ic70kB91Un9y++9vdo33JtNEEYYfND/rRxcjX0IORSoZOHnJwv3+25sd7JGGGAoVPJJGBnIy39C/
3uzzl/guAaKANFFF8y8JFsHk/jLz++U7/+aa/0Gx2OCx1ZpQ1bf9V/wqu9l2apfSU3jMX8UvYpMN
i9ULtHObYBwURBTVPWY40j3Y37j9VxWwV2O9L7ol1TjDPvGgZrsgWNMcF3vtvdizns/5p8C2aN0X
0lP/JZy0ajtrYtY8VHi0TvlNSJbFPttSp092V62Y1HSrolvER0L5+HVYicsy3hLy0YnHJLX7m4qw
Z7LH2zgt86OXuCqrEDYAZxMEyNawHPMrUZdK/IC6+kpKSz6sQuEoMUrC3de+WYSNKdWhuAaYjCjO
jPB1zNYMI6TixG/EeJt0jlRdy+Ir+mhYscmIgfg/XFU+yGltrdTb4sqfCg9xZkuG956/5NemQUq/
7kU02gtGiSkopWLn59DzFsWV3/JF/ho3Jo/i0a4x1awYjRSn/Cgnb0qCMVS4AxIQO80me1M/oMf3
ImMUCKduyH76ElfQUpaznzygiFwBZm6zfejdRW+eTU2JEvoSfan3HLKHvDz4w24E7fbFdpoFtIrC
BP4RynHWnKhZesRo+1pbphCo7/Sr+VFAqtoiZShYh1B7P4jP8sd02ZdP+XsHU2TXPCbQX0/xS44O
a3T6nqpvJXgMRJYE1Wve0v9k7ARoD6oTcoqddYyx6qWQPgkq9ZfoD1AaMOKjFk1YvZj7uGc7fY8l
Pm9PXXwlu4TQGxn3Xn8kqLFiKkDRgYz/2jNUnaE3VNyX/uztq512VzyGD9XjQLIGWCgGxazDJLuk
7cKduce2V+yQMiGQFepF4DMfWQ/EH4YrpXps262sr4OAyMuZLWscKgYM1aZlMZosUt5vacPyfSKn
/AJPTtcczEjliiD3XE5XgPhauk3D5n2Tem4mXQzkAJrdU47CwVqZlbXon+kGGgIw34t1OudtS8uI
ro0a1mCVWVOcPCaPUb6SXhz5Y1QWyc0ihLBfoXaAmaqsrfSsG6dkx1zFKdaPFT+69hjEN9bvI9oI
5aHoN+Ep5tf4GArLAJlMv6nql+wzYn6BHBgZwTGu7+WWkyc6xcBw6ClGdkfwiQw3KvbiW8aHa8fk
JiBZESMKY1KGZlX6Nt9SOwWsp4fb+Chj1QtP2UMcPgf9Whz3fLliTozNKkaaVIxOBWYRmA8Wy9R7
HvPN+Mgjyv0nppCgsMPKCaEUPvD9i8kl0o6V/8VxtxjRp9xz9IQlYd7n4pN5IRGrm9agBItF5qp3
44Yx+1rT2/tKvefnjNW/8fGEZd2Ej6UgcEfd/h9N9rrxRy/Wr7f/fjxRcLHukUVJU8yZ6kox9H0f
BdGLg0fXJR7zV2iLpBDUAkXrX1/87XQiHAXAlygSFwc3Qp6BXn/BY89q6+eFFCRYNmXyzH/RJIhl
P1dieDvHUazy0UUdZzxMrvJPKff78H/8z/z8z9XW/8ra9JyHWVP/93/9h/s3fll4KbKYEfdcjK5/
MRi/Icrc/lAY/MkDQDL444+AEpqDeiYVSN9WiT/qkGXyFIZWTHsXyAtIGONa5pKrQNjbkbGNnqGI
6UWZZmchMWBEeI4V8lAjUKVb09P+NC3T1yJgm0Drd1c3jKT9BN+OMh6aKrxOrMPVZNK3uglDjDS0
hRzg1Y7Kgql1ddSG9EvLdbcvAGkoEuv/jHBwkBbU0Js0Cx/kip1wMd4LksoGLGZJnUhteBi6/DBU
6pZBOnCTQr0YQ3nu9H47dtK7RKCuP2ZXNb+LGrowZlz4qAqT5VGhupWUbwqputW+d9RLGRtxda9h
I42T7FUOumnVzKJOs3LyFvFRqu3qyMeKo6yyUrfbLlv2EPxHf7qIunSoykrfJsQ1T4sxdkNJdTOI
uoqJnkxDRZKtMxWA4BR+Ert18Jm0Zhw1rfWaIQsZR9xuEpJJYDum1jOOYqC5MDX2ih2IL8RHaDRx
z8nRu9WapAPiG+MaH3XNwZQY1sFKmUB7jeF7h7O9QVwWBlDBchA9Uxsu2vyzApcVm/lrmQ3bNgD9
nalOVKTPQyZy5uj1qWfKFRfPepUfo+Euq29mwWDXElBmpQIm94Y22GcJwbgjWmZBEQDs6Ud7alp9
NVn5gz6mX4aabdpK5HjLajDeRrXtTZIG8waabrPvrPyY6XntKpNBMpiy7hpvb2aQfOKEcUVmlzre
V7ajuTuyrtyMuRujfywywO29cl8Wgr6IelmCzqOBIjo18Ftjv0EbxNTQUl8nBakfaTjsKBceshGt
6/byqDqJqLsTL9owYAsDHDwqlR0z4po7prDzPljE3gb2oaeke9ZS0fYJY1OEiJVbEq3jHClcPr3X
bHAkSzhLY73x1aZepbW0GrzAtnxe8ImTokhtvcA9HxanCiu4MYVuW3QohAL1MMg5PnNSVRmMcUoX
5i4KWYyZArVp96akuM7ZKVhjiMQdQThjs8oYju1Q3oU+Q01sOVjP/OGoWeKpq9LPTJ7T//RTxGHj
d95ZEyybb4CJt7c0S7hK2dFiAB6306L3dVefbhjA7M7v3EKg/DAb5rfzgZvPQX8jPxoLvJVZW+4Q
8eKOxsqcXrtqcARNORvwHSyhXNaysU6GebpqIbvEr1Njnyxh7knaQWJLwnyZbYhoj2ZxKeuQnKYc
a6bKKyytKvQwnuU/WDBs/76N23wyzkcRmgWRk1Hn8vtvlBo40jgCfmzc/uT2v5+M9F0q2gqFqzoz
hZ9ORtwlXNM1A5TaT6mnWJHpH+nnUFfMBpe5p/s+pSA3bJ5QmMSswsqh4fsrR6PyLffhJ7UGzSTO
HpBpjEOsb2TcH08WqSGrvtTQFwPPbfZxxQor7SvAqWMiY6ZMgn0spz7re62lqervi4DhRda7OeEK
hrZLZVjqUFq1yH8KteZMFh3tA9eDAC18OtUPxLzcidgzrFD1eUcK7WLQ0FkO9dlQoWcTSrEnm6dl
xdswmq0l3MtFeasjpVuXkneKfQvdeoHwN6nw86MEAdO6sMpOvUk6M89K5+o5pmdRyr7qhiR3b7a4
CESdzFL3VEBAUHVuTmb3QjPaF8JcFgMwkVSblG1mliiVq1R8E2X/LtPhrwkt7pAp0EBTZtqjNfhb
mX2unmabNEmf2iKApoBMQqpEW2hw0gAOqYboPBmJawr5o99aT1p9VQPtLKfhdQQuIWc8SejZYs9f
t6Zx1yXmTs2GXdVrRA+ZCzZ38BsQAveS2wjGW8weq2WxUBG1FQehk0zQeBTjMijanQ+6K6Ep0dBd
hiEyK1YhMmhFlJWqiL1Ink6hJz2VHpMY8UWfF1bVm4E1Q6zvBAZOQdESrc4kM6m/dFgk+KsfWdmp
S1XR90U6PkUGG+Z2VJ+tPvjQhTHa6LRgcHUZj7KAzbFQBNQOI5hinCfaJuzuhr7h0Qo4WaU3K4xr
5IuRYt15o7HsoLYXjLkH3XBMJDuiF9Km1muL5gUb8TpHHjq0s2AGfav3FLEmzZt+RyidDUdpWQuP
OVCTEfgawRq2jBx1Sis3hpCieCGiZniUWsR2OQIqjou4oNkKhXUopuspEFHHsEAc1QcBOqQvPgT+
2C60OtgbiuIqSuuYnDZhMDlGpxAgQXomjoxqpQoQRHqAmJ1611uIgfX6PmzlB2GSj3II1Ys0doXv
omWZMHAFNzUE5aB9autgcX0fuc6nXO91rvsB1/+Yc0CYzwPL+5ym6FPnnNA4L5T54IjmI6TjLOn8
/qhxttQs+TzOmnaINipnj8EZ1HIWxZxJoaTvpPmQSmqUNfOxVXB+pfNUTokCV2gZnXDCGZx0fAMs
Bb403hBIMgJgpLSEBZL4SlQdmbOS7SMCFek90MGBTO0aCQ5AWk5XnVM25bA1zXYXNiGS57xgWwHy
LOFcHsfSngH/SVpulEFeBaHmFhYTnDjfQlgnxgMSa6XsBXiefSm/QmdnR0wggSdeKu3kyfoqnsuE
VGedGLCFK6kgTKiBU+5KRU04b9OidFFk9PjT2H8x3q02iUkXT2KgIzUa+sNCK5dZ4734eroKO4Lr
0OZ3mWmLQ0AyZu+U6OQHrGbpZGxplDPbJ66ggVESEl9QNNGH3kfrjliDpJDWKfS9eM47UBqSD3yv
PA4dpV1VYdJTpA8Na4IfKsFqJDbBo6jRiVFQQoTF3UJhOkKQXl9r974pfECv4eLBPxO1eetFJIOC
ZGUp6qx2tcRuSG3QmOByQbVOUo7ZiYwEs7zP2jk6cdokyLMmDT5K1x1kv9waoWerNebXOeNgfGp4
jrhzu4jjOU1008o9zntvg18zJYYWMUc+R1BIBReEmlQKg3SK3tDtSDKuqcTIZgzn4L+DX1iYGjwW
NsSrrzPSLhq/ZSJFWMJQTnCcuJinLAu7oQBaM2K10xXbN0bZaX2Mg9JULIckxPahSQ9lc86S8SmU
JfDfyXjxk5SAQP1WsNiJA9J3kjnOUb6pQ7bOxYHi1mM9G/hOU5SIdVHH/M0LDk2mkQM0YurflgP/
tuBQKBt+LTh+uf3vBcfcbctwUTDWqt9mzL+34ibVzb+wdYyqqWK+r0VouBkLUAGRDAhGVfqdoE0v
rkNPBXf3W7DVX+nFxT/IQ+cw999/dJWN0I8Fxxh0RpS2tLKTpJ9JppBz0zYgRDCvSzBz+t02NbwH
CbVbjxUQdcJl6HSIQaPiigO8lF5WPzpFsq2OzwOh0RX8MUOgiB1OitxfR3RdsU+4sFc6I3aVXMNu
xWq1JwyzlFFQI75b9GZ+68XYTqwvcQqfkkl09Gi6Kar0rHXqEyMEdO4JEpJGPSSZDqbe3Hl66WpJ
9xSTxDEp9UZiGRPKwoNsFGhgGva1llMiGVfIBynhjgpi+RBjAGLP+Bppyk6UPGQFoRsiA6/QkERj
c9Q81Z4FlgHx6JmsbgejgQWbL8sBhVSVh/dZDU5Z/RSQYwyhcYZbgKqUHD1E7W3DVneKVwFb9CYN
XycBpaxUuo1VvXf42W0tEFKcblxnzEeRTZKfj+S9XiYUZWC/P6ac1JcBDZicRynLoNrpLLTlUaZt
GpZIZmYpM2I/UsjB6hkdq51NyLkYEVUl+8bTKKOZJGrPHAVjK/cyRhaRQXX6NYvVhLbcdtZwT1XC
kc4GaRJyUAA9pl+F0Xu2aqgScwPtTQ7/08vR2sLzV5i3K29hmSIgetBzlHpzILWg3edqvh6GGp5o
aSR2rwcHwB+iU5gd1k+S/mTliHCHsfrQ3IQeSSlZJPehYNhxVb5MsnrsIQ845oA7hiSsDViVzURX
1xJy60RRs/ImYTOJ6jFvi6807zam0BQLq8v87QiYcdl1xUHWJ8RXoHRkHQtYne8sFtDUd/vJLJwW
sXBUia45FBMihHJn6P6p9dRzi6BxZNhKJmG3JF6MNQgJcktr5PWrGm9iyC8QFMg7QhimtV5qV09O
D2B/5xobo1jsnVDh2BVNG49z8WjiJpo5maaupbkzmmLlzc0eTV+LnSilCYwnnaMKc3MVEh2unKew
d6b61RhRStQhvaHlygmLjMkE9G5EWBZGfSHPfWeCsrinEa29eFnI+SGWNLwdsuOL8rFMRDin9f1A
RRTV8l3JMFujUkpElEcCFCJ0WINTCd2mlpq1kMiupAg7a2xbTIUPBnA4oZAfxCkg4Qdy5ZSQTG+t
c+KLYng6HhVcSSVneulRpbJTqJcFVcDRwqeAym+iApzxdkBdY0MF46PaBXXijPUpA/OJe046fVVQ
TWZUlQVxvipVpkS1aVF1GtAxpoFpk5jYhHFwDlOe6tSprThC11DTFHIFRWwZ3enUtLqfKiufKtfK
5teFutcqJ5/R2GtiRA2C9OKpo0JO9Qn8ZNzYkto9aUzlCi/BKU5FXSIJaKiwSXRaNhZDiabEvHyn
QODjTgyqcjN5Gf12FVGrF9pwAo6AhoekSOmhDrVb6imvfupf0ob9UJCcCA7aGB1KYuoIM+3Q9xlv
I91CbA1rpNxOMbLoQiWih8rBjwS3o8tI6DYynkXCi2FEfXlG9hBG2oPQWE8GfYpIv4Jo9yxw8BuI
oJnyiXYsnJu5wUnV6Emj45HofIpZhk8nNH5riQSENOncJk30S9XcOFXdbKhvKoVd17Tw6K50uiy/
pMyQ6bs8q31RYg2D56BeclqzhhYt7sovQprPNa2bPPdwqNXV25Sgk6a9ox+p0bB3p9iayl1FCyhG
Q7du56YwEbZa1XCVQ9oUuOWsN9HSlpzV+mxRXGkZ/ELU5dgMGmul0nhaQvvVZZSUJYpSSU9ORh5+
5ly5xoxaEq3t59RHu5Sp3NDUNyVPXdUUCEIRoQZruD11+IJSZitqt5Tl4rnECBARY9Vqmi0JFrWv
znvTe6kDmWFa1zx6OA/SMdl4VXUyGIBJAzM4vcMngKyIfLpKYiKovhmT6vgFizLP5Iprha8wR1EB
DxtRh2nEVdEipQijnDGw8BHJx9PZ3QmR20qchB2Ct16vINb18FumQwrRxGDu3FQwBMy82hJlv/Dq
/ETN9dlF5Ueb4XXrFXU76STIZ+3nKJb3A6r4oSZDQSKR0Uzq9zlHbkEkS7/QG2iKkomNtI0o1kuA
G7baVvsRQvJRaCqkuAKnLXyXoqEn7xMJZV80xOdgoILNVPQ+iHsJMwRWKEWfRV7T4xzkEGUOA1SH
7+KQIoqvKBaJUVOfjfgj0aaXSUOfmWvnNmedmcQHSgKUctopiwq3V71x1RVoweWMsadfFf8c4f/v
n2b49be65T0vmH77QfPLH//nmqf87//Ot/nt3/zPz3/kJv+6y9Vr8/rTH9ZZEzbjpf2sxrvPuk2a
70XS/C//f7/4rxrvOhaf//1fPDHNK0bxj88/1H6WrhB1wryG8dB/UBnoVIH/8fbfa0f9H6httNmJ
9Jt36PfaUZYBskB/IeJU/DFXmgLRRJkAVk8DEKMj2PlxWKVbhsi+iZx7JkzmX+OxKH+yafnxR5/F
Oz/WjsUQNkopy43bt1IkkAqXf0pmcNN8HY1i8jygclvLdSRsAkVZpaW3HRR5ESsqgfDiVa0zMCfW
LEw0N432WlhvZv+RIdfLiXcTvBd0N65EGztoHL2+sS45ODy2vmWKRhVbXZfTymZPlM9rdb5SyY41
9ksL3Z9XiGjlvmL5BYeygg0oF/yLKRwzXLDToLFNzlHzWLbeodAGFyGP2yIml5MHSunmy95bmVa3
aydSR6zRjFe6wTUD0Gkbv4fjoe4tTNEeaL11gRixWhFDhA45Owhjlt/SHHeNQUWcZQWBb/42IiVY
bCdpN0oIIzpGHYLUMzORR7vPvPHQGcKZJ2RhkljC4YdwZNGllW2Qc11E0KSlk9WTGEW1E5q5ckFq
FR1HfavUuX8axgepDJCyR4RgxI3HQLoJX/qqOcqjwpu5QSGH9N3BgGDHGrzRiDGGlwf1LkgBR+Xz
FE/ycrfFCZ5k4lb0K0IM1D24UaagR8t417Nwk2TMCJE6brKI4xL9uZ6krjHaLS6QKsJmq+9LIdZt
QSqaVTKbATqVSLzauAlDcw1VbdlM+ePfep6N61DnnSjSq7D1/PfzbMR5f3KJ+Pn23y8R5j+4V1k1
TFE2eOV/jJ43sRcqCOuIV2aoDAbqx/ZSp7VkfUkWHA4I6ad5NtNvsJvfiWt/SYnEvf1xU2oBYdNZ
WLCsVud5+4+XCDUvwrYXo8mVNpQdy/pYXakBuQycrPZpwnOnWNtS2gIIo1DNj9V25oQgoia8gYIu
uRbpEmJ0HyIlsDZzQiGthCSGD00ECF38QravjHYgr+YvWaeKIe1rcI2u7a2tbWQO2XXYJ2dKakTz
kI75TeEfY/ng+zbZj4xn2C5uUTPZspOv5Tsrszu4bgU+aH3drFpIuopdbZNzwH/kMAjYbBFF+Cfj
PNvYIeLOO0k0IRtLcEi/kcIdFOju6kVzdBoWlu4SFfgF0UQ125haKVTUlaWtQ1qubb9uwa5L9wbJ
EYzfFoAZbdOB3XLLzpmSrfsBXwJipMGC6UbvXXZvdfrI8R08A2LaySb9LrWtpr4X+nqsPuTyXJB3
dOD59VMwOE6aEp+udrsyNatNp7LtE6M93rcA05Z10kCOm9s0efFiFYXSISmOyfjSTIeuuK8gO3k5
q210UhbdDyzN1DvIrMRIdViN8kdZM4KkS+J1ogtceRvBWkfRBk0KaIstAyXo2Vv9qm7Vs3wOD81O
FBhTr6WCS/VCOLJMS0K7epNFfxnmr9Zshes2JDSBXUHmK+N4w+uOiLFe1gAsIESnzHBlKBFZ8y3V
XnzWaxLvDPAopL+aw0WQkaFzDRxJ8YilvVKxQgchU53gU2PLwe2G7MX9JGNgkaorTzmWPW1J74aw
X8hOBb8iAH2JnwNM3umbTvQJRtZKo+NE5l/fa/UuN29h+lqVzDL7bm8K70F1r5j2zMk297A92+5R
sh694lDKq95H8ky0mOo7lXyBwxDxzII0KbdKeZ+qQKdEJDKAFV69ggVJQilJ8PJOH58mOV/q2r5p
7mr8RK1y6yOT1FhQCx6PsOMtEWRbndSVDgF5F167whHDvVlc5ehh6u6KYItIAHBew+shbcV4Lxqg
7K1+SSvc9MF48BlZd8iYKP/Sx/htph7kO8GeofKsJTcI3V32+w/KcExBTJSbEHbrsBYwr7PZ3xtX
Q3B8iVXBqhKIAF2Gbx2bDgJxlcOENr/h1Wv5kPOGIC0kS+Jr35i3YqLVF8toWsYSQsOsXeNGwcWi
lzstcSWo+wjKC9wQvNMV2fE8h8wVwNgLPV/PiwljGt76NGTT8UYUF0meuECkYlXoBiet5TmjVkZ7
q5FuSm24f+NjBvO5zOZQES1YmtR3//6YYdv5yzHzx9v/cMzAp2We9esRoxD9+VvG0+/TS9yVc74n
GnPwzQozxd/XpaqESR4BOh58gJ5/6XiZD4+flqV8wxJcQdGQdGRUc+rVj4eLyOS+CcdydLlU27cf
no0/EfmYIofgH+4dfZYqypydjBh/mYzi/KJyac3BRTt7Ii7gqpS9vJh9QIwxHobG32V92OHlJnRP
2IeXMfBWQnvUFCxHGXI4oebC2rHpBmbz2MuEvxOgWixk/VyPAb5r7yW2Dnok7qx+WOoi1uIU6bm5
VrqjHmCldadyPesmF4m8jvVNRIPaVftkclTLlkhhmxwJVLIgrYO116aPhOTA178r6D0jXJT+aMNi
aeU99j3Fle1eXcrme1wfsLgt9cfsEr6rxolJEX6weSIw7ctT+M4GtizQ0mCGWrTq0nsim3p4retV
kzuxtfGAGL4CPcb2mJ8TrozBAX4Ptit93XpOkuLccfDL5xJJBlywIb5xhz4Nf4gMInSN1xpr71Vz
zZN5ar68d7w+xpe8116ZZByhKTnRV8tRyeTDXBpMQcG2vPYmMyDHe0qTvfmksF85CiOulUXxJZ8K
rotOu9Lcaa28Wl/t3roER/0+fZIgbm8Vp94Lbn0uZ1g/5waLV2lJDMqhcyKf2c0yJMHYUVF4xntk
vneNo8S74JI8VDYrTi7P6arY42xzIyd5KECFhPD2sbfBgBkYEDs949kLY4XIBcLUwP/j+OnP6mN4
X6Idec4NZlYLjTX7O3vt3Qz3wNmI0Dc76M2iKfZxBsaFl31BosYqvks+1Nfqozwy+Xg3Tg0AftJR
djHf+mdA5shafcyc5HPqthbyrWMTrTJ1BV0ZdVX61ntLor1JQDFOpoNHcCOR4bzwN9qTaKzg1f0z
vYSolCsFi0F6liMeEUDlt2ILFzHmMbX39BZi1+1XCDkddHNvxHUHL/LG3OC+umZ3jE6z+eVMV+Km
JSOgv1T0ZafGcHIAle89ZEqGekf2nmTUvE68KTb1zbsQL7IwVuWbhe3zGRv3QLyfG99jjAM5U6yk
++7phg5uBbBJOFsrjWRBmrh7ZFHkbEJu5KfiiXDkt6W64V1U38f2R0lK+4InjpYzcojLXIr5Gsql
zUlxTh6yeD0nFA7PjPKq9XCSzv1m3MxQGG8HpW3RrhAFi9aJxftWWiM3uwg8gL4u18V+DIBiouhb
aEx5uGPgVuqdjwho1TxUrrL25FW0+8q9lYcciMJuox9F2Nor+ZA+Jk54X1s2XJeH/pLssXRiooy/
pjPoBa9GkUXIC3VhaNnFoc4WCu+kisJgOb1Uy2Dt2zj4zsNZf2ksLNZr8zA62rZViFNEGwXMyEP7
NQMFEdfyMwtb3nOJa3yCOHKpMXCdJEeLz1LhypsQ9zt6Z94lQGBk9hn8U0faJvv4tfEd3l1kZAIN
kxY5kLB57bsobcBR4nVkcMwHRWVi5sCgEXc92COeawEsHFkyEAtHPHzPwpUFjUMriAMOHf6dhd7E
xmJY3pXwEEUn36gEjZIBzmfiAQJRtlFRSjw1NtkYt26PcA4D9rPPv7kMH/UtuPqvAA2hQkEoeAxP
M9ZIuXoP5ZdwD7i0s1txOV765WRLFOPI4DZatyTYz3NNt9pbyZJUIrT/95npVE/BXrCTZXb4qhxw
YXf5VX3qvrjqrkRgQbtsWe8mgE3A//h5MNgBp1/AMmR1XH5J7+aFdKazKG4YpW/JmSG6qDh4CL0h
9VirjXnkvsGq2dk+hoV2I9Dohddox2e/cXju0P9zuSyX8oqxPKkA3LzeAfR7Zeflso/iU/0UARFt
qotJClJ/MbDjzmyoAnRRtp7WeXWoFiDNDj4MJePKxFghANX2lsbW5Goi3PHB25Y70CU5e6hVkNv5
Y/QAogFI11LGYr0uMOwdaCaKdyysFUUd1y7elwxwuVBNn5lrbgRXc/OtcSlXBtX4EmeCd5W3nYus
3Fbt5o5kEm4Bk2pQV8LVfxtpkfJXTp5tT2lY7ngWzs0hfGKx4wFY28S8YKjfrrxKmr7N/LVlku5y
6i8lV4lgzc5vVb1SMvJ7a6s9U+55FK3f0FD9TtxVDleUFfNzYGRM6I84/OzMid+KJ/2FE2eZObzT
Uyiou793ZacRiI4dTqOe+o8DhHmV/NN+mkLpl9t/r+yMf5CuQcQGlOh52Dh7oL7PGE3ozZKl68SE
WNKvM0YW0/xnzhJow5xnmr9XeIDXRcYdyOG+GQH/iiAOwvufVGEaGaNEsSkUtzijfqrxAlNAVKR4
vZvINO9lvg+YADTCBzPltS+9Nkn1YCXVeYqm7dhrrHoJAB7VKgVPYlzETLkV+FaZt1WLMdHWlZHs
unhyOhUmnAJTtEyzg5WTO6FFwPQy40thDRsogrhorXHaCaJ/EFPiv+paI7BQVw8yYCOjs46lRoSt
QEsNJEDXUje0wBMQ36SPmw434bqSyouIsTrWTdu0+oNKtmdl3GLMsWg76Js9rlxYe9uHMkTTM41k
70SPevOZTtK2rGGBZOinCAsVKqxaDONNQJvyxEc21M7qCLPV4OpSf7ErYrJHr9oOTpbo+Au1dVyG
q3yCaySdy+mu8s3Z6fsRdJeKPM/UYrTSd87Ahk9uXxVqkWm4F8yvHDImlHs+xKwMa5BoeXEfchkL
U1jw7c0gwrJTDScDEaCOaGiguQbTSh6eBfWlCuP33sKjLid3QkDkpKpukLKvPYm5ojGtYzl6mlLL
HQsAsxUwFi/cdrS6CXPSAUVPNDKrmR4jYKotDKgUdKdUH41Oe4qAKrVgQLSmhBqLLtdiCZ0atqh3
ttSo29aKzpZVbBOLHb7wlFaSHSObjnhpevV+5OqTuWM2ce/8pYRJm0Q6DgDqNGYbBqmwndiscvFR
z81NYml27r/rg62Ut6qhaqPW1WdzO+d3g88oRDNTsED2Whk0RrAOvQ+tS5DzRHabZXTcOO46FQNS
yRpc3VdoE1Kh3wzDRLn/3vGSyEyjZfhJOVNa2MxI2UdI5CapzqzSUE7ceoHVolUuI4zlpfcVRY9K
ZCfMrtjTORlJI8NIcl9cPEhWtyTton+QUm0bq73n5iKiocki+E9TlxZRbaKIOjSiQKngWKoe/Bwv
X2a6TOa24sS+woY3Ww8Jgm0lX6rSxOcro8IFEmkyB8iEXTRxaUfzZGagT0DWiJjO0rRDsPFZshg2
ps8Jo1cVMaGTFbuEaypNwgpt9EbEVJuydkzg4pRUO0ZTumZQPwsxO0FIubU8HkAIHHv1rPTdva57
u7BSd0PvbaUuWgsypjqvos8PJmxeRCZk4JrJ5izMaS+kyS3v2qdSDNdpOohwL8Qd7c9nS/3asBNW
RKJ8rySenNLptajkJ21qN+KwTfjI+Nlwpcm1I6XZlHG4EjVqQ2BQ3ngV0NPldWVjInfzWFgUWkh1
jVwKzUqGji0JIUU0MchItkB2J4qX0NAfe0l4rohXN73mvot4q49nFJOL3AzeDRkUoAFfM/Njkq97
niHgKYH0MJWEK4jmxFJ5WoYaRaEwOB5E72SkKrNKUOX0Jl6QhE5O9nxR9hsNbUmRIcn1SI7PTGU7
+MUWCYNjQKyRApDmCGh4nGUlFXckFi1zaD96SNRZBW547PVdzbPgiCIgW9hCtq4BFkg0740d+Vdg
jBXMI2io/4+782pu3Mq66C+CCzm8EgABZlG59YJSRM4Zv/5b6BmX5faUv/Kry+0pj5qUSAq499xz
9l57Spe3Oc+DnRqS3jL11nvbclKj3VpxVlmqnZIXXAOkATPk7igpUrR+pnkvdDk9sDaK0BAZ404p
0K4FAVySZMBFmY7BnLlzse+zGj/IY0sIG6oWgHDbSpcIuiOmri4vNbdrUqOtgT0p59RrBuNvAlqI
1fUT1llFoJFbyeQNEc5ULiOpYKgOC4jCufCupV1xKAqsc0KKVrpJiSBWOlGw4/RLkurKlxOBkWpG
LyyXaRcvMoDoMcGWkz4BKPLCUT6UreIaxGJWqBl1oSUIqMbiZqwDDYPovqIDupRLFaingHfGrP1f
XZLgMqbhr+F+VkVGiX+r0cd6/5eS5Nfn/1GS4NCHWbiq0uRVC/+9JBENhq3qz+jYX0YafBWCAA5/
7WeS2PeKhLmDjNJOXvNh1xLn92Hwf/tA/xk9/293GUbuv1YkVEO010isIQpHp832vevUKlOSK4I1
7q0M5Xoz+wKmYZkMAVHwkCnTLU/N3bpuLGwLWQSRA/Z+z1IlsUSyeejEMfdsJjWkxRBhmEXTXhMQ
aEpM6jmVlEQoc6Aytrpk+Wr03LNB6WxUChtWrF/8A0XHS2EehAlXr5U7WmbYKOsG9U7oGAKqwGPI
0eagpi+n2RxX6fReBhzUNxKzSNEJe3BgcUiogAHXZ9ir7KxQ/oDVSFAhMzpacvBRLy2uZvNxEPrA
F+M8HDcNsnrHEkzLj1OgOGgaHpAAdEwa0p1ogROppOyhz6dLS8T6MBq7YYHYqIvZOVDoomsGAgy9
pfFFhrmVE09VolGpcgYSwSI9GJnkFBAmew75QpC7hkR2eDPWfhlVTsd4koH3ThYfK+m+JdXSSFJi
wtSULRDFsVEiOMdMhFTuy2w4frQhPjOx0rx+JhZx3CWUDU4HpHk3I1ZgTnw0sxkYYN/CrwsPlhye
pYg9kO4jkTqNU4fI9CuyIFR6WZHSP6V1+xFK2kPRQcfqW5bsMk0De9Qnv5kl1k2TMYB0YIqRyyBZ
9IqDNcJ4QVvyG22Jaa4HOrG48ig26B/R6NZd4llauY311wTfd8XeWY7ytmYvnSIdIfO9WjQgaHOn
S4BsSq/xyponKK3Wl3PH3hyzR6fs1SV79sguKbKHj+zlBnt6wt7eBaqXs9cb5oKcRt0k5rCNqQWW
tShA9Ou09VNPzGrb4QqLIWCKyKn3laLsVFkcHiJY4lVLcU2EWrOAM6T8SClD5GQ7jGD1vyihfYtC
RY0W1zIeVcqXNGdaRTkTU9aU+uM4vkiUOj3fu6f0MYL3f/VyyaB2HchKqqRrxv/Tm9dojP96gvv1
+d+WyxUrIdKhRrqsrCPWP05wkiQRhKWtpt1fFcar51hizssxTVHXF/THCQ6sBUs6qhOsVaiQ/9F6
uQ6vf+2jE9SlmJwXcSTDt/jzelnWQdVUpkaORUNuK8CAcYz9sVrO9ZRvS+li5A13+60adJemtxwi
1yD3Wfu+HnEJtNRzSyiotpgUbl+3Z11Gq1pr4nNed36z5HauQxNtQjLjyDIZUlJlq+FmKoujOqKE
bzhEReKyXWZj9OIs2k91cc6N+YRRAi+LEpzlqN3JArkArfQqx9ZpWcqHwcJUkEH9VxtgFVR2hR2Z
72o3eM0yLNta1r/yNOmYL6bbWVP3OG+vKewHSexSOJ06EmTgsL1Ihl81nKShFxx5AFVQDdLJ1JqX
pWL5S9WUDvc1quirVoMWHTsDQQz5GnFx0tT6M4xj1a/kcQv28RBV2nHuFKSRI0TRhaRaTwZIz28R
ow1zAxXImCNNGvrOuYM9GK9aRASO4l4XyvveMHd6OzvaSpftF5E0IFpwXDCbNGocjo12Dj6zl58E
vYFNiVFWRWwzqdXVXIhD7GhciakL8oyxxLJPNPJ05PQpik8a0/BBJxc9ySiTOYmOR4LJzO4STjJn
ABqphcyZi+FGBbjB0gbONIXHCu2FJSWXotgBORD5qAGbJOCCWa4mTHaEG0KQVT9ByxMiMhWJ9aZM
n5bQEVfpnZHfcR/c9km5L1FHRibmCQ6qiR672gLZB7ToXcCBYTF0ij0QZIvaF3YY5Y9JSIJgRMs7
+sn6VSUIGkyX+6V2lNaMvQ70ohyLbpfDyi7ifTIKL/EAzxffia1Fy7mFhWo0mDRyhi+lZu01ITtA
fPP6Tg75VNq9BUslX1EgJQYhQOAi+cVjoZ+0NHS0aizcmM+VEBwoG/0qu15qAkZn1EWgcgtyA8Bk
wZ4h1joVFb+yMsGrRKbZWsTlPQ4LEPUS+9ncwpxYzLsgMvGpIeEj5Eq1DESALMEJsQldcgrxCYls
V7KgXmbq16EPF29EQO9UHcp0qQYjulDl9z1XopU2+45YFrFJonu5ulOjbj+00rsx0qcVLJ1rtCmk
Dd7x20YCHomV+WZpktonYJJzDfD6pLz2K483pZUhQGJMRWYBmhLh4EvZ9RY4RRyE8vyocFmUoC4p
SE7Z6l+05F3YLbtQV6+qcSrUyVHhbeYqoUmzrzFHIe9tP616kHgBnrzASWpWykVrev/uHQXBIX4e
BDby/1+Ar/vCLz1B+nd/ev4fOwpOJaDluE9wy7Jx/LGj0C6UJHqFBtwKIA6rE/aPqa+CCVYjdBG+
ERvOn3cUdEZkPNJklA2ESv9kR1H+gjdigPynl85P+l6B9y1KurFr+j0uUKzuefQ4c1FDtUMxkCg7
run7CATzi1H8KLvgeRHJexWMGrmqMZ4FpMZaTz+9uYTBzAN8ZbivykS0hSx6z7v6EqzTFros4YTY
IG4lyFoSouwlO0faI+dQv2LwdptOIXY7AEWWhJPR6gfuNbAAoxUTskurRRf2lsgYdZpoXovmu5Rn
B4l22KAeBTkUHglsuOmYkFixeCNZ0TYK2qd4Gv2eYWpj4UAR0DomwLgXi/t5EFGQgyu18o9Mp9sU
saRqCtF1egWyO2rEUyBMxGbQCQwZWtVd/AyOXHkdqgDgbS0YbmfJya087pM8Fu1EKa5yET1ZVVs5
1kJbZyrprcXCri3ygyrEly4JDoLW3Eux6aemdCUtkn7/APq2cytcuSmWtKAQUSpBdympzemHfeQi
O2VGXy+dGHAwHxyAGWHoROCBisXsd2WDCaCeJHdsEtUZpP6azzrWf72lkDSGbdeFCPRJr6ppauna
QCyycLKK5ZHG8HlsJBpNnUiyQqa9BSpevkaNt20X/xAUTuvzgHo94w0pvcwZXz+aTB/GwRHi0c/a
3JFnxsxRKLxptWEr7SkKcRYQn2cE2lUJifb66efETPe0voU51W41nhXriduMvW/pozeVT3ER+eVi
uRWtA7MrkP4TQK6vu4lc9yczYp1MjV0o9/D05/yiV+K2zkgzS7WnZkQDNGHf2TSMbMzsTqY11I+j
Z8XQAWYL88cRVShgLubSjKjEJKX5l5MJQYKxjEtQMdJPkN8Q+Blm9RExejWI5zSXqUZkhYZS1G2F
XIWvMPROoA2OwqHrgJNaBzTyGq7yKFV/YTv40Cdtj6OIaTvGx8owP5VE2KV4mMN2eVOzfpt0yrMW
5FdhoTsZmo4kAUJGLaCq04c15Zc5Hd2MaDkI79uwXo4VCN54YB4aQeOX+/YjabFRFnOI1Ef1rGi6
a6XYlTjiLnTAO4ParZ8Og76gwRtjQs9q6yZqz5JOXlBQytuhh4Mx3/b1sF1W9VbyHi6R05RHsf4h
tYEfwnMXhY8QdwRdLOMRxn2E4AC/dMktqRdNbvcm5YNgheW70VZnIZZuNItYlqXmdcUW5x6O1FN4
RDp5FDMOMi2ES2cpQwodkclbrD+UgrmtcolNtXRiQwFIjwNBt8CRyFoFArWJ62O4lm9LfxVJ3FYE
BehUVb3g9KXqo+DLA7ChGTaxrsc1kvOhTXOW7tK8+ET2faVRu1eoIbO1mKyoKuu1vFSoM6323VjL
TrWiv6yspWgizI5i1A8SNWpArZrX4zt1y043TD62GeJwWJ+K+TWDnB9nzQ81QPGRjD/SkgsQQslQ
HpFmFCHTXAOzQLQMjyZg1ajgdxIZ0UWQP4JkdEeczHRSbGFU/s1sJhNMLEcj1ZJFVTdXZdHfGELp
Ov1FSvWX5/++ueq/iYa4cpZUfCt/Euzqv2HphEmBIZPB29qn+ra3Gsj1jVW0L4voaHFx/nFaW7ET
Joc/VZcRKyn/ZG+V1739l9MarxxnwBq4DKXw13nbIgdUwwtImbHDjqZNGblncJ+ddlC9guT7eijh
4UC3NYVtPNKcb1X1IC7pthSgvmvjszwlu7oM0YlnzXssGueS8xuJOrV0DcNrZWaqC9L9vSg1dFMx
GLuSMXsDy1Yvk2hXhuVbVpPvWUbGtTAl7kU6O9FbZWTttiwRbRZith+F+T7A8Z/ownYYnoPpMnGJ
t/V7jcBKUy7h2NiteS/qic18zq4oNuf4FAnSrorfYsK2ljL6QTYIlN/uEIWJIwiNI3UyS1l2G7QL
R4ceVYsAqTruZNh+9UqltxPLcvQA5HwY2Gl4GcbhxkiehfSpoCyvGTJNMp0g9LcCKtEOUz1JFnZN
HoaMFKtIiq2JIz/HRxDpozOXzHPEzI8LElBCGdLBdBg5NdXwelNyFPJogdpjuOYMxCeZyNQq4Fkr
q3rBMs4LDS/c47Dxmh+lyOGn0NBAJFJF5qMm2pmQG0RCp6INC/6NtWmT1DUFs2Av83omwzBfBFdz
uDP0dm/KjKn0bo2er6gYtPyzE5JdK8akTuLwEh5KNGJWOeLSqG70VNiXCmh+q8dM1YeS10rk70on
S5rOnVFytDIs8M0hoRqEejg9Xct8rB6VilMLdYgjyckhGTSEAli7xBCREZ+0UgXHQqp25bqMKzW6
4gqXICOwMbtEsrAPxeiYD6lNrP1VLVpnmczMiaTLBPM6yxAFG+CHom46zyWTBVRzkoxwxcA3hrFy
qjRyb1V7TO/z4mboITCEky01xJ2qmi+Xwac2diQAqG5So3XqsWwAxYtSgTBYTsVhcRzy+0E3HVFO
Xfy0t1KbSLRrTbly1JJSoKlvqzi/JLPSnSQ2zDGKCdGZ0UZnlnwf96jUrQrNbkBgd1HDZG/bexNu
UkBMSCswcM4lc/EmFV6h3ofMOfD0tYmFJa7EfafnA9MI9jbCD1pUOUvfNcivqvpR0YPqbZjgtqTZ
6CUy3M5YJq2F/LzWKh/TVZbYwU9skagrlAGOmqPDFtJBurTKghWTJjy7fwGcMN0Gra4wYRmOvTpF
dhsgpOqsm1GtfkREEkpqRgCZbGxpMb6YLVSUdviokdFhvH39Vx/CGC1I8IRX2a2yzgr+Zp9AQst5
6ZdD2K/P/32fMH6jcycrBrsEQw1Yfd8PYYD94AIQZvVznsFP/eMQhjEQtSq6WzB9usge8m2jYLtB
PEI3TsX48Y82CmS2f9koxO8vXeMnfT+E0elTjLAsOrKGQE/QSToXKN5hTl6NqfeVcdpKGHxJRKrv
yaWezF09PhQ0GGrc2Q0LisKjAhrGdUrSDSTRmksdv9MmcEZ5j1mdw81mBlwWnA3+i2OF+sl3A+N1
C1eybN5PWn1vekPoyXu+PiJiE8uHuv9BVdgnHotuekKeEI2PluxTxNlZc1djLvUsQXcSvFGhK1xZ
uo3ycwmY6OOuak7kCYSuRhCk7Ghf8hZURj4fEKkSMEkyIv025qxpgGt8I1xbmXMXoa9+Ux7O7EVE
Kopbsz5ZHMWsDXmdEc0csj9jGn12TKbA4kqPKWnJtvLat2idNssjiUk0BRc3Ajua08V3FP1Qk2hy
ERa/Q0Rl6xydmqu4pV3I/rd88fdybxPm0/r4zmhDRbd89+DZ+gq7XXOOP+odQj4W1ubRIPSDWMce
Kt5OG51yN9f3E+YPds9sS5s0vkdudWyPfF/4/syUPUE6ZNS8+Lzx6JyE4lbvb+rsGvGbRaCpkVk4
7mje2fhC+E0n6G7e/v13vsGdBPB8dVn+/Z3PA/7Xnf/t+d/ufKxcikiXW6PZIlF8/t7QZ1EwsZAi
uOLoxsLDX3278w3MoJSiANNAjXC/fr/z12VEpW8ir2XnPykRFXW9s3+R3f+88//z0nmNf77zwyiW
SKXiAKTS28uDuyn0JDKfRF/8WtaEObSPG1PbFPMW4VRCkAoh3GuL3puJnq5PeY89yPJU+cd6+5dw
k1wN39b5maN4/Ui5F3JFdnu+Zazcq+i+CFbYMUNCbFqgrHxGD4XoBFjfV3FTSjvAZv2radrZPb0g
6qpQ9JsjD09Scio2fGeuVdMT5Su7MBQdhoWG3wVkUfMAFN59bXfMDIDsEMLrC88aWOjJaT5ANJmH
iPQat56ALtoicAx9Qw6NSFxLBCLkZIonk3Mamk/7ZZgOZrKjT5PSj7qPgk0a2x1a4RwClw83uuSg
bxwgSeNzi+HLOwQrwJFa3Fg6MZodlM4eVLzMT8n9csyTQ1++dkVhy4wwAkbGJJIteUlgNRWrRqfn
sxQIRMdHFF4jgYOfH8+Hc/NKzrJdv6ExrkxI1G4JnJeoFfMayYPd9md69ar8sN7B8qY7z0cZ/qTw
gpJB0zbLXiwuwkv1hd2dPyhvrJdAfTfvfsqG5naTRRwuEz5g5Dj2GkeBqig8xfja30N+/7m7fhNW
KUVFrQb2iP82NU+u7luShSK+KpteC3FZvFPv4l03OqqCmYLRZgBapqseW8Mf0pvkapa+MduZftA3
NQZZE8LcqeyljfjO6Ljuamf9t+VfPIHQKkgEN1smSn77GVnXlCKXl8LPnmzQqzT3Ly1zbPKm7xIc
hGiT5aOOZ66Q7yf0eAKD1iT1dY7ImqfHDyTogLAmSCnyFZxnDxWxVeG2i/YZbOyagCSquk90t5Z8
B/YAD1TbkFR/CQgOm7fr+yk0DILNJ445CWYz4aF8QXxC9Z6FNlhwqBbiIXb0K4xJkZzz9iuJHDRi
qI9Ri+tX45I/6lcZJf1yE+TIha3xwEPBiTSGD0s928avOj4wt+nm9TGpfsh2EptjfaItBf/7xrhM
oMm2Q+omL6DIB6hVtilwPnvXqz1fJUSUOe7IxqE2d5F5nDUDR8trwvWiNrbg/HvXc8QoYJCYUq5C
WJz1f3/i5wTPqvh9Pf8fz/99Pdd+05C/cJTW1JXopHyr5LTfdA7z+JdkE8LyNwIUgQCc9LHvUuRR
yq1Gqd+Xc/4KXa1MiMe6A/D3/2Q11/+ymv/ywlcp7/c6LukHxYIzYcFf2eG3PaK+IzF+Vg/CzHK1
n89RZkvmqc4PBqSmyZXVQ70CcXxKuJv60C4D5tfr0G+CTx6QM/thFaJG2aCicBvCmGcsHITdOBF0
W76sbUjOs1v+iuAXvB3Q4zFfiPgTpAukgB1PA9JhI1LVYWfY9G+bH8gXR9FND8NNSFI7V/qTIKB4
9dv9eDUf5HqbJvt29be+INoEk1y8CwPiWdvADBC/aVB5Nsgq9GOhnDHWZvEpJAW0pRHoWucQNZ6+
rfzjsu93g+guL9LwwrhLeehOhgMVUbwqAB6r6EHwB7D58VPDV1GGnPp9/DWRNc3QE0CReDJEZ/rg
JWfvw03zY8A7Ge+KdygZORADgwyszfr++n1ylC76S/OcHSHnsDIi1Fs+gzdq4hFTyPRQ7Nd/VJ9p
s13tzQMOo43u7/P3VVu0A3NAmv1Gf+h+iHQEa0eTbWKtmy3vG+E/n8TspTOu/3QD063dlIQ3f+jE
qh4sNP75DWHqsIdsLEU0NXEYXfjmBWFK9nidb5ePsbH5I0N44hx6P/AZ5wh7MAXVOaAgBhmO0Llt
uJVwcsGgtFwhembAeR8+BQ/yUbvhAZm+PkCDQhIgF7ShlS50uxneOcwN+YCPRewQ1CnIm2HHo2J/
QMVrczp9lF1U1NOu+NFuLPrNlkvrtxXhHn/Nxlm6L6y96ubl04QjldiK5SvBWsaFwafPZWJtyWe0
trm/7IhxMmzOql7G2xLd8fbn1bNeUPds3bzpW7I96WbLDAIaw2PBnW6GG+0Irov/VY65rxzHc3/u
blYbtegqx2k37fi+/A2oB19rPfN1uIm+yncNMxdni43yYjyUz8bDdKXvvsGb9xL4423Vb/hj+IAN
xVMp4WJIkfgUnpUjPHwgwsyamN/3fsbnpJITwNvzc78f6nN/Kz9KjrEliopX4c23AkFguyg+Bl/K
nfo2ixQKeuxzr4Szr7rxy/2iOGl+SIc7cdeTultsi9k3W09sLpqbm8ZubbMXrrwZPx4tPz9Iu2Zb
+lT0h+W2TjbvwqN4p7mLp+GcM/UdVu7a4a0t8y5EjB49RABOpY9G24h33T48Yvn1Fw8Kl1O5jVu5
xmnaw9wUPQ5r43t67J+tB/mOM4xX8q3bH1myx/7cGGSGHuGXyffCI2hH4RFYBsgb/i+l5LP0suQH
YnEZ8isv+Mqn62ztyxnhWEbVVJ7y+YYcv24/XyrXjKA03crDoXI112CS7RmZy6sulMpOcoJceT/r
S7AeKFSHuxg90zL7HEvJrieAoeBQiPFxM1/am4RbDIn2cFtvIYnedLeZ3+zHi1Bv7Nl5KNx6C8Tu
mXDJcgutjtlLoPn9BStNcBjv+vI0Ni7Uz4cGWbcTp9vU8a3HeovcvW/cUXExzVmPxmdwIE4Vqd+D
6ZdOvWU4Lwfb/N0UHSvkoow5Yjr0/XTMMJk3eaZ4ZIWSHdIp6ESGdn+xPqvKlvEKvJAZVBte+lxU
+BrFe90P7wWb14nZ8nnwym33EjeuVW+mF8lydfHIsoIzgM7YtS1Pgf4aiBRqJ9Tw9WVNRp88xSI6
Y9lNpKTrToSHqDioL70NnZU1/5rNO56cJ3fR8GRhsDoMwX/ctv9K4I8ksftqogZCh7G7vh60/ubk
t3prfqkU/vr83ysFk5wF5Fo6Fh8e9KfcBus3ae3riD/jhtZN//eDn2z8xosReSX/9fDQ0f/vwY+/
IluXF4ojXGc2/w9bPj9bOt8Pfr++89WP/S1WSBpogpHSCjQx7p8aIhwrE1ycwui8tdKbmZyYigC6
EOyrqOY0wM1LXeUXKGduR+82b7i428rrhPc0Uh7yISa9ZblBHzpZ+WlM6NZkJmEsQ712osWKfOW6
VZ3YYgeaJK5wYpOnlFKbaagag9SLzeRqCHQ0lVk9akRlRRZ3xzDPu1GHX1ER8itIWJGJ7lxC7tq5
0h+b4DJ31g4A474vRk8QjE0dzrt0TDeV+Na1BptCFn8KKuolhJyirgreyqoMWSLVsR7cFLgj+u/Q
YA2rRUgaZftWRfAh69ZwqnJFCqIRbw1wF5iH6+qlj8azIU+cTSLRI2RgG5TGU1dTJVXEwtqJmtxN
6nOVv/TmOuwHub0D2htvY8M6VyZEvIVtP1To3PetCb5E22sqygDQYu/KnM6bvi48kPflLs6Z9MmF
26EmGovyNlo3XuNQYRM2K1x+jV4zGU7U52SMOA/SZiCGN4+cCh9tqJqIQzlMg5S1xnKXpG9to3+0
hkgCccVBd43qk0gxFZToUMXyfa1frWLaC6V46OTKFagadfpJBnTkUBuvFV6OuZ/9xepophe7DEdE
Uib72Lx2GiIjVX2d48yVm23TQepFOiXRBhCrVTHLALiAXFfN51x5naenST2owC7+vUcT5C4q+kkG
gqsDTlxxCn+z4OiG9Jdh5F+e//uCQz/p27lkPX/80WmiwaypHE+YOf45KEb6TUPFusLOGBCCq2d9
+9Zp4vVxPCFFBgCZavyTswmifhaU7wvOL+9c/2XBUcFjyXmdd/vM2k3Cqe7f5mwPDygYX0WDFuSM
ws5h3k/YaMM4ZS+C7gNpMznasKF9syx3aXGnWd5AYUO3J9sLCrTPrQHjoM/ukuAVlfes965hevUn
mbuM9ZQzXY1TdMmi27o8zzb/FAchKUGg/+glLxRcg27EKrEjC6UUXEsBZluQkuy1om+WX6WE/Lsg
8d4DXhK+YdA3oXBvg2P0loLUFJHZ7yBRJmN7kZrTKPqBR0MrUu08v8vmp8J801GUSKm5yWhFgULF
eLYNsrf0YSYNnK6UXXr5CNT9EDkl3pZzk12N/iYsb43spI4gIg/5Q4iVhRa4hXz9hyZ5qIKoIE7x
/DRASkRr2MIExXpMo2RL9x3Rgt7S/3LMd+Jb6BFL2jaY7kJytmiS0xdITZfB4EKvIDaPWnM30T+o
6SNkd7xUo9pLy7slHLTWRsFTf6YvfDXZdslOOKnLDYJden8n2kOaZ46HpbxRlsnunVl152cjcKX9
sPh4L/lPjU+a7taWx0Ct0C/BnXDSL/R9ynjTfJGTLL5rHlkAgQvB3ZEOPVb+cm3YpNNGeloJtTjx
abyARGw/ky1fUFtlo3sCDRohuXSNV9C0mexAvuuptj/5skJbJyePNtpXBakcWyQ8oU0lTURNepAc
ggBIedvF/TH6mI79OT5oR+OwgAwA9arbwhs0StQgHIwm6dbMYxsa5NAfjKflwEfX3kWCec8O8xrf
BvvxpLyZ4X4s7Uh0GBQH8IQ2AYpX3RM1IlKuxbgdCYuTHYiRBm1QWnzRnanf1A+IJCWsZIx+DaJL
EDNv9OcM2OUXxfreeBsuy30PHH6+I1AvvVXt4S7jk7kl2Y1LhVZWld2H+9gLPY4GUmcLCFpNtHHQ
LRlTLC/Dl7i2mPi5P8z5rAHiaDbgj0TStHu7tjwkSGS4NalfLL5xalsc9epzfGN9jffScJvcWjzj
mtXvkDi85FzQWhSPyWG4IpPqrmzDTFHvzCeChA/tgRhakrOdaq88AmjlnSa17Q4uUe90JR8b54Rz
d4frm5xie/YNVJ4aZ1oS3JjVb6B02GDjPRmmgdt5pcPTPgihOw63MDJt3vxRc4mgs6Vb8o780ovd
yM599ZWABnc6xJojh3fBDfEXnLYq1zqF91lt0wVERkP9vacunu9QAFwIjXdSr7RD4wbZLV1F2mtv
L+lZ31+mzbu4Gzb3CNVu59fiHr+Mi6rOBmZ8DF+XZ2tDKDq/Nptc+PIzBQS20x2Mkdfmqz7GN6KD
Cw7c/h4+QsUBPzmo2wn9u2fgcyWSjgDsZ6NCErcDtGQXV07qvrEn9ZfOpbqeUiR905zVyImEu6xA
nfZJfoIm+e1HD+Ei2mNSvYz+x+OLti12or12WeiN2zaU0H1/8b9q+jbpttobcA/4KR/GfohOpFDJ
Wyh9tngAhQxfJH7LAR58aTZRxrUtJD6XnOSa2z7Y9jcNBI/MJQ99ByiG31DhzvdFx1B9Y0LJ2nQP
EMTV+4j3BmZqZ+3156rw4pvmPJyLW4FUvXgjvZqBl7+nP7rYlr7mo76V3HrHL8LQGEgz2PrMvhrX
pKl0B5B2k/gmcJjOBj0ARQC4jd08di7Rf14j2SQN2+aGKynlw+0/FPuHhyLR7h8Y0mtPABDxGw1P
oCH1D/FOMWza2+p7eyzOi1uFF+l1NYGyPuIPardj9aM/Yt0SsSlBk9sIDyb+n3PdXFHSbEwddupi
v1IjnjQJIvi6NEyODPpbZaqJiJ2eN0GPTrmdHe4bMXodXEotxqDHjtMxY4Efqi847cE4Guw69LE3
grDTqZnNjUZf+KAljvWDQmjDL8NtHQyNzB2U9qvx2W/c2pNwFXhkV3oVXGJGjo7OCTIJ+Zg5Ul5i
gEEHAfVlshGP6pZ9j58uuInTeuNDupf8+BrsLG4N42ycq4N8s5zDI9LOR8OzPMmdvHyLDoXXzgXp
jVv1QuAkNgAW68WVObIqbuRPvKxu81RxWm5vALlTbNMK/NAeuzNJYneBcG+QrMG9pPrLqb9JFV++
bXYDYZ8AMfiIuJv5B/QH/4bm/SEkmsBMT0phS+FHXuxav35qpn2U3DSEwQvKuZt6lglA7BE+/h/C
UT5n0jYODgaCRZSgh1C9DMJH9DC3O4xb2g1+WVDulXTQ+62OFKi1I4EO5S6XXP1clw74cdUzPrTg
I1TCbdDYYe0RSSIFlO2S2+2mYzF5cXf++YW3MEYqscviR40FKD6j6wCgkxusD+cBUrktOgqTBjor
nbAx3YFKWkKXC2jP1grbKGzuJWbPVNioevijqE7yiZm34x7tn4wf/RvKXEK+bxXTC89mYgMWxDtV
+tkJ5P2JUU6kryuLDDb6rUmwnnVruKPHFciCqdijA6fpCcSKOzhonKhWRlqs6Wb9dKHNnPiOZbUn
YzxWXlX1ko+fOa5uTlbjJz+4CD/lEqsKCNZdkF5zjevLN1kXCbP0BIdmw4YSZINMh6siZEac/cur
cEPB8KqqElYm8++P/Rzh/0cV/svzv1Xh1NnMexkrrH7XP5fhhirhGJP0VZK3/tQ/Br7riyG+QZJB
H4p/ktvD/0WGL8L8+A8U9B8YXinb/0cV/u2Vr6Pu78f+VtFzvB9juy91RrDzoLixtlW92rrLu9sF
tnQYxO+LAVcRTCfxefJZuox2saMc0pjZvRY74Y4BwEfvY9ogPS9Gw1Tccgg/yAf6U8U12Ucv8SU7
EXKjXpLTMLjRKUb6d89jfPGgHpYTbqIDiKQD4mkL/qGf9U5sAihCL3cZ74K3VHSqF2EBBej3lS8+
zU8CJEJt2OMugyJuMhdc1FNSdl93eSQ4grkW5rPspH4jvhq5H7GE3aan5Yli0NSeku0OsqQjfhjK
iSMu7lhSTt/mYWeSJtFXTA63S4PnnhVZ2TGdPhG4FBn0KZimZuioNBHMYb2ZTVeOTWfUzgkjVNU8
6uEdVsltQ6IcHh0T+D3kYZ/RqEVVUlyka3EwzvkDybtz74zTNar3c/qI3DKvtrw2JGQAMspt+Eks
bqmiC3Sy6RjXL0MFWUsh59ieb+YPjKf/x92ZNDeOXdv6r7x444sK9M3gTggQYE+KEkVJE4SoBn0P
ovv170Nd1810usKOesMKl+V0KSlREHDOPnuv9a1OAxaH2KN1ZgNWT7izgGO2UdniiH6mBbUTkdEt
qy7eaw81Zq+2AOT93tFoDFBLWuweyeJDXfsOTPqJoFiQ6Cn/rYcvMAXByMicH1faav6rFQETiJ26
dKIH3vpefFWd4UzrODI6J2WWG9vqQncG0VZcxR3fi3P9JCwKYiHGbR/ZSe50a9KMtAli8psVbHvp
eEeFhmO42RvdQn+Oqm2mYkZy5vyubFMmZ/KSpOAQrRghlCcOelaLbf+iMkKCsBE+gIqN+rPFnoID
T+s8MdrHbFIR+h7XN19Ca3WrJJLDls2Bg2K04lX8w1evIwYmobIgqaNSvKyGsLmkSOdj+tqkGEsO
bbeR2pXVPBmZG9FWYqzBtAOHwEp+JQqsYK/V+B3kq+aj4fcbax4jDEVcBG/ZPur2iUcLSTHQICym
bUXNdbW2sRPtI094NvbtknoA0SgecNsQF/3F4oLFJ6ZHDsjrr+5JvVQ2Fxj9hIQE3Q5UJ90CZMWO
4g1bDkGNl7T0kZZjsAZO6gz4LxaK267TD9fajpcae0S4SOBCvMpr8LRoP6uP+IaTYXgo1hTXS3I4
D9jKUcZml/KYbIvNsPJ307lcWTbYVrb7k3wUyTyuF9k6WlMIb4M3XOFuty7h6ErueOBEmDzhxKGj
1uzjcOEzXzqZT8NZowx+qznAzI+JTRIT10F/Cta9a64kDgAcN2Dfu81j/nZ/pLO+lt3xJdmpT+Jr
e0V9mjIdUZO1/qzbvkPD33oLQofwyRPxlFjLKLzEV2NpvBl7hiS7gE1uT+218zmpQJfagTcxP2ER
vuoRhwmFw3QhdMeUJzUb+2ssFOUCghdHQTppZFRJwWM1fuqG8ZZgvJ5S1VH6dellwzVENELmBCM9
RopO487zD0CPNhKK6TTAJZuftiAIQVbsy+Y2dARtnBTp1WK5IbYbzuC0ip+HjXzkfa4aV1v6jB/L
bbkicUZ902hA1Fz0HIKuvxqPhITvhk3jKF7KYmEdOEinPT/rVlj7B1C15/gy3hjIgu9Xr9OdXRp6
3ZrJJyxAlHIob6J3OLdX/cBGTxh537kjgyCg5tduz4nxFTYQo8AgPKAKTok1f1cuaFVryjSs3qUb
vlmnGiTfJ7q6W5U8GadwL++lY/Et4OB87hF9MyjSFgOSBhVX66Fcz/hB8V2f4+PB6+p7Sq4bHMMi
sSvW7HbBSm+Ha+OYr7WX3OfxWgSHcI2i1zhOqQvF7H9S2Ntd+hQ+CY+AMrndYls+h18IqKkHo0dj
rcCgXFahXdQL+VBcK3B3ICcP0rrhCfWC75wQ9JtyapIHSVhAakYDW2X0lfvOHiSRiymupeqWr3Tx
WbS4xuStktYt7DUPv/zS2nArKhd1m7jxQ6oduHCfylM5nsD/VmSshDv/ku6y5/uz/+1Lq+6TnGE9
ildwAl708P5ANGi9a58Mt3THcKWtSlfaMcE+JId0p2Bh5aRiY8aPrtKrerDIY1mlO/8BAPaT+D4e
GMArUH6O03W4Ttdkk7vykq/v0Wc5Dm61nE5xt27qLecR+UHeJLxjlzOov6qQvODwUd4PWEM7F+WJ
lN0EGrP0ghR2xOKxr5biShBfAvGj/GKLEnUa4esexJsPZX8D3WY1daTQOeKD6iXvir/Pd7I3ep+c
Ir3ILT11eA6ll2ncVFbtWMkHsCsne++/sb3SvFf17VBgWFr6H68Cl7N37rs4XSVP8A1EMJ6Kje6Y
fywvNbb5oU7WUecFnypOLewqlhcjHcrs5mpRXB9iLyKrJVT4qvsKCPZqGH1ucqUsdxKh8CUFKzkW
aMNAVAAY6BtuhebvXqJSnqIZBsoGTfbfN4r1OezrZw3L3G4F1v7z638uUec5kqhBMMC3ggHlp06x
ZM7zML7hT3MpcijwsigA5EydsFL0Lz+3iRG0iDr0XipaUMF/SYqM9fPPCtT/fd+6/EuB2lb6PEsx
G0J0WNtWqAMjBLWQKWWvo/ta3XeI7kyWAT3LPLH5KPgUq3g6Wa7say7KPwNhnxWzKrDPmrb6LQtL
zcieKV/baUDjLu242etyeqgWkyohptup1acwXlOmrfi3O09O+eJOoy9Yz/gzf+Af2TCZVulO/ywS
gtmOWx3SW2d8JAWcoyOeEXJIzeV6wBdNriC4c0gvdYuUWtJxAOLzM5iu06rivTG4Ty+62wftAp1a
7GTBvDOTk9yTc4i/VHLjyRHG83Cndfo8Ti+txKTsgAyaDc68HweYnmZzm8pq3igF6lk587qbeRT2
cv4qyeQz1W5sIlMsCJDaVRg/SLQEnrQR6O9e22KdPkYPMla5cZOhSk7bc/ierC3Ua2Wwn9V+kbxA
w+c/tkv5g/iOU48jyE6OyN5gPNJAg1CTnPCO0mdB2lxYFjutTcM2Tp/60bNUhB/Z0lT149CvaQfP
pvveOprk5PRrraApCxv/xWCmVVRgIa4VD7uaInOZ1YusJ9oLDWUflcPLqMhkaZz5v3j3241mQNJ6
vMus8ouYjRPSfWCnQAYAlo5cDn/c3Ym2IWh3Dp2i26Ss9BaI1OlhHuDRGlHgecq4Lhx6O9uxvkON
QrmIvynZTAR47aSg9iJRt+so9PQ2una424UWIn4fLLTUAmv/IterO78A6Da1JzRU6zuVkrAjPxWK
Kc7Lwt/XmrFKVQoyk4EYir/5cKKhiZFeOzwpKRoc+CrjGyDfEZQhPFEjtcGXlju+FjLvETKEY17j
yRMtrBxUh8cwv+M7Zc/rsz1AQr67pF27FG464JlqId/KS02vKLHHa3npua+gHEDzvwbH/pqi19Q3
UreEFVyJCxXs/IX+vIYEpbrCH6REvUmvyprK/JZdgeqrqvf3HtCx1MEpkMCvaNJ/WHfhqvzruvvL
6/9Yd/XfMNMDbzEY/ouM45i1/Vh3gZPTM7BkFISYFFkVf7QGCCNiZGjwEkaHyg9JAKsy2R7oChUD
9fhflgT8Drv6dUL381vnO/3cGygkoewGMWo20SiQ4CVo5NHV1HKBhG+rOjFPn+z6TuVsdueuIbOi
T8I3cayOTdCKHIwQv9LFE8MEOmNWXfqAbVz3XxRxtAUld9N4Bk6me0kJ3oQYloUmtx9B099qIcEF
G3idT3rioLtDLSwTImSrojn8ngfcKZpNChKZawUGXgVCCBUaSYlM5+jPxeqbgnNYNzs0DFiO5Tre
V7H1Ujb0iUdOswrxDNAZv3UJSJUsW8e+13cC8AyUkeHHGCq3gZhEORPPcAFKQOjU8eXkKU3P9pEW
X+WdutAXPLFrNjK+6Gkw9KVqAAkuTfEo08vE30dHINmSfcaxqWeSKDYgLJOWCRhDeSHBlIE2+mJE
KWGXL0aS5Ks7T3bf4CwnixsXOPIicDaYQCK1o50hSw00uyi4ifI4bIr07rX9dDXUcA67XCVyRx8T
5V0G4rOnp0d3vdMkEXeOABDAHMBdWi3yMzElAmlAO4gp7yoS2wxVAGxUjvo5DuqHKhnE/VQDismy
wiOnAf99SfozOGvBeGjGAf3mLDZIN1ZLpZk3u1qKr0lPbVmnLr/2lUj7VG8BhVaaHYNLbnKFFokI
6tSvD3VMEIfWx/1KzDVrB8DH/S8rD8P7iCV+o4Wq61uPufU0xRez23eYl0VFoI+huDmXzdJlbDrn
+7jLQoyrRLRU75jcbKE9qmjNBc7DGeqzmDSMJGK4p9KZYKYmQrn5+y5fKICpwbBrYXimGvsPy9ds
Ifvn5etPXv/H8qX+hlNEnvUA/2D5/Vi+1N+ATJEEQT+VFep3rdMfy5f4G71OTM0sYRjgfnfV/aFo
sn4zYZaIBPXSgpVnyMhfaG1iqPulcvzlrc8q65+XL9EsGzkbE4ShUKKqpR7kzADGtle/pOSuhXAo
4vuJmniuNErkTwig9ewWjHnjSb3qo1rNYHLsfABVqsxYg1ttlC533MT39lTinRYKjFj1GuRt4hOB
MzGhgaJT+p8NxadAKlcmM/ngBC0OuTe05qLxfdvEBKOiV2jLZVQgxplDsKUQML2S3qeFomFUQwvG
IuYzeEXleafLJkY0VOoc437Dg62MkuTI5vxwMODu0/ZWxWzaWacyEGF4VXNSwrmaoWIKqo7CIkkY
ByI6ahMwS69JzzSNPxoTtPOYEiIk4DFp6IrkSI8E6Bhx2m36jERIcVZV99veKFxlylkTskczRpKb
1UxeI07tvZ9HiAum/CklGHxTZxULiSagIw++i3t2MsTmuVBi7HCDdVZHJph0R0PyNyHgevdOP3Ui
o+C8JpB1dsMOFVQItFFuWHbfyqSseg3Ary+vpN4n1VA4TZgyjI5wpEI9d4aylspsPXWBW5n+Uia0
oxQJQajq0whhtYrqbd6CN4bvIQnK9e+7BvAcgnxDqzgHuuAU+w/TDUh2/7wG/Mnr/1gDjN8oeDSI
AtI/MHQ/1gA+xcERwyrONcjmM+nzjzVA+g2LG8uDpTIV+ZV4QIThDBoiABpGAbGDf2ENUOW5RPml
hPn5Rzd+WQP6spGqu6WRYsiz/JpscdkAcFwOny0SP264Xba8k129kBIbtqZFv/DBkoicsJ8qUOEI
vN2Y+ApkBsNaXnYdBteFPC1BJaJ5L6bF/UCRz5dCZYiWG9UFgS6gh6W1IYMserBeZLxsEqeKM3Kj
Z9oYpHndDwz+7kv5/Zh/iu9kRZGGJK3E5zvONJWQLEcXV/TIgmZxF5YFs2ssb+M3UQZpuOTjXThl
5UnGis+o2FXHBYS8CN8AVrxuTfaWSUL0InT0U327F9/qBvvKgtDQvfYS0SUr64CGc0YrqsquZbqb
qtcmf1Sx168Tyxafk/MdPuUzrjm/fq6fxndz09DM9yFEL8Z33qomLxBB7Lonjtaf/Lhlx6vo9IvE
gbRrdAmnrvPM8tusII2cytCDdwI0oa8OZLXKIivB5A7BtsM8B0GsBvm5hJhmiDZ0vJVAv4+xB6UV
H1Xre+yRnI8vfdN57Uifuqje/PaV2PKOA9ZaX88loAypNyd5qpcfewXMmlQ7gxKRMLO2oqeSTLJ8
p5MIQd6WujPNVXa6r+84Ez+RWhgi5GV7VO3k01q3lWuZL+NTuoxzR70rdgD73aFVy/mzRGFA/AtZ
CoOx0JDAQMXo0Fzk5/saRFN5Vlvg2MvpXbbWIJSG90R7Zjm7q0xxrU32yQjiOfvk6/qcvfIzhVoe
7YVv/gqUPlQ6K5ABEX9QyIJbWBt0E9Mzi6a1adb8izGzMRTzL/vpMUDqwl1qEKTJKRQ35IFPEdfD
h87mG4w7aVZNnUJAL3YCzsqqn03m/KH0xk/NnbsZIYs7CHffiFE+qADrkWkeAhHV28L6ZP5dIl84
WUzCxHmsPcd1VBNzbT4wPzYQyvp2EB8tYH/QmWg/MFBYCw7XhkECARs9QqBWtznnE/pyzxCJoYD/
NkkuQUch2Zm5yOCL8GwtabnTNFbkbQ5U6MbhGYbpqM8HePFa5S90vYPsIU08RoFCtyT4xcI3tzAr
TxFW/co/8AY5w1prs9ggpBM+zfZU3D45cEivWwb2sTdAhngynhjuqwelZMq2rONly8PhTa/UhOoB
CbBK7g8j+c30aojclOe+vBK8MbKbXhn2h6S0iJaDtzQ78wp5BEMCPM/9NKvHqiJFZS3QOdcPDDU5
RQvgSTRbNBZ/750GTKkFWG6m1vyHanOuEf91p/nl9T92mvnUa2g6gMR/AHR+HJZpQ/6xAck/1POc
h6kBaV7CZhB/t+f93KUU6VFaooTGH3TdXys1yV/7k33mpzeu/CJmLSJfEGdq6CbcJd8a2JXMQwP0
kr6KFolD9ogxw04ezDXy9mgpL1GF4vZdaC559UsGySjV4TbbOKMW4VplFGI4z6PNLG3HZBT6I1xj
I/RM6dJQEyXk7eDfx5vVZpe2XsUkrYhPhvSoEYdYWE9F+gJ6C11JtQiMh777aoNN20HKAfQ/DmS6
Y0cZ5kj3t5TsQT//rqPMDXumvKPA0JrBdV0vc9T2FuO3/Bjl26JWFpxMJ1Ib26qm4to3mKqzNP4M
/S+fsAhRpceE0nSWLVmPEXy0rHlUFcb1y3Qg/dOhjZV1J8ZXuIiRrfkU3uHjHQjO3Tgwsw6TXVrH
T6Vi7nxFe5lz2Lp2S/g4c52x2U07hLSnbMXV8qSFak9XK2ZWinrLxpCE3IhllSf4VViz3OBEiMlO
u0ZstDe/PfnJXl92bvausuILzsQw70m7FV8jU8dilbvJm9m66UleDvq6PJkGM2omZqw6Y/2yrNSl
fExwPHpDYzqG6FU9MjjPtPZJeBZErybQHlvAcQyD5TDtGjLer+NF/mof+339mG3ue+3WXJoLKsPU
pKeJMzG/9YnDtJYxavVWPVg3q30M8gpwkrxLcZG3KuJESXpCBnKNUC8k4uMdtlglsWTK2qaTbpV2
aIK1PpIJ9KjUnjRFC/XrftZ8Vkx+n8uaXmW66hrNU8mMENi/n0b5qM5QmB3ouRYm05V0EmCpbj64
KB4yRnDW1WrIKf1Iy71FwtHO6rZ9furb9/7g83VWDIssoNAlmB0yMII9bUsCq+qXIPOY4LX3cN3F
KmcSOXws+hq17px59yYGJAcjpUMxQEorDVPeZEcWmm6bhcfVpsl63yjtMu1s474hNjaujukn+oGJ
YE3d/wxZ5JMXK1vPZcGTH34wRCUyVEbQNYLla3rb/MS5PsQkmjiq/FhI24hmj9OQ4UY00Qos4RC6
7NqmIywzr9hPW+SUXjGsi7f8UdqGx/BYS9QGB9/p4Dyxd9Id5Qu2J75gKV38NZJs+yzY8U0nipbe
/TQHdc7TcrCLq25lnkrE0myWWvVQOqO1xdGCwfIk7xkBkryAUsvmUuTu8KpFnnl/1ji5TcJaWXPy
mQNj/JWGzmwuFAw43QBXu1DxVHbrRt3rwouVUFMGhFXIKH+bByI4dEKWPukJyUg5vbRcllvl/hwX
TkKN9gXCVs9d9VNoThAP5lxc/74Ty63mxqwhaEurTda6xuQa4FAI0pvJgiScJQqmQq7AGp1FaYHt
Ux98BiwN0fAVdczD1K54GfXeQKhVbzoJxmDmnwXGMeQLRmesqt7mvSTKNR0+On4vgt2qlGEHVTlI
968UkV8vLPpadLNhE+fr8tqjxegNuCn5OXglL6KM9nNyDbtoqqCJ0SVUyzzWpF2MFm2qT+Jr5ooq
eM3l/WTxMGVvwkZ0FlROefIQsuJ1ov5ijQTx8oyHfMOB4XNC/dn4X9JIjcYovKN7rhz04gKFKYlP
lr8NGFRQeHADKIqtI3rh4SerAxPskpKKd5Ra1FN9fEZEfK9ehWJapuFDGb5UwaExzsJ3iWJVemYy
RDBY99ArjrS/zNq6dAkB+5gVLwPhkL2K8N4pjig4aBAu8PZ1h7i2RX9WPps+NuVDHr70wVZsiSO5
8b3SM7AX5VsEIvD+Sp81c66+RLCG0yi2el9Ed9u60JrVMxO7zyrYIZqIds1HtwkofIlHBHbNwr1T
y6ehd8QXsDXx4ASvI+wtEz84rVjGW6rTz1Wtdua+Ruq+Uo3NnRlC9IXlp+sXzcrqMAk49DrIcEFV
nIc26XFGYjojnYdy1YVrH5eRPycc6D2gx4UwehmHE6JyVYYhvmH7uiM/KGjE9AsQsxFu5d2BWTmR
kMyZ68r/BvdtIji5shXlZWntBs2pu6OGEKA/dV8xtyi9FwLvct2lL6niOn8fn4YDau4ZwcXAG4qP
+WDCU8YTiTzmSpzvqoZqc52LyaW1Q4q7TfdKjNcLYtwC3gNjlA5VfrLM1BXTInUlL6QvuXQoTclt
pNocb+p12NeGzVlGtRvkzUi6KpIzXcRRRbojgAidSckM6J1kpk31COC6/gLmEekbMndXo6c8Ft8I
J3DBuphTQ4bs6S5cB07icAbBAzsLJlp+7Yv6DcXZiXC8RW1/UngS+UgGrywuhZ1/GG811wF59ysh
UQOQrpMvLS2HX81926ncTyKTol58rIld7Dwm8+POxM9aPnBte8st37Qv7DAJT35O6c+e4BGTUhwL
bV1++aQDS5/FFlqbXc5C6kX2WF7GzgUPxNHnkEjLOXiyt8UNfe/R5kfZ9VtiGB3tSXrE5b+B534R
7ycuPeLkEK//5IAl6QEzkVMIIPvCnT69oS+NFvFZGJeGuCdDJwQ4RryGQ6iX8BbcqWqcCTtJcws4
yO5wraQZGmXV/f2o0nlhtLo/NtzwpFAuxEVy5BAA8o5UbtEV+o160DgtKmvUuYaykFCzLKyZODCc
MOa+xvs4WN1jm9uH40JDuN9e3k5f2rBQdwVJxC/RU4EAR3kInsIziDWzICdPZk+DGfXC+2CsGKzl
Nblii8Rrt/dX7Y2pLb1lvMPz6NC/docLBz+ejMlWP9QXwcOtzx7PrrWsyOxcE0xqom0m4Ci2X5xP
hMMZEw82/uioOdbKIMdzVk8nBBZmwtL0CDRH7jueqxURXoh5mV9YKo/9mntTJVkUhWVrK184liOH
8173rhYLYHcygFsDuvxC2tTpYqdsLAwG1bG9BEfLWFZXRNCIpfmShmbLqjefZNCjL6beriROupuh
2zMbrc0dyafb5sr1kl6TK8TVv+9ZRoKmJKvgUEV8wGQlIDz4N868OUfvn88yf/L6H2cZ8vMUpnvk
3v0DDfLjLDO7eUHAoceAKzJPE//RNZOBi9IwwysI5I2+msoZ5I/OOZ/ikMOXAwOlEM38l44z+q+S
i1/eucUP9nPjvJsGMYtjX1nXJZrzESPbBgSvN4qbXPwO4tUgLWAa5fjuqxucARpfiavVm0n6hAsZ
FdccQ5HkcMvbPE6/2wIAldFGuyhasAqDleXmEvZTW++P9WvAA/OaAXzM1sx/NIUK8MZYCm6AkrIV
3hd38bkKHE/fTdBCwH/EG384VXHsVCgPJLWx6/xZSZnsCbhArDUio7kbRPlZb+CV/41vYNq2ugLP
fc545JyrMB/5NzcwYSAcWn9RDP36+h83MARCbkVatbRx/8nLbvym6ox1RFWa00Xg3vzvDcxxHJIi
N68hGXyat/S/NzCfAtFD3BRDISbYTLH/StuXZvK/Hsd/fuvaL8fxRCvTKi91QA9CeU4qbav4tTM1
pwplilZeU6a6hS4txlG2A11Y+srAaKXKHUMWJjvVzwlx337qkqZhG7J6SCZORt2nRPHNNOhNq7JD
3AF9kRG2FFq0gzDLYa4lYDBLnicx2eUqh/kav2WhvjW6dKyica1I0qsWT8Mma0ZpJU35dcgD07Xa
MF0VTZgjSTZtweC4pnK6EPIOUZH2QgKDCn6NwvdOaKJ5Z7gzSZpXNYTBkrumwVGjXafljqxJNG3F
5C3IOpIsSOXTrcFOKw51ydCRL2LQlLipReSOk3zI24yUNfMjmoydxMEnamhK+oHvgiayszH+HH3N
ptebFLqTCnGwDDvhWlKaFUV56AX2GA0poNFZXg2Kh/zLja7gSMUAkGowx9ALBFLv9EFtq1XqpG23
1dQ7bhwB5MtWsYjVoFobo4+5HDW4ikFPYRXVnGSHdHgWTHMEtyhxoJlBBFLjiIFRuR3N0CZ4Z6q3
0PDpNlOxsyZe6xf1yygL7+JkaBc9yy2I/ZC8UlVxfUrqJqC9KccJKdCBso3T+NkqIAY0NE/m/IuO
oZUXSPwofkrB8vfd8Ob1grAJ3N1sQeZ/5J3iAP/X9eKX1/+0XihE0JLvRkDS/6TN/tjw4FpLFjYY
edYe/rPIUJz5qCafMWVdmoc3/9jwFPE35DEgUnUGxTME4y+tFyxbf7Je/PTW5fnzH+/nKA+a//6/
0n9pcqWFtdTXGwP+yxuDifhkfuvP4/OIRI8YhUWQ4oo2tvEnXQwDowy4Z2wKO+slrPesKdkzvopt
zqbH6/eDCycxMV6yZC0cwydkXfJD2T8SBzsrXySASdE6kB7a1qODIlP+W1hC4k2RnwKsi/3WAoQ3
Qupz8/CdzJVSxqqMTH03YfCDUfhMzyteYJ5A+7ZWYfwo5xIbcOeGw7N0xWWsbZMVIKYnA7310TjG
a5wMzWbikGEegmP8lj6kkHtcY/Ty0pU7t1YXhGF4Bcrx/bjF02udkA2jFKavLZ6HY/YdYsz0H/tn
BlQlFkFsY0q5bO+bwLInTqnpLuh2cWfXoDqSC1g/xlJAItXRjr6jq0U/B8ZoHWy07qmmhj7F0MTO
d75xYcOtqz1Nt9voW0nAXbmA9SAcKliMgw2gbrz/SzDHEcg+VHVOcGRakL9FH/xOsEbWfHD1YiFh
9D2Xz2b9Yj1gnN6U5+5cv9E/e1TzdT6VZHBu0/gjj08VTu+QfFtPYDzPRSYr8gN39lP5xGJDPI94
oVlRLasLdguCpFxltr5XF5/jl3jD7hA/5kf5Up+Ss/bSfEfP2Xf07bP6xg8dvahzTM8VTFHitF9h
9JURhhcv7rfw6y4ta/pFHE7wXLbL7JA+se7gSUEXY9Mc5Juw/nkc2x+SdbuhGYWqnMadCwA3WaRr
37Pc5AFdkG0sA+/ups/BTjwxHNkky/mvwTjA4r0hpdMOHxvSN1awOB/q7nDnSH7+6nGRXIyW8/GC
huIyPCae7tBD5Tu3V4PeFwJVWIfr6qvZa1cJkq7/SU/NdxiGFp4Ib/cSutGSXW5aZRdJWmZfXeQG
4ya23LOUE4mxNayc5i82QuuVfpjTnOk9Duv2KN1U1VFJORQWEQf0be6ilv3MAtwkCBrUC/AtblUG
qYfp5Xf+p7rROS1Pn+EuOqgblL4GxF1k8pxfwavhfZKV1wmDMCyD8b2nF9dBK5ORfiHvxaSi0SDA
RLwy7i8IhRWQYdU5Vu2X8LU5m++kdQz8rs3v+NWHKBqu2880OOnPwyfOt6B5v0WrYDU4OqF9NFU3
bGs2rK2j/AUyYQU5AZwY+VqQoJaayzvu+MWtJPinJ9r7WHiTixa6aNLG1+QrW8IX9wqPq2oute1s
25e2c8uan3qco+mtD829vzFnlq7hY5Rw0aR8cd8DLHOFxB527U5Y3GJXKp3qwVdpe4clk9f5G0lb
68zfh5PQSbYBaM4UtxXQA2OXWM+19rY2zhAcJtqUZ4POOdQz2j3puj7R3aMNmL7iZwV3Lr8nwNKc
+yGfthOKtbKOsUKTrczeingi0ledgJ5qqcPCkudBqDTe8qvuyjdWDHD+y3jP0Izo3QdGfTXjMP4u
h3TlIj7hF2+O3aUM1nP7aM8D4Nv+UnBGduKbuqLwX7xPSLC34ZlcZhgDig2k5gUd8QMEvxCf+heP
hqOJ2wmY2mt07KZ3yXgSfPGdPpmUcDDX8fje3+Zx56BjZM38m66QkGsAFg1GR6ifJfOlzh/T9oO5
qS6degIvx3PkaQfQqIyYB0gdgq1G21F+1OpteC0xVHOZF71r4HUTDjQBTsKSpxibNcSjbXltV/nN
pKvMWEI7kOjgmJ90ktH8oCf4HBua9MWdJli5RynZxou05Amtt9JhPCUUkP1OjLwcModmuCnW3NLL
mSbjdGcyCo9ttmKbYKERCbCuoeHhP4Xjm4ugfQGPQaSlKtsca8RuNTIPhayjeuap3SZPFYllAuLi
tQShX55ZAksl2AODHky76Bb38Rred7Q2Yvo6ufkyhHtfPIUDJhXSg56Mnlg+Oz6XB5HmUb4p9zSc
tsH0gd6pu1RH40vHNW55o6uTZG7Hz/nzZGfr9ECXytFX0pd+o3eUwljq96Qh0eO0dvnbKN/ar4lW
X7hpE4/Jr0RlPDwV2jH9Mg/KST4Yu/FM3zDemWSWfZAKfMcqz0A5epJO0meHY0ux22DJlhljdHu0
dg/a+puxbw1MfzFyQHzNaQxqj+lD4tJwQc54f1Ros9JVF7BIv7XjJioxntnJo4zFjBm5Zwq2kTj8
JZVOiVbuTJEZF43vRXU0ab2p2mrYd6AhvwkyetVnQ7jKndRv2KXRkxoLbv/A1q+EMw8Faw5kJCSH
xoacIvbHG28HmVmHQsxu0ItVImFvcyCiK9ydYVhrJRQmZ75O7BEhrbxma55xwzM5ZpOwBOL65sF4
e2m4FCJ+HXuAVpvYPFlsiGRI4+PJ1KOuYm/yCKqDjhsvgiOhpnm/ZgCGMDOqH8d83QqfDLpD4e9e
yuKONnFWqyDx6WD8+6PvvyqeON7+0+t/lLKz2Al1kmTqTHxViuAfpazCGfaHOZtP/aR4AiMuU1hz
zuVMTsvl51L2/zvB+E/0TlTLyKpQUJp8v1/cMopYlqZV5fVGKYUHEsTNxYxeG1TDtaJk89NVOv2P
iur/5Kj0iihvqYPlf1FY/n5i+HGZfj1m+1IW33uD7ybMqLhgWgi0ejtB2OkDbME0066qar3UzNN8
XfiaDNzEk1I/97KW7RjScOyCCFdMhSvWKBzbXvbioV8Q+37JakAQlsS+IKpEsGugHEItDk+FWBqb
zOjexR75jHbq5fIxCi12Th44hJxZcm6SeKUrA3kDha0xZJV4jC2KhUjN3VjFz5q/C5O50KXgmdun
XU/RfZu1nYjZUGq2g3QXDpEagVWjH51E4mGY0HDL+owzv1OmQKHsImN6J37TWJTF68BhPTGIH+Br
xoF59+pSZIPpK8aSlnlnDl9LFKWqBuVCatVdn2drE+ZPnXWeFspeUbIBWBfG39Nao3zMGVN3CdOr
++xJrpdEXC7uSr8USZxK4qJgynaQhUNZ+MMT83tWsLbblwU/MGf1w9AhiBxTmFSJFq2MpOewHY2H
Sn1Qi4ucDx+hKpz5yyzYGZtfh60m3NBxLJdNQHpOKz4KUtI+CmguIzlfWRllUG/Fm7QZvrtIF7a6
NLlExHyrIuTKvLlldWe3+adgBOYy79nno8sgz0OUgqp7LP1jm/ZOmqeg50QMne2oG2dzbnn0c/MD
Ld81ndshaVOxEtIhGXEEJdZ0bBXpraaDYgi0/IRop5rhc0mHxZ9bLTk9l6qg3xHRhVHpxlhzV2by
nab7bAjJpDFz+H/cncly41a6dd/ln8OBvhn8ExIA+04URUkThFr0fY+nvwuuyut0+kZVeOpBVdhO
KUWRwME5+9t77QbtpqXaGCWnaB/0WdjxZomn9ZhNYlEteSZRm7KI0YLU4l5wihvrs4xOJErKzrew
aYnaNRh6phxaQ/Vzf6wy6WzWeK1a680oZZypHrNzXzMWkWfVy6bX3sew3nel4tbxY44KKii4mcyP
UlAcreK0URFREu5ta5w1ivJosB1A8JqbLAWbx0CoiA6hF9Ef0VQbKb1K7aNfnAR9E7WNOwy3KAGE
ULrQ25yK55pl9C/yBPkk55MWqm3cM5QZib6hupimdMS59A8WM2hRkA1ltvjoGIbk/+x5xcD6qxPp
r9//xxPAMFT+Zl1D6DQJOf7xBDB/o2ALCrih/NryBdgbK7lEYhKRk2iO/McTQDZ/MyCCIu6LjBw0
8+9V2M+G/T9bXn955fOf/6RlTJXiSU2fxVttqir8elrzpavZi57oJ1kclrFcbweJxXFB0ZaHLY58
3yoI6jfZKKMn39dfYyUj3DOflCil8iufIkUrihaNHOcO9bpvga/ftf5F0N41GhFF87EKw+8A2p6c
YkmqYtFpM9E8xZW1iwtYmHks7UMhKI6mZ4DMAJZRU0SfD9J4rOqxPBpFBTqi+cQBvpvi8GUwn8by
GvdCQjGDB1YDy55wG+gC+FblAfaBT7UCh8JYf6y45FkZXIE0uiLTN5MJq9G7it2JZoIHraehJmCw
Oj6VzZyI6YFRVaW8i+jxhexEkFmkQCKnzTP0yc5pFrFJ8zlpjzL460GfWxmjCpZyyPY9DmEJR5JN
RCfdpR1cVJ3tnODn06oaVUgeKLQBx7aAlS44S9C3VdwkOhl02stk9VSwW0uwAkjDs9RBYdKh/Evo
C2p+6asOwZfW1SUPJbvQ4yUM7DqdTqqUbYNcgq5Q9wuxwqIfACaRwUYBHs8h+VCZu4poV2R+hQsg
cWlXo/HXYi5Of7yv7KlpW1f4RFTaAqKopRsD5Tl6aejzMHnK+qkZbLKwOEq9ccDtD5YjH6FrYd4V
av1BLzEIlc0yFRjXME4GUktuse0Gco3GcxiI1PkmKzOkvFedSvbKX4YvbvKiWurTu1KH17xQ6qd6
mN1tBtgN6CRnSwcY5dXnEUeFQl1ZU3h4nu/S9K43gQ0K1lajal/2OFv84twhGis+CIJcW9baU6yV
VHpH625EK5o5ohHUJI2Neg2aLDcmUqp55xYtR6wkzlyqTE5jEewy07cxo+yaqBLtcvCoJwuhKWd6
/TrpUbq3RPPcD3ABxVr8MESKzCW9gwzSxFh5DIRpnb11jrDWWzFJqlbM7QRnc2TV616K8Cx01HeE
eQ9IGX+LkinlZsqdeuAwA9V1DADA+5cJHpmM5Tw24lVhgKah2cusDzHQwqLDvCKNi0mkthTrqRaI
xhzjWk6exGBMNtOLrLTpthv1+ND2JrG7MB3YX/yTl/d5QKpomqIruoE2/NPW1X5r3v49yDq+pV//
//8Zmmb8usG3/vL9P5b3Obskq3N0QZr39z+n4dXf5uGrYaJgS/zYnxt6lN8Uicaunya6P/b3ym+i
yp8AdyboOYfw/85oi4LmvyzvhOE5Q6gwoZmWEZD40/LetnriU6+Xb5MYS0rMoZGDx2OhdnezhStU
BfI6KAY8V8TQW9q26fYlUxhJJdxRCV7pZ+jj9jCn8S5J3D2xwMFXK0hyW2W0TogEKC1pzhTVSUmf
ZbpU6WEhlz3c8uiahMSGkvSpN58zq3UNTFShlp8FQXWCwruVYV/YU2ww9PGIClbEqTX1O9TvRWXs
KmwZklBulTpySxFHSkv/gx6ujMxbDoQO0nIOSllqsPWRjDrGPQwgNqrlbf0+2YUdSq0WtTuhBvxj
FHep4MSc6EQLvCn6Ckeq04fACcvS6Zsp2kd6+KgY6arKipWoX0uUtUKW3UYul5XI5EnFBmMBC6ny
k2BA+AnFVcteWpt4eNX6LgiaVRgmB7jP6xgQTFeoLrWuqdZSjPOeca+ayOFp7yYkFKKGszmymuRp
tgFpJm/SRTIFy8GsVlTAkQgR3AgCZ9E/yx7AATAcLE+2YvVXWfRtOZbcWnZDUKoUPi4Lcvr1FKxz
L9snIrmSkLrfCQsM6YLCd3rCoUa+NSnJGeBPBrgUPRzuMZNMOX3vRY3FSllWXe5MQrGeN515qHyM
mmGXpeyk0q722l0laB9+lFBQRugB11UlmE4CJcmgDKIWPgssbyYqBZlcW9A6BqKcMtCyk7qhEMFV
EUwyMXazgrRG4oRdu5SH0LYsFEQRyYSqs0RHeZKOtUbJMOcMluflKJ0nVVr0zCkozoUNJgFsVRyR
RECT4o6iqzjxziUFbZCv6WnLFiHl8JZOJi5/0k1SYhpiLsm4DGYIDZIgdAhtcwnkwpXdL6+wqABJ
DmN992JD49vgV2yBR6huryhoYQYS0ygFb4rlvVbdwLuttm6REB9pPJqMah2yiQZOrAM1yKZh6rBK
kWgVljRTL0qNguNhXQopsM5UssMs2xgRXqV8XFty9eZPdbExa+mLixWn9VA0K12ZtjKyLr9O7qYK
6nTy3TePMj3QtBi0072hcbGp35QUtbN9IKm4qLVPxfQeu/kxW+l8eudW+MwiLiEODuKUriPdpOwR
nQlfZ1bfChJKEVZXmWSPSmlH5XmrKVStS2g1d4LN0bYaRucf/JRgojmzqkGayIqizI6Z/yQDMf78
60Tzl+//8ZQgu8/0kTwdKVYafP7c44YZRxfJsvKI+Jnmr8i/cS4A9If94XeTAz/ux1NC/k2GuE3u
Da/RjFb5WwNN9KhZ6Pkl+PanX30Win46BSSyXtXSCCOPq16PttY12ZgrZiGx3R/N1UhOIYBCGTCR
OWOiQzy2IQ6dSYnmt/EVfbpbprQxkkGlvJ0qK5ptwGtA20CkxS2e7Se32gQvEJou3VqBzfSJOzta
MIy69Ecu9ZEuGKz14yL9Vi/hGxb/zF9Fj9E5XCtuuBuuOWrlzror62ldRUxUnK6CGYJZeQH/dE17
+JXeEzJGeOkckUU7WNVvjFzWlMOds3f4KSx8ubDWLDu40w5yAXVr2rQ5tvvmKWf+U9nGa6fbWURh
4jK8Kfd6OW3A0aXHAmvuo/UMLHuf2fkl3vqvENsSuLbH8DateTqUNx1PIEhcRiXvCf2Rxe2RydiN
YYvaXvS9ktiUGA+wNHkz4I2g1RykXUU8eGDBJ4LmACgzPJ40C94amHFsbN+Zx732t/oCZXaTH6HQ
wOid4NOZb0QIbjjRcXk+iC/SQ23j803e8MQv/NXHHpz0frR722DqJzyFB28TbosrWRKMuxsDqNvo
Jsf40Txph/LD95lhzJxmTOybbg2FJse2GOQ229nZD8/zvkDzn7lt0Nuku3XPL/XBY0Rj51sCjnua
BZaMj7fha7qFKde7kZseitk+sfJe+FQWxVpgLNLtZBwewVYh3UUA7Bhd03gFBu8SLCM7X+nRh8E+
FkKztuZyYzjL0Ao09kl/4f2RX4L3bLSTb40jUOUW33PJi7ohzgvpLTrFF8rUdsxpeJzsjAd9YKqG
tzg48TL8Lc1msODh5pGHpPvv4l3Ebzw96PD1onyQvzi+KHee5PySE2yTaBcSfmaeqp6jYe/ZRKGH
HXUqO4M2HDzv8j7cB9D5FMyoCE3fwZN8NfeD4VY7JKJDQF7jyypXrLON5U6dW5uOVF/b3qHDk78D
ygtXJPPgk7ROV/6NJ9+1wvZGoJQ/GSDPLPiJ9S1fkf6grueQbhO3e+ftWoG0cLyn5lrgKdKXxan/
fbSo2w8oqGeDZodFSE5gQSh1odjGLjnVVLkTdUQ5pLT6WsBzPighln2Qm9j67zWqJ+Ra695ZZGaW
yqNM6Y2+L/oFw5VrzUmrhmE8Ee07hbxXgvIpffjJtRhd/pF/oIVOMDaqPqtm7zV7HcMWp01LB4V3
L3DGv3rcFQ5dGN6TDo78kceV8N4wx4DNNndub0RAaoxzKmj7pnqlaFntN+YEsFc7gkTivYxcDcrE
tO6S77y4lLxM4dUQLwWz0aV6rTyHXnHuxHyl2OwsrOiq4afNoo0mXizcglA7nsjsFLJjDE9wLiZc
4RcoRpklOQb4j/iDH0PH39Cde38ziA8T6DU5+FLD/JAZr0zYK+N1zKgSkOV1TYoJJ9V4SsTD0BDJ
YvelnwL2rxromzJZWofEXFZnEg8kfaOQzfCSVAqLWmgnkKDfhHvJirOY6Z1oI13S03W7AgJK77f3
KJqOqp/LA0ohEJ5Zc4FhcmWBEKLlxNzcUdRNOUAooQVo0eWbqloBIjH3Sn0VtTu9IwQoWQlFeVfi
++7UtZ+9i+PK69ngeLYiLsILX8KtPO2QHLxNexE4B1MpPa40RNAbXySP2xoMff1qSMvp/Uu3obM6
43QOdZQcYopa+j3kn0WxGs+pB5wwYkS29A/zfLOAXfXVrUnFAGvbeyfaFQVtV5L/SQiGRPsQ/KHo
IXfITMlT1k2Sat6hxoBhUV3uCFxCZXmpiic/cIRDbfMTlvDavwKfqmzSyiM9nVp9n/NPy2HHJ46A
2t3BoganYadvaJqJ2H+hocf9sjFgvFArxZrDgjXPD7pzilOdim/llpyyKzUBvXbk88fclg/o/zan
eg2eXkk0btV+xVgeuAtBg33WzzFms1fpFWm0eI0kp8u3bXeJmBDSCRGyEA7aBnRosB15s5D5ZUfE
GXOXcJ2vwkOxJkX+LE9kr2GQDXdCGHRlHcxN4PIpxlO91qSL6m1ltBqBqf6QMMkFvIodAccqXKYv
hb7QSQacbtGEFycPufiUZYwPKojkSbor84vIvFG8M0JdZkdp23/Em9YdP+LHcUOdxNrDjYjgdhl+
T4eDM5Nayvjkg/WIJ55NebDTXkW4kv1H+pi+pMTiLsFlOnMU+Ijor2yXxYeJSicuMM8JW4oBrsqh
IruFnMSsm/33mumk+MDWIOQ/4vsHOnvJDt2B0HgSbiN+u4W8084MG6tXGqw2QL032Zt/BmC2ji79
ju1EdUu209sI9HLYyS/jZ/NEa7FLid9JJISRA9Xm9+3JIxB6UNfgODdYN8LPmXHOEvVCDcQCNuOy
eTK21VHGUGA6JW+YXTEX7y6pnV79eKm9xC6xoEcqnN1+na/J7+0piy6fKNg8TAxWObndjb0PzWri
Z70YZ2GvFNQayodxVTqN3dnE1zeGKzrVpuXfaYNfWhC/i1W0lQ7mujvC1SGjbGHMpz3DnT46V9mw
+CzBCTFIJ/fNdbz4/MTXsiWduGU+Q+cnHUDAkXOnvRMbWtPWc6jvBBRsaw8yeS9vyyOJJMKQF2td
r82HcY2DmY8jgqfuP+c2b+KSVTulu95fFSW66oJ1GzCJSElZRYjhXGjLAasWVppvyGHJXrrm69ks
ZSMD6Nh7YpLdmLeWECo72R7qjfRsXb1buuPSqYkhZEtUPWYQ8+MfUWoB8WvtvcEt2cbAS1c8N8zB
GU4gTc/Ba41PG+xsvinAxr1oG8Y3HPWQDjncMaQQwBFABj0PvH37ynfye9sspgg4ykI7CwB9pW1E
nsFYM8TPZrzJG2mn5IFwzXNGxb3/pklbk75WERHZ63dN/gnsjYUjrTbDsrBIs55q89ZkX3wpbbFy
Ea5icX497OPKQ2xyqU7njKZXxTuTGrF4wHyaYNmCfHhqIqKXDNf6jsynP6ITfg7xE4GmnXTt3E5+
UrxtIkJRmXdEV0s/K9qdOteK53rLkwH+5UB0BYfMu6ZeOx0+DEQm+r61U8VEp2Fh1VYZQ3hzSZbu
Stg3jdcK0DvcURopIe1E/ElCzWWczz6E52D8GPSHmZof3VJxod+ka7DBZJQQOVHd+C2D3oAx6LUX
Cfi5bbbrv41nE2PypUhcqVpngR0+EdfkRNxDF+6XRe4O0ar0bKlfeg94Tea8UQN5FZjdCZfLXX+Y
r2UVCnd4IrLH3mq+R+hcIFpJeoYF8uh/C2ieFHUajtLYlsbTyYGbpYW0fS1YKLJV7FoEIk8Y2HhM
4UAMz4a3zsjsZW4LHVd1w96eJFv6oJoZ37A5Hwyeaa3ERWlVTpvCzHeVkrVc/rSMmwwssX+Vo23X
X4NqkzWrIrxFj1a7EHYsYW8FUaZxExQHHMOht6yjJUTQLnenYaX1W629VKVNNWjpOaK40rpdFe51
w50kV+ovRr/gNA0W1v8Oagccl2ZLnwx+Tctu2fd2mwrLU8sX7zjGtGS0pLP+MET2NAeGSGkifcfe
DniY+WBKjkaaQHKmxp60JVmj4RxsIoJuDmblIVnqxdLwnYri4bf0Xn1NL622qL/laiF9xE/Ds/Jh
roxn9vaEvMNjtu9c8VJviXWN8YF5THhPnlvuM9CrA8XYFEljX2NVXvLR8jzd50/xUV6ZB4llkapj
BVPiKq1xfy+jA4egbYRNcV8+UUzN3qx77gH5P5B8IlEGBzBkzvgVpqfAe55euUyBnXX+2hzteRhr
uNhthnBPY2mKNYy9JD9MNGzqrNU5RDhDspOPd4HAG92p79gT5X5hPmIznffyGX+DU3SkQNYD8A5o
X7S0UepNH1lid/ShDvthWI3U6FxTqgySZ61bcw/k8jL+wG09vM5rCT2iTODVytViN0mWgWrTVFDR
o0zyj+y6uJg+cdDSjz1DPYXr+MCJE0mJxxIfsMnHFJMsRC5c8ElJjESwKGLaVxzi5YpkK5uhXwOA
SFj08rfDK4sUSoqpIw2tNYAsdOd8Gnf/wtGs/FL2Julx/02gxrHaB+2B5gifoqMCB5eGAU6BTpLv
g+6QRceGeslo0TdnkuwMXjsgHvmy3v2ThZU5ooT5GhMMHELrv0RLLAX54c/Rkr98/7+FFUkUAYQB
eEA0l1BR5pDIv/018x9h+GaEis0GN7nOH/3hr0FvQWYX0cUtWTP+mK5iFQdRJOoAx3i9vwdS/g5R
6K+6ys+vXBd/MdiYZhOmqVca28wqLe69RBFLNAmIBuwKo5FoFQ+VntmOrg+at9fUuqLstk6rAgFZ
oxx+mIIeP6git+wHjZKtbHhuelLF1uSftbz+lP36WxMz8zGb0nYVZUW6C82qPPZtpm8HxSpPQuxv
xkqvpUUX4H8EDg93JxXTZdt5uqsEdbsw0+R7UnFISyKaDpMucoeQwgDLCELxYRlluCVrBsVbiB/r
oqQ6zIvlCSh+Ek2Et4uuKlHTRZ2lsUb/xyaSR01x+Cdf8SIUTgZJKkEWHVvZf5QSuXS5MP58xf/l
+/+QEmkPJ/zAkOrfF+iPK94yfmPGNY96ZC7hfxFCf1zx8m+aaNBojpfM+Ndl/bOWSMm58vt9MBeO
/I3r/f/kL//pF0ez/FlIVHp5lLKso156elGb4JHRmZuaMbZjrEGYvtm5MPPaBrWaH826PeYDLFoz
THe9PKG8+X1+14dkE8sjY/eETSiBIPiYrq/jsh+eG+YMffrQCOWue/Smx3hsnbSd9oWJB9oSwmex
bJ2C4foAzzwAgqCoMSt00QCgyG+dUSvHcTzoYb+fTG9XQNYb0Rx6Ef5Rnx+i6t0rgT4YwiUzaQ83
MnWd+fTMCV/l0CwVxAthmJ8unrYvwmEt+NFF6nHw+wrRBl2VaXHKFx17ACWZpKNaKjtVoK8y5gnB
md8ezJcBUcNIYEGZ6iIs+Ls8/amjPWoM7l0W3VWqEtSieEg0REzqg+Vpb47iUcv6blEVpPmltHyU
GxHhLjCZNPNsMzkRZVnpkl2jkIiNSeB/9Pj4ZeVd1Dsn1ftdVRwt9RgZbLsZt1H1lZ5C+UhgEvlA
S9la0hcejYODveE4Dig2zKE9IpiaL1g8/DlFCq1ysOjwroz8K5LQkbzoGNU+ZmFhE03UWrMxoQzV
EfAsTzLQk8naKhYn6UDOVkE8AnpGtsvM7xLOSgwcSWoJAEjG8KyXDZJFQ0XscyGLVzlhpM82sg7k
vRR960Bau4i0vTJMq8jgbMS6ZSrtSVLfrbS5at3rqPWzzYwJR1vhhIcY0uioihr7srQAYSNjAxPk
/ow950b5y9n0pJDiLwzOqYpw4IccSJmxdVG4k0stAThAVAdHjFPo5lkwzyYHg1jCn2GabgqAa2g5
zxbfHoSdFrFKzbXBDjXWTqFFMhAgOkSUCaoxrvSeT02qmw9v1Hcd5hakdWHTi+mlHe6U1GKDiJeZ
4h2FXqUjKoiRNoSAJupKuqqy9ciXuKYuvHVNMy7rztuMUYvtOBbZucq0M0hRuZ0SalDC2vQWZoE7
rQGW2gbNc9FOVxmJKc+0u5+YW3Mot7HKoVmnmwOMbUkkKDQPRWe+1+bsGORkOhvc/YId7Afhz6VS
oBuqsisTVJkoISgN62qO2qLlVNBxwqdmGH5sZ/ez6FHfoM46KscnjWlma9YM5zh3Y6Jj5bMbaYYf
YNu2Wqcc/V0xVscBYU4bHgeoQyEHPQFugl/ee4lDM8cI5awMF3Eql2wFGVAuJOtL5v30ohE8L600
mB7cgUBDsy3U3A0q9t25spr4aq+cVmEakpOiait4iJGpzMFaZgAtCC0um8kCYseZWh6cuP+qkCiK
6Osf/Zwy5iopieQtPa7Sf9mZsXv7y3Pq1+//6TmFkc7i45kjv78n9f5wPotsBVWRfduvxggGW3QA
mEzi/tdO8cfMixKr+SGmkgwUFQiRf+NJhZXuryOvn1+68kuIr7VqsTQzqd0KmjqKy0CCzxRk/UcS
kYzbekrBKEXw8nPsZ+7EI/dYl2m6ToJ2gFCfhS/N8G7o6G+kSpWA1QHmf5BAO22oFS2kQxLrZ7HJ
HGNk9KLq5GMzua73qVEN77lW3eSqCumoVxk/NdpKCZvhsdMnhPx4I6brrpT1Ze4hJssJGmlBTour
N61GNMW5lGlMOOoIQTh+VibRjqkdnXLK30pgTYbAQAvzrQ9ska46pMTGNLB6BpaOBFLtaqQQyyBf
3/lou1FyYDv56acs8nVgavTMRQmtp37y3PSjvhpy/TvurpM0Psrw9GPpkOv1V6p/pm3r233YDTtT
AZTtGzINqmGeuo1XI4NkhO9HBihe3FLlHYtrX6qxAmdWCBy/Pqr0FvQqMIos/+KFUEs1BW8ChdYW
562RuYBGYUgXgMRW6E4cxM3QjiPGBvlJ7wOUI/FgtQr9RcE0XnqvC58xixeU6UK9mNQXI+r3cYta
hld3JXVlvhUoCFnkCabcktbGUigtjpIxqzjL6z/57udYxA4VevLsRTL+891vQFn99e7/y/f/uPu1
3+jekHD4YXud8Xc/bn2NQbikgHH9sd/841Am4qQyeB14XmWR/2fP/OPWF+kPMebgLhECk63v39uk
zoDaX6bdf3rdv+d7f5p2V1Ohi3UdhNAtw+KhyVsUcgDmmSne1RCji0RxpFd4D6Z48HqgU2muYhRv
jkHE/FMz9mL+lSmBayrhrvVAJ8tvaoCMb1nVTRjijUobUtE0b2GCupdEdCnV9HS10TZLbmQJ9joX
ONH/pW+Gp0nPdqJWXa0B60rMgytu3zURNoWkjBvVrNyM+uec9H0ojIqrVuU6mrR1LRak96mFyDvj
G0b12Rr9zwRmkUjYyGBHm2L2oQzEaTttU3W7ZKROWQ6ciTF4iZA74WrkeLyvkfGj8jMzsEAp7Sao
vE1MDV8Bar+ax81MNpLO2ISjsZPizEmUGWU1nrTwDvl9wE8Ki2zOyT6L9TXVPmc7om58RPVnoT/D
RIMh9zERv1fCWRGBfEq3mzkxE22T46DEzhC0rl+laxkbpl/LX32fZvvY4IWKagsxtW5rBy6zbSYJ
I7hmbWbKjR5w5GghgrSrslfSgluiim+qTGzAQ0tW+/YUWdFJMRscNHQKSGnLjFsZb6PK3phZZC6I
28bKcxrnU1f1cbpmpgyRDqGVFMlKtsg9F4h2msn8tLb67NSORvQYiIO+T5sAWVzlWDJaTbKLaTCY
nZ5bHWnblxLYjJTXiQy0EGtb6V2f1CeVmvI8bDYkIgDTYvilHsSvbkbLy+ljnK0tHoYiezYC+llj
orOFRiGzPydKNwTGzAP3k9NN4zptzYc8Vd06UmTEUshOxhDWQMO/yky9ZEF6bpLE6YrofaS9xJDL
ragHvhvn0eiEWYBBTu7p7haQ/fV1r/qfUWSuC/zHRs9MuRtXozkp29F8rCEdNfUis3RXFZ71CFSx
0dDBRC1KPL3LsvKsq55T9v468aejXKoumYqDqgarChhtYcBB6lXrGsWluWjhUswzqyZ9YE9ttzVR
uS5RKE4fAVWlxzrWAgq1cFUDYstqqqv012ysHzrLsmvvbGB4MEy3op9QkCmHpYB4bGjNG3O3w2wS
DnJ41fV4ayhCaUtsWRcNq8c/OcfA+kiTEqgVTQScIv5nCxOVDnzBL7rDr9//Y0XXf5NNIEQGfSHy
vPv6aVHXgbgQUWDaDzT8z/x+PExEy9i1sQvkp6noHD8WdbZ6c9wCIsO/3E3q39rPabOy8IuFyYRo
BDucuB2Pql+ktjjVrAGYB5yxvO72PqdZ9ZlXu2RZCFmat9KYupDER3DcneG0U9Aeh8Swc5+/dRFw
41ZioN/iOj2YSnGQiksuJ5c0IEHeFNpB1fsIrYzMVDwluAqePMaT9SYKDlEsLp4laNHDaaSInZf4
0ljBSszUXUKbReR727BvbIghzAyoXheU/cBEJI7DjwrOo6qGm0CBrazUTo1dUhgDR5/TnEO/wmx7
aTIONLgdA/ojO2sgYu8tvCC/TFgMws5c+iSwC2T1GCspZneGThBLATXXwTVov9Ny3E+Ur5JsllvV
bYxLgHIuqy9KIV3j/CbEUEAjywlxx8g90xyxcLLieTC1ndaFD4ogYx/dBWG0YmM2FxpqnUVcTnZi
bzyGfvTW6gDxtLvAGVO0cmoPVyntT6JyKVNxYwwfXmsw8W9WY5KtVCO6F5p1lbXynLWsTyGnbMJK
I7IjzIaoFd2uzZtHq0nlNa96fEjbmhI/oyJR22DAKPMXJa/RJTypWEmF0rLLJo1S1Yuq5fPCsWqq
pusxzpT6xyFEBRLYOYbfPKAN72qqp9y8SflDX7BNJ5+e6XseFUuz/2zQTojhMGtWzeaRZQV/xZC4
7C4/O6bvupk8eZO6/CfvFDnEcfdiIZ8l8/+m4Ouz2P7ruvLL9/+xrnD7s/8kfqpaoFvQ4n9sFnFN
GqwebBgJPM22zD82izIIMwRv0fh3WwCr0Y91RUL2xz0vimwl56akv7VZJCLwf6wr//vSMez/sq6o
rRB5DZfFNinqFZoOxbADVpawMZ6AloRr0vN2e5PZF7x4mDC+hVPYutXgBtgTKc7xnRGcxuzUKPFJ
i13qSBZC6LQi/rTQuf3anNA8aFzZyb10Wnhd49ZfMUaePoy2UXzqO20pDdbOTLK1SjxxMl7NiOFi
kd7HWNmIebcdM/0mxk8VW8a89qgECOC6tqL4XUnhA2GDvUbzR54NDyHAheah1mu7CLy7ng30CcfX
FuRnGmmTYyaeG+L2aBWDGjNi8f3oCa5+ymP9rvgYLxXBcrC0UNFBSKgSTurva2q3ieR+XdGPGqq5
bPd69G0WEHDCLD9SMpuc5OKNUvttaFNDsBAXW1Iu7rQ1vHNwzOfaJcM2x6NCf5yIr0qFtTn3yVXM
6uciOkTctgV3LSwpkUutfpURltKZ3FPVJo1bnX2prNx82pHRuyB64pDoGZSryk3qNz4okeiimftG
MU89JilKX5VIt+dv9F5E8YEiv0VZC3st+GK1xw4GlcC8of8++UP0KsYRs/Md7nIN9x9ez460fcKf
ZTdV/pAAuRxzwlkIvgQqwdvF5AJUbRcNOPoA4vpF6Bqfwgsv3BhEN44MrgeYnbzfVLDVGFqGr8m/
eiH0gm2yoqvlWjtevVepXgaiJwmEBchRXbSFdKpoXaeUxU07ngdK+2LO/3LhOLDvdCQ4AerIilDz
mpmmTzmzhY0hxrhav8rDU4vXnjYodmHCSueHZUOBSx+GcP2a8PvPX+ujspnIa2l9nx0QAv+btHvH
tafxiptDCEN0QyNXW176JHetsrKDo7Xq9+a6OXTBNr1qU7cK4xO1ecOwHA7tCUS/ZYMgxbqrvvn+
3gOSJmG4wuZQpxTflAsevP07H/MgrEPPBliaSw7QG6NfWaGDb5gcLK+aClcabDL8F8Fw7fy3Jtpn
wUNUbdBBCIHI46Ys8JAezOazN8Fi8HAicbAC4Hqp2QsvUvxRIpbY2SJb2/7j4ARUeTzVjzTiLln4
6QJY1g63tLwS1uVasKtX5a2eCb3+c/wcLL7xjCy6Dx6DFnhW5ux27I7eSt9FfEQMHXg2LbqbdJu7
x6vt/J/HHbyS4I3u1CVxrZWHK8nYX3Dsbidk5Yf4hbaGaN0ssY6thQ0COJhN74Fsxz2/8skccBqA
j2CGnXyN6KGL8BQTlFk0q8Bhkhy7cMcYiC8FmwNMQWwb4yhWSUDmr6B0Z2wKYBjAKq1Nba9oUnRr
cyA9wBhFo13HtviOo0eLuI3t6QWsuewGgHDXzS2klRd8zHto9/hJ3R6L4HtrLsQ7w3huK+GF4Tp3
GLdTPH6m1cqrrjo3KSxV7YwDRDvrgWsx/8d3uGkQeEi8GxRrncvCgWjE71n5X9L0zNrGb1jv6jWZ
43qdhi6TeT4I/5TjwT1a+5x5D4asfEd9rLWI9vlafmgh+L4D4BV34856KUCwLRq8NTfhhToHlg1q
zRi6q+mCeA1ODuWlbc/8AsUh793pS1zz9rS44d6bQ7sYToYdXILY9vHT/g93Z7Yct7Fs0S+CAwWg
MLw2eibZnJrjC4ISScxjYf76u6BjHQ0+4Rt+dTjCL1JTZBOdVZm599p7+CGQMYizVXvgdO7JuYmR
aZInSw3VLqoH/EWxseExzhd6zios0XZ8+40BJV9PCCG305Md/MubDrzTDv+RF/T/D5H/R2AQ9/Vf
Xv/jcsCk1zAIXTD+s+38+XKwWCYMLNsuF07358AgYwkMIsQBfiR9B83HL5cDOhGTLgHM5Tcjxj8Z
Iv/PpuPnb/23dSeXl8Juu7Y9NsrDhAOQp7buYC/QBpDkCufdmT1Mblhk17IvPvN+WSSxYOKbf5wB
nk0yo5rZOcwpPtSqqq7SZrwln/DQW6e8r9aGSttHXLUb5vekG5CKF5mSgNnWNOGglRohJUW0Kdvk
vp2AKXUOa0U+8mHtjHDWMdoVk28hgFKVutH05hJU6052tn2l1XRIY+GPRnXwRiZJxVdNHs3hLoH0
X7xW1iGLniYcSu2F7l1Xs2Ij6O4EkQExuUhdD9pyWcOcbEHY0CbAXdvnlyZ1Y06vcVKZHbIAMlLx
XLmm2hoj6i1np9e3TvcpLC7ew6nQIB5jCK5fOmbtqfY64EeYWVA5bqJgY8b7PIcSZ41vit7KzsNx
5egJuSoxEdFsJhEUZa7amHO6VulH2F/Z3smmXNn4q+ss3eqDuGAMQhl6npW4NwmHaYF01MbBiZ7q
CLU3objTWU9ezdgijuFCOFvbuAKJ0aYPPYnrPUPs/r3pxtXUkiCJr1EYd2Z8lmF2mDoEU3gLnPsh
IawCI2FVSNx0jM5WhZPZctcs64IeSskJ6jZJhXN50+F2X8fjkbIsxvZrEecDqsiwqV8qoffVLi7e
3ZIr3F2c3f6rew0UQNQRJhEgd5ec07+zYVEC/tJr/P76H+WEETMoWuy11rfR9C/lhOYD2Y+AorwM
N34oJ4TjgmexCCHkbzg/dRo0IVCX+TPm0t9mIv9kgmGYfKXfJxjIM/haFC/h0mfx5z+NpZ24rdhL
q/bozRgyi5RnHzmp+Wh24UWuSB5W423gePshuy1HRAczSat3fXPj9TiG8lNENoCTP2VeukpJRJ7r
M5ZU9luBxDeZfQ0lmQlcIvRsPSQIaZsk/zpPgK/c9qSZ1Us2l/tMa2CdN4gJR4ualuOE4l5ojw+d
q9/yCVxVAm6WA+mGzr0uMYsl0UVnhKyAZwTRbX+sk69ZYZ0pihu9TQlSbpGMdyNuqDqTRFVPd94U
HJIS/0hcIqacG+9BqPRi6CJsw1m0o6unnWe8inHsDS8dGHLzq1GN9y4i+QZRwpirazkMF1rD5QVQ
xKqf84uWPIkxBWNFCsLMFLUt6esD+PvUgIogkmq24VNgm3VvDI2NNAKHtMlJC7PWIcB67TKf5/sp
1fxKs640YW+jTKxtbr6jY25hW2+wO39MQm3VMO7czqMYDk9InAiZDosYwFndT6dooLrns54dm2Am
iKcU6f1QEeOlx+SSGMDGPL3y66C4S01iOpgKdcTQRoHw5VI22NUTX00lsRQjmv5+JLZ07F4zcPdG
fNaNO8v8HClENQWp7t89ypOwD9I8d/nBVlc69tD6guK4ccdX1nW5d6oockVPtM2hgjpoUAAnCqHV
PpuSQ2l5ayiTknIpKZv1fNK6qyb9MCioDsvKjRZQY8VSbbVWy/2ooAK7Dre05C1AweZbTrhnk9aQ
w1Udeoq33r61lHLXekEdnlPe4+EkexYe3Wdq3JYcAAJ7lgedhmMByK/BITEHwDCu5xiZvHeBgoch
/AbP+iqTp27MWYf0a9aAVQ8AkfOn5BzSy5uovaizzzx6KnHGiNe43M/uXSCPRfFVIsAA83TQkaEH
nHEZDvOrmVMPnN1lwynIhWEXcipqymSxyjEZcV7mOe7d5QAtqwg4E0dqHSXBBgvzk4P44d9djBd0
AYJIHZGlx/Tjb4oxA2Wq9W+DH++31/8oxktFJfHRWKAMvw1+QJAIBG7/tbf+XI495jrMlPlTrnE/
bQkZ/JiE1/I/y0FXwvf6D+52XDH/Wo5/+dZ/Qyc4faOawWibYxk81TjWRRKto5autMbiyKKrFn4F
fSskh7VsaeZIWHS95x78dOs5t+HAuIPuc06GdYpWpoYdrSKolI9JMp2E/PQoVX1TrYZyXKOa2Xc2
0Nrm0QCIPWY5sivypQ3MIcXXQX9ZIE3OXJCNBbgrwBMmCHXP4oNto9EPaDN7zw+LJx0AgwbYoCqR
K7NUEcIfRoXLrgSoqK1YZvmCsNkSmGGng7nNP7WhuGgYNwsmHVxTcaMilPnm2n13mUbHbO0y+VTO
0c7Sv3hc+frhJXXfVVtsNZRkOXieyrqt2uSJubZpefwIX+eeAJgyWBeOsdfG+qKesfv3cm9o/a6L
4G3ls9+N/RrKyzac34042WrkKbbe52zy49FphjCVJ+t6yhnL6htgaU+slTgr7FVFb1/hYuRSvjE1
TBNOtykLLC69jm2elzUGfE31PJuYi6zBNwDSMJInkFac4AOvES8i32OKI0eOSDJ1mvgG/QO4hNG4
jAR5P7Y46ma4DVSOVDzZm27ERRGtk/RWVAOvRs1R25+jO+jrqKv28+Q+1FF1DkHLBla9nlxFu5jB
N+YAwSJRcpjOTUQq0bMcCV10IARoRBt12G7c50qAbYFpYxmab7rnDjK7MpSPiHodlt0qRaWWMWHQ
rEsTnGtZfdGQXkk1vCnVXEyz5k9xve/iUzATzNvcRx4GOBqJEN5xrWHiWha5Fq64DAPojO4NuWSL
LCMQj3mtI+LNISxhETDNbN/Bk2/EuHaBRk+1c3Kh8oSyOY8IwNhqr2SEG8n08vAoFg2jx7ojJLAk
uYHzA/1oWFdIN+JhK+jBDahOShsvKu7vYVDtrJbPRqbtciQnZUaKSQ/rSOobl0kPTmbDJBmq0dZJ
3OAAIoNb1c+L1K3G4cty89g67W2RfZTDVZsfWzff6ihujOA8OV+496QmWcxwa1MUKwikgWIuupkA
ElumIjgQ4IaSc2seu4RtMi0R1QUXaAsgc7rNJVEpMYyJQt/wiG5mvLhONILKBk9b1Gprh9WFqOxu
XUSXLXg8xeOo5DFYZrqC/NA+9OcJW2LVXxPNvDarZGUrYjEZchkma34MuENx2coHwSXJooVLiv52
dq6yONzN7q0wG36rKll7w7C3WlztAQlTDBQnKLcYhWOTNFnbaRj7hcQ0BRjOYTskOAzcskN9DdUf
g0ta5BtogUeYAbuI6xXPJQpUmgwhIkY57pVbq42XugAmNI3cSlJMsTe55V1POwcNY2NkpG0Fqrp2
BdbQ2FVgihMuMxr+aKNsP0wrsjZWiDW75ALkg42Mdp6pvRYDga4pcGJN4JtP3OFa2Sk6QKbVPNjC
0jaoOrBbc8fKE4FFurLyN9cIrt0yC45N+5JY+rZxYNShASTb+cDA/1RnY3KE3XTVSHtHUPS6T/ZV
ks0ndxIVXqqIKc3s4qrQw37cVia/qalueOgtvGpjM60by3ss2EsVmDPM5nks3FUf4HWrYTR7A9mo
xJF46eQ74qNLXhxgUVFALcayksPvqNANKQONQdVtuH6Fkmwv7jiLinAETKL1qGGb11JHHsYwOqio
WNifu6eyvrXGx355brAjGcrwa+aivWausnL5cFbMfU8DP2cLPgW44SFBv5BZEquU+Obp/HdfMlx0
EcJypEX7RWP0N5cMFIX/45Lx2+t/XDK4IthEFCz/o3/jlT+2S45tgvEXXGto75Y+83vPx01CAk0C
iWqwTF5uBj+WS65u8gK269IArfSPltb/wS/9trT2fvrOnd/mR7XeZHNRk4aTlqca9q85JnceGvLK
VtvIiQ5O/9w0aENwqtkI9IoYfP1HhV68SMwPtxsoXHjljmV3a0nYCAzPrRojb/CWYb0XfDyyAtVF
exc24dphAK/FrCuMp1E+jDizgfZVAvu84PNgPWgKMh4iD4GScUifB4/xr36rsTsYu7Mibi66Fu4R
fFzNcl2UxlYj3cDt+Rohc+gC62n6HtGk8fNes3dNVYQhrsdMSdAtMsrmtCSqzMeifwgT8t0UIQQE
AMAUqsz2GCfQ55vykDcOoQHsuAtHYvtSEOXyq4mDXjBtsbB5Ve1Z6BwTsvSb7KOoyEHkpqQlD0OK
rS0rbwpk6Wm81813cFc0yfjI3IVrWFyJ1t7ZKJ7i6SKOKHM9myM64hyT5RQfEg2hyfTKmGrdRi9C
nAfvUiDIssEaioTyFLzb8bQbeLPG6W6ehmzjatG7q217WZ0LbSnHDbxWRvDD3SBfY5LjJuO2CA9Z
f8FhJKtnyrPNtUvEjji76XtGEAv6JHHClNOOIFLc9qYdAcgV6nmgNbK46KWJDaFuOcnvMxRC8P9W
MTfMOmlWTnLtTFdLs26SYF2Iu3QEnRHUeytEpPC1ze+j2qZAhZhwP3Wj2XvjB8hUBU0awtbK02lb
e7ACOL8DVil5CPq0fA+0x5SACZFCrQutvVnZvoPV0mu7LYDeYibAMmSJAT6lR21gd8fcnvda6+wn
utdJ1+GGTWsDH1z60DVoXtkqir05fxlGUKmFCUngHBczYIoTtLKtg94gsbH2qWprszWT1lufgFbi
2JQ5EXEhD/3QbTwYhtMwrSX6BfkIlmmVWHSCqebuh5KDIjHmdZa79h17VqTgabjTnfCy0YabaJh2
9tCzJAsQN3BpLsZNY2lY47XhpTIDTI8ZwQYzflXMAVfcAxCiG2ypkgwfr0HwgemFG2EO+dpwcbMX
6hqCccgxXtt+HGtym9kT1tWRRNewIt0H/jpNKnI2xEz/5orueosPCJw2MzxhUFv/pqLDPyKs5de2
8S+v/17RnT9MlOOM/cV/hOUU5+8V3flDWjoVHTuc8U14+qOi639wHWOEx8CO7hBR6n9LOqhV1gjM
+FzdoK4b5j8r6f9DV/7Lt27yk/08xQPdnFA2cGUU1hAuPpT0pm9xrmg18J9q/hzSdi91dqS6OcMz
A+OLsi1HLBiPbMNP8Zxf9g28ObgYGiZxQ1wlAuuuxUiE+0zvdZeVMfmscvd1N7yak+0b1LmMj7nV
v/SLtZXNqhf1l1bxMCkYF1pylMnoK27sPciVUE27PvY2SakTaTU/ZImDGAmY6HIHymx04Shd7E7N
DwOXkylpfY0gzXB+abJ6of6RUjsCDEY51eTQay5Hc+TSznYsrt4Gxtyg0PKXuhZHXHHr0HiOK3Nf
IssqaFHTXK1Vbu4Meg48h/umA28Z1jZInqJ4DpkdKVffLFYpTc6PpuwPk0NmibtQ3wQITflquYeg
k6BYBGospyOEqc+2rQataFBs0Gec761FBgRDH7KwdsZgZrthfuugljaOsQv6YVsVlFqz/KIlI3CY
Sr+X3Jd9vZCbgLeg7mLNr/XuM3Pv66B+CedmE1KpSYyA6TI/K+N1jK817zAZB3c8OHyxmVwcl3+5
kc85pCIJYFnSNCVQ12qiwGrUkgUG8cELdjpBqH1ZL66ACz46RDwLJoPdKue9TRh39cN1lDi+EX0B
5IrxPpqeTZqiYCZT1U3CdW8umVbW9SDEZZ96uzoHYrVYKcgUHj8hoG8Vav+9YeTm2hoIeXEzVfpo
3Ug0HbKr1HlU0auWzFc1vu2QxrPlOBPti8wuXO9LGkSHyCVFxYhv0DyrteUUOKR7LsSQjDSOEH6R
q9awD+0c7xWHhiDUNOuIiAmTC2NIsYJ76O8+3UHz6R+BvLsHTUPboYrgQmkF52/dG/vWsZn8anL8
GHr1FsVRfxNEfcTmyiPsIOCIdpN26UPsg+YZX7X3kawuwrteZY0FFqPxit8P46GNlrRvtoJaWwyY
oiDK/psrLoZnfNCOYy5k6GWD8TcVl6UFg7NfK+5fXv+94tpUXGsRlVo6Si20nz8qrv2HpNyyYf2m
B/3p+owQlFQwl/WrtBdO3k/3Z5zaLFTYp3Addv7RjI417/+Y0S17Z27qKFORkP1abMNGxkEUpM0x
GeLlQmDpBPc1PNuejlDImcq1E97UBEQWIYH1+V2uCAHR7wKuUUqQxNflZBafJu3GSyBflS9adqtG
rsousdBmTlABOUoM7ocRutr4OTEGcbUnj0AkaD0WyIMBw2XRqHUnz9rwgXMm8T6F2tC8zhnIM4XQ
BGoGlWBfM7mAQ5Q2dy7DECd50SE94wqFYprv5lx3zh1Tw4G7XTpgc838ipmiJdFGxkBJmDWS55eA
mMtT+0jN863hSQECohCscuq0yY1J0FRGLooLmsykwPLJpY7Ws6lN5hTRsQP64OSeP9CiyvHREuyZ
n7gma7Sw0EV3FlFjoXoN2eG2reN7NLx93G6jXG3Zdqa0wy1tsWehH/qGueTTHyy8maeUmVibvEzi
Pq+vA0yAbqnWrjZu26m6sJe5mf2exNwpGZElwVPJMVa3QIlp02F74gCIqIfEP+U3enFdM4TU+AE8
k9BZDdFGfiJ2D6bWOaI+6ux7GgQfGqTngAungKw3qPLNhNCcjUvuNDYMB4kVc5wZVAhJiZuytsBo
2cjrEr8jrMbIMA8287rJup2CQ6LP9sZLPHbm/Sria0vcEPjZV0Ijg31KWf+g+itYRWTTJWjzjdvF
uy5INmSQ5cRo68lbj/lwwqdRa8/j+DZ0Hzq35pIvN1nAsCbMtO1zlsHsaL/IjoHauq6aY98+Kq6L
LkywuUBdxV/PjAfTwTKKeCf2Fk0WVJn2tfIukrndEdaIrSvyo/o5J+Sri7ONw68pdV+z8sJLwK47
12XeA72AQziAUHNfK/GmhmGV16928pqTnOzxTegBaiQQMAaYtpQFTxyiFOALMU8rZAVlrNpW2slz
XqoMZJnCpkU6c/C1TT5zNGYQEg2mp31yJYp2P3F9qaNTCxOkBXSkFPre6EpWbyNjFsT5aP/l1iSU
SMhgW/FpyMznOHgsvPtYMcMlzLULXjLMYi4ON7Nhub5Pq3PXXSTt3ZCZN312qqcn1G5FPBxTsnN6
tXxwr8RwmdmbGAOMNtXbOALdNYbbKH50ycVkvljz6JNjZVVfWfiZ4rKdPxJQrI31ZqQoAqGjKEEH
VYRQcFT/MIPIlWlwMkxOxEmV2rvdwGyRiQmZbezfgZMvKeqAyMLROrR1us+NeuSBK5+dYbzoaDx6
o+TYtGgPLXjnmbxVNTLDYYZ9MqNqCpzp66AIAGub+TI0YOsnOLc7xsV2sS3jDrF5/55WzM8LVLhr
w3C7f7PamBUOxG3HYjaDVuf/czFA3/7tLPvr67+fZfIPVMMuFyJriU745SyTf7B8d1j/S93wluyd
H92D+Qc9A7GRgi/8p5f1+4EGyRv5kaEvumhrcbn+g50T8ba/n2cenlmORgeh+nLY/naedaxEOAai
jpinJnkqaqSxbKHepdluxoDokaxK2GDSFfdMLJDEwwWSoL3kxK67w/wZ2f1htB61imQ9YgW96hON
EJ5IEsIcNO3RSTCg8ZKziyXbzo114pp8nuhBxEMMjICxk58NsR+zLhb1e4se0+2uKqb0SYHMEe1j
7u11PNuq1U52be8nB8Uf/v+Kz/lgNbcd+l9GBT64biq43CZwm3uuxkN9p+haouE4sS4LmaGWZnMz
Zu9CZ+Ofgcm+GUwXcHHqJ3W8ttlyRNqzk2wDakQWoeNj3mrl9kOCk84rOFYTwednSelV/uggrfRC
f4ruE5wWiZ6jgCYbsQmujexlTjR4RvO2H9le2YOPdGEZpu1Ew0AC2kBgfM1Us+5qcGJEF8ZT5btp
v53CZBem6tCKbqOKr5kBSnn6cEMgUezgM9vZJ0ay7VFm4RbcjgXaIS/fm3biLzgXV4OZScJECVVJ
H7eTBqcN/iO4503clBsPtEpZttsaHlMy3pn9fKGblzNagW/VeQp3AfEMC+8cy4mfle16Cj4mkIk1
t5oSqRU0xB5Y9yQYS3THeLyua94KFu74ibNp3S2RQXVLlIOayjtrAEZYQo2S2ltIPKg2V1ejIf2q
FusEalysrqck2GaCxcy0i2u0VLQ66evAtH2Uu2WzRZ+GMFuR1JAj66p9ObJeU80GP+/GFDfKpfuc
r0kYZsHXsqAD2YTnQjvno763pgcBHWBZzOhM4kjRvfRUvsnSOysYNmI4mbjoChMyVJcQWjivU6P2
uVMwZMoPOXyuPjyHsY77MMal7fgxOLehQuJBm8tiLmrrvVQfCWmigmxPPJNArjNEr54JDwFEpAT1
xiYnhc68Gmx5tkgB4oBGiqZHa6G5D57Z4FMJJ7ITtMfAs9bMhV7nAEFaZhOmuqg8y6iB+1WzN3o3
BREUtvscp6hayysSSnhkDxKldIb/TI3Fs26nJHy2L97Y3HqBeq499Lj88/44T87u392isNWnTWEc
/x+R1d+0KMAB/iLs4lW/vv57Wbf/YHBDRf9zKK/zyu9DIfsP4eEHc0hxkgJNwU9lfQFsIzPDnvan
Be1Hn4KE1OGP6Cn+PCj+SV0na+H3uu7+8q0vLdTPQ6HEqPugTYk+YypubXpkDyy20UtamBh7Hl/I
TUwU0s84eSwBHMIR9+3x1oYhO4MX6a0DQsLLlN1WnOjssCd/9ErggkuCib0tBpd9+oOT33U23Erb
SfwWNZUToKTp1bZ3c5/Yv27IV1ASVlyj91q3SdJmLfvEBzvC6iv0Cz7dA6KfTg82i5/MxmZS32bF
dZ++9eZdkYA3bOGbPMf5ZRnnviFKuDoozlhsxS5xbK5BHDkeg5FWJZvR6pMEU6ub1Hqp8jtTvmh5
d8gghxIdvqrkV1FNx6KC5mpMV60XbIypwrNxJfq7kG80iQ0/s+YLrlc76cl1IWa/SN5qrdzExH+J
ZodKDdEZi9GpOtgDuS8cWQmJa4hu1UowTpkUTJM4um6oTYETrMYgXutdy3SXkYVxzxzYNpqNybHY
jkyB2bxH6ZUNrmDoiSbOj5GFKsl9F9WTtWia5EsPxDrqwU2W4+3YtKtWxozF0oNTHuqGttKBij28
NMUr004c1u06QiWCaGMTGK9Ja/OO3yvCnQUpXrIuNrb+kEgG8u8SfInIHlPtZOgPDZgVEqH2k5H5
Ab43ZsvM/Lah8QJLbKUiOsx4wkJ0x/DErfOdFV1n0XCZ4+1tHJh8MHcnosFmbA4WuFgWj9kjbzVX
X6AQ5pND/R5abaX3tx5TxUJH2I84LQ20fRTDUXQ6f6bPCFiaVxW933IqKkiMdVrdLtdttXBUSojt
4cOQFFt7Cp8HE9vgYJOSdtQzDEZMs1KN08F7rXhjAoKXs9vGu1ZAz63HLD3rC7G3PIxsykuyCTj9
uYcjbebJDcv31ryOGn2TWwi+IjFfmj0tcKYTFGjnj52OqSgrN1mS7kNoQ5OzZFpK09dy81qb6QLp
nptsXTTt1Sjidxvv50MyLR0ldmn49uNVUHKCDyFSG/ImQET4oWkTzEsXGRxnpk+DeJTGhWZxF8Hs
UAGUGB1BOma5yRX6CLP344Fb/PKIjo80tX7UPYY5q6b83Ko2Z2pQP099f6Wl9qNDT5AM3jkpp+fe
vCHjpJdHmb1azkREceSH+kOvX3ZYaTSzBOPpfRQFs1mrY2xneO+evp6s0Vv+qljnc3VTIDX0S4mO
J+HD1tTGdjANZrYCR3kwzWSteBeaaUPORK00yPxZiexZj5O72gzWdlA8VXrd7apKHQzL3Ng0KshN
SY6CT+86D6HN4a33N8WAYUO35Ea096GO/1MyeqScmCU3rK7dY003zzBgw2Azi3eL6FGtXWPjgpxa
rNLqzgzeI+s9t+WmYUZtgKImCcsF1rXrW4G8YQv5iRlEhK6o4N/YpeM51K9lnsaXTgTfNWU/FTcM
fK0lo3x2EY+UlxW7oUG7SHoGDJB9PMVEgDQ+zZy2ASPH3HpA88dSJ0m5SzISoXm8qFKDEufZYJOm
fQrxo2414LfIJUIdYDFmz1AwQP3AqYXm1WS2sLbchclSHDravKp6DYGoZPXb3D93MUHUfMAVTrRJ
nELv2jNvKpi2nvZp5rvaY9FmPuB59dvAXUt9L9RNYL3Wcb1u6dllkIIC58OxIHPTG29+0YJd2NwG
LSZB71ZqtxOmp67s1mVHQDAd5T5Spxk+yXTT836giTr2dnY5K9y0pelX05VpfUQTPXA/IAzjX0jV
bZDbfPXsrJP6lZa3EUT4Jc2ytt8s90tPPPPQbiuj3iQkldHmr3DtkZ8Lm4m1sow7wnkMLrAvYQy1
BvavEVzq+p1Ut/V0SPlreAOW8oI2axuan91wNue9yqHdiIVy8Tr28gYjXkuoMBfZVYfkxUrg4Hbr
jqT7oD2YSGe0s5k85dNRY6jVdYWftjckWm5bENxucynSkzkSWPP4DMsmSIk5pg25V9GLTRmZ3Hty
Fqhq5EHSEnD6GIrJWkVyWbnSq1024dySTyK8s0JI6gjlLI5Pk9lRrU2+N50yJlFdcT9ylcXWuIo5
+Apt6wHRFdq9QbDLvMCmRl8Sg2qhF2G8JAOT9sXaRot5zjlEw3U8PDQcw45+jZxoN1MjC+7ySYq8
GNpoxWLRUzDRWeCEEufQjEONUZ3lx83L1OOhILs3YHpmt+d8Ltea6NYtACvmlAqLpi4eUmDrufPh
yGc9vOi1qzJ+MmEI1+C4OUqQfl0tQLxAtj4bFhgPmvFeGG88c7Wh7UJmbx356WODhQHzVX7Kw5eI
MKM2vLaIFYYcsUXUwFoh2wzJPmHSVyRHZd8hj53LjzikX9CRqfkd46Y6OOjzpcZvvEJ314Uoypjh
ye7eTcNtomcnvZW8xbRmQP3y6gkoA6t0IhnozCaIKDOrUMxgsuVY6Z4lArEivytpM7rLnt9g071k
DGNLxGnOuI/nvRnjI3MfybPDy37VF3ywj5NoVxFjS533t4W7ppF1n95AyVzZM+5ZwckFJMxKH0Nk
gF1IuAHisxhDRkzoBPuLdFmFDXzioTGbOaeyte3RZUo0kQbKK6N8kX11rWveNsYKI1jHj/LV9W6H
5KGyXnsoyXTOE6qyUtc40extosn1XOvrprkkK+rQ4FlNgrtUPtjDl8gwLyTKqwBLpUEECon2YUkn
YyD3HleouU9R8SplCyiPtIBrvboUPKhZph4HxeOrIyOtnyJT3PV9u06x/UfzMTJHf6gPtnvbSGSR
CZrOWKwcLn4pKnDd/RJJFv2E3LswDCivo37Vx7vWJpLQ2kMm2GThkybciwYoSZN2K5tfYZ2eQ+5Q
xqeez4TJmdTkmzl5ypwHb0AFQUmEVHKxBIN5d6WLon3EZ8thra5Utp4G3v5tI66V9jKicKisqzqC
ub2Zx6vJeHScM2JPPC9i1GhGSX4wSr9yrK2O2CkyrwBGrQKdaQQmhYGnoIPlVlubKeOziJw0nSyM
gHic6/umvIrk7ejcVhLlVJytBmfYlpghHVpbB7WqTE+FeBxRsoo3nmcBWyB4nIvPuuf4ghiupmNY
fxr4OtPoPh3vo6rfRBKM9rqKz/GiDAzPqXnmrYXQIolMdad9NpBxs41LDpkHETyNzAi9co8D2Fyk
evgnOFnUh+ag4eA365LtCkoSF1Tm1wkXqlcruAzVfV+e9WE7RjdTdUqifNPqzCeCD41W3pveTPMF
IUHa7R38FCnEGQ5e2vQMI9B71H/pp0MefhlxehhvqSl2s8KUS/UViD3rCElJfcl1ed+06NeQP5gM
qjuSEkDqXP+rO0uU5xYIR91j9b8YDP+2s1ysNb8tv35//ffOEmAVggHWWCAK0DMsPemPzlJnx2VY
f7qCvm+/4JpIVmWOxLzkmNZCLfg+LFwMQwuA1WJW+M21+E+6SsAmf+0qf/627d8QdoHSjMoYqvo4
jlPYbIRLL1YKoKsyI6XNJeDa1ZCdBnZ1VHW1pJsFl2VnPbVCrpMWq0/e0yRZ6bgxRrw6w2ABHFDE
fta3tkwOxYC7Oo3OdtPuQkwSKhR+IKy1zLRvUB+zCAjZ6Ew08N5qViClOunrjX1fFvpR75XYKTzI
ehVf9NI61Z5al/N4I1kld8F8M+TyFpfJOicWqZiemz5/jCITxseFFkTrMHwexX3fIY8NnjT93rG+
WoRBEbhnVI8ss2Ybk/qMf7x6DMRD7yKI1Uifwkht5C0Ts/g4cr2oEasXN3N0arqlydFpWIgBtK6/
5VSDw49mCgfSazWwFz8nnDSdob8iyMZwotaGnm97rgjIjKB75qjaTa8SRElJx9eH8rZSL50eAxgn
/soNcVBZD1nhPkwV5ZtRUMXef8yk3wCDWnJeO8DqtAopGWuGsvzMsMhsmRhktRgdnwuAfzo9dZxx
2iiwEqitLaaJJMytiuEVcd6hKNyCpQl3xraAqgfwRZf0tvU0HOx0pDs02vu4JAklmAXeTMj6JaDy
GYl+g5Q/VXS5oD/xzhQhqiX+YeOuljaL+PnSEqSQ4CNADE60dL4fcTapMvY7z/YzL7vgK+Ifbzlx
evrwcbVs9Qz7S9x0XHY3We3AjbjOoc4G8iZFwSbLDIumtRkmExoCtZb03jgvuPjzS6jcdDdICISq
ZbUoy6Md8Qa35XDRR/Gmdj8m6aH3w5Gj3xnjEwmSU3GspxvItuvYQ3tIjA/swK+TZ3G3QqVXwuhB
U+/a6aEvjoONxD5Mj2R/3w3eVdiU28Y+9yERJcxaoBsd1HJzqcgR4xaakqzbBc8Eh7M0BGKrExk4
3I0m0Rn8M5p3mw/h1hGXngQAApQD/4AhuFuGLmaqI0/GsNgsFugvU/jwOdSyrd4+TC2pivTKNXkH
dlLcolFfh99GzNwYAxSFE112QrctiHZM6L5zYnqaxV9FVz73tz09urv06uZTnxgryTYwzh5L+vm2
edTUeabHVxN595n9f9yd13LkVrZtvwgKePOaCaQ3zEwyaV4QdAXvzQbw9Weg+9SRVLqhG3pVRHer
Qwp2k6wE9tpzzTkmYobwMjQAg7V0nK714Vt1rpKEIIBakAiqa4vXjgmHeKCDojChLAyNspmBrpr8
JMsnNb2baBBl9tWX35b8pKNOGFK/qVErcnGL0C7g7Epj5gUoGiPKhsnUkBuvuXjVtMytKAkyi60e
ZFs2mq7it/hCpkuEVhKT0bdraEMy74HnsPA/WeLVLSDx3B2j3g2SIxOCy32LQgZIHHrjFQNAPQrf
WMCi1ghUGyDDi3y+4wTBiVYGNtEI99Uym5WemgicKF+zFqiKJbMdx0OuNytB0DdBJaraTc3d3ZLf
MhQk8kSulIt1grKUoDAJYpCDdTW0I2qW26BCmahRBaqUijqVVp9UVWN+TYnWdDh93qrsmlSvKapW
gLolo3KVGnPVXLzChTxGBdMQTmRUMZXC7MAkSNEfUumls14K9LOpvsa4h+xTo16ApbRsz3vUtkCp
vQL1DQ4bAyptzqhyCepc0HspHqlBYn/MN0rrZS3z/KPo0YPizXnJkTEIeAtVp4q2MMrJa1EDe/hL
aZifQV0tQ9TCeL6uxOOhQ0S0BNmUmu3/xUJhDFA3wvhuyt+avNXRIMN+E4PdKKTkYEkyV5okvEZB
e3P6eEvs0pOcOZ4CUoZp2GrLJSlDm4KXuJ+OYKiA9aarTqNCgVHV0GlWHsA6dIV/1Zqn1sQpmXol
8UG5AgkIC/rb4A6KmWkFf5VuPJtqaPC+SA4veuvs9KJYyTMFW5E9JEse+OE4x1pb9hiF8ziVdy2n
VAevV5rzDDinRPnwgU4kvXy3pbMZVTAwHGLdtWumxqKs8lucZTChKSOZnMcAOR6H0tWKxtmFhRUv
sMQpQIGMopgNcZhsfX5TtuZ7Ou4zk6bnoN/K5nRW+xDEsr5om2BVpAYLj2ptStJK520U0ahZsO+R
YKEkytcckDV92lG5slvcSuwRgUNPdE/KiQEU07LuYaHAzilVuMt6vC7C8WhNwtXQmIIY2dPvV35W
bgJZfh7GhIijtcmIZypJgrM1W1VEcZtJXQ0CPYdm3iGVH9qmuPy7J0Hooix2dRo3wUr8/SQIPuqv
k+AvX//7JPgHj+ifeMZsH0weMdxM7I5nL9Tvm2OGQRvt34bZb5Lrdv5khXLYJ7Pj1jRC5IQT/skw
CCL5r8OgSiyB+RKp20Kg+/OKIdJtv280Ue5mba3OXo2kPGvI2QFXnX4cVoM0eMFkux0G04lgXc9p
PWQ0/KnVaYrfxVTfUqXiraMuGWzPfhNcQyV+syX2ZwXPXxDw+R4sziUIjD6tD4PCZdg3jevUW1jb
Y8cdxlulBmwKrX5tZFgVA2Y+W5hA6wR2PiPYFfpLGNw0rZjl85tlnjW1pSwvPyZOf8N6eYiHWwJB
eMFO0LnURYlRsAmmiEhUk24juzO+hnzcwCKkWyvPZd50j21CqGBoz7LSUvUuPUhSvrETxodWGt7s
4tzX/nMYibUW826teOwRl5IpgJqPi2s30O6OYx/m1JgRamqE/hiFTcMRZsw2G8M4O72J2V7iYNZh
Ayr2YnAOfW/tGyHBmGg9qzIR3NXmI7UlzJ9Hv0w2w1womZaesEZqTY1rE9i70ZC2bEvWlRGcokp/
VgYfmxNZukGGoBXmSA75SiWZXUSkEgiE7SWHP7c6RN+xnqfcPA8ddY2GW7TAkgzr3EUBYrxz1Efr
NUnyvUn8MK7ra9NVnwbrhHGwbtN84+7i4FOqJXspDAiZ2HcIJT7oTuXVfneejHNnP2V29IjJ7iVs
dXPrJOpDVdmDG7BAAUg0tfKVxpCe+mBsmQZXgyGmbK8g8Y0POJiqXcorvBv9fUJGoceLqeH+kjB5
AAuZjplfL5OCsEkWZA7nqbT2oxFcD8NriGvIYF7OLcqSbID9y6KdNpP/JurYTTvmuzDcxIzEMgdq
zXSfZy9GSuhyzpSQfMhGjQU6TMf0K/MHtyX03fOidbB8FYzfDRbnqEEHYixP9KfWsl9pQkECUU+B
r1210LeWBE8UVw46Mv/xVxpYy5zCALR8t27tXct1QOKMT5RbK+4hVUAtddM6YrKKoJHo5wpwJOPE
quGC0Wv0jJ1L8aqopOX1YKdxFZEDg4s6ikcG4z9+FPYTL/NFn7HuDneq/aRzpcH2pJWfVnHD1Ndx
5cFJJ8bnQArdStpFXIpgl9xZIuRclQquTHi6cjwBTnyRWUq0XKZ0LlXaJB5KHriOy9bEpavm8jXN
t7CA6jSKDW8a17ORa5oEhXe+tenz/S0Ga5JGPksqDWs2nvMJHxvSpu/7t3iCBtVEW8MpLppeISDr
O2W+KeqRmHVyHl0bNFRJi00Qqc9tkPo458pdBnFbpYNb1JDRptnUARyMy0Av3QyFawtGSKmiwSKm
OyJdD2G2axDq8l7a+bn6lZi0H2bKNo9qr+WaojNu13r4wsWftrZm0dXmMlbrk1mIxbyQ4Q61zxvd
K6xjwfNiywd9bE9tlKwqubgUPGC1RteVQ3h4aj4kDHWRACeMt73tXjrFxJ0sDpIDRj3rt31CC30M
UQZijcWmP2FszCp/Ywf4HvsWFnMKH8Zx7qVs09jGVqDwb+PcwZeGG8NMDoU4V9SOKewe7PRL7tQ7
FONTpWvbtoVi1ryMirqrE7EtAxltn7rk1sZ+k64LSblYPYut4i2WwxcnKR80NSHXOb6PWb5LFLG2
Q8rA1acMbW5sKVWe8i28Xqt6bVMJnFxxynwT+lu0Yo+z0S2axaNWZbAhO9Dg1vb+1WMBzCdQybAD
ID+Zfy8QcRxzTv8iEP369T/HAnMujMLOLMs41czZd/27PjT70MBa6v/nGvupESm/mSZ/E64MQ4EO
9/J3jUj5bVaHNNvUiUJiQfgnU4GCn/pXpgwXZdVkJtE1nNjzaPJH4wHxjTQsKwzSWVpM6zQk7ytA
LoYaFzNGqHtPt8DJbmvlYSwkziqtZJXv4+x0cIhFQQUaQ+EwrNskcBWnJxKote+J0exUTcrpCsEw
qm5rnMcbWxpxF5SNhd0pKbdC1b7MwX/GecxrVDYPqp7TOZLXT3KOdG1lw0vQludAeqvQCySda/vN
4H2ZFB/DRG7GbK7BCIp84NjVppWtRoKNXahvMpK/M7UyaEkYW8WIyI7wBUubWmpzPLfYgSrcTOFI
2tuXyO7LZzucTqOOYiHBfmrvPZMyyh6KcuPWsPIahoyxCZicdTfk5aKw75gCLqeGFLE9KvPHeKje
fLPY6Ci9WaWz/E90Izo6eccqrRVIAuZ9ootHldzGgLxu0nyNmWmepdKRTRR6HCf9c9abFDRT6cfu
dKCj2MS4VlYWCYpiaVf52inTa2ecVYxczoj2zOp6aem3zE5dpRounZOxcSB3D4G4aJ1onbeUnY5w
OJukyrcN/+kFZlJvlFofIA34T2VHBKZhPRwnL35VbVnbbARsAQ1qQEg8z5KTgexk917FXDotw7gq
VGEGFibxgfs3aBbZeSUzw66WW1J7EcMXsG7aOLWdRVp1QLZpEiS0cjo0Qq3P+sDHRKVq0mzH2Shg
pe8pScadhgKHssRh/igz3ayRg66iiS7hwBKmT3YCYV1TkkerTbd91LxGEhvfb4LbtKVzRyWAUhS4
9pLDkL1r9Llr91ZshYQck2f/Zp8sRlbCPabBsw3tzsZ19DeyN2+1v152fv36399qpq2zNeKt9/NK
8/O1RsuYrMkqbxSZsNx/LkK/v9Z4ceFNQBJ3HEvmZfRT+VZ+U8nf4eZVeQcTyf5nl53/B3fvTz/5
/P7842stbRU+WxGlRjIlYShwyC+6neHRCJfWbCzqyERPjSc00JfVsOosRoyODegwfAdUj2At1xJp
q0KfG7ujVcaYV5WDPwrUTWKnxKWepFZs1CZlIf2QpViTShNWrgWmItlI/qvURz8aDtiw4F1A6HDj
iEy6iqhAPhTBvGG2MBrtISC8InCyR/6qgpfWtiFfRf02HQdCEmKaPLrV96gP9HoVKDkGgdmiYanr
mPuuLUEG9/VyHMZokSE2DM3MAZfD4SFt7WsoOf6NA0nidcUcDsrXcsZnNZ3f4fiXRhz7DAN9g1lX
y7oHu6gStzP7U14Ep5aw4FRg8cnVBzWX8xVybf3U9SruqdbY20FGuLcDzpfeTF3ZOXK8kScyyFK4
bDsCG3G5zR2+efJZlskpMNaez3g/Gpbn2/uQXEzBiiyHQBNQ/xYm8E0yIjhWeSpK7g/lVsqmi9E/
xNpniCKC2WfRmspy1MXCTKGNQDOmSrUnG9wgm1XjWVQOUtpTp79lfuomE4w9/1Hy230zkCPpsM2W
7NYDiDt4EbKBMnk9XzjwOYQqu4ONHaA7ZNHjhFPA5zuQldmO26HwbifCL7lWezFEKCvNT30SbvKS
OCApPCuU1z4aaCrvpdYzppHmNsjJ5PImvAlWuu6rXceGupzNsc4FljjK+9Vu2HLjDHgs8C10V3X6
0ot7qmx8lTINykE1viFe7d2L05wj8vE5Q6WDASoB5G6F+4S7ME7oXtDS7XtxhH+4etOnNbE8Lfoa
tYta3gRcL4fZ3YRoSg0Le2zmeFXixAY9eAxH+UVYxVVpS83rInmTt/UtdgS8mzwhpxkbW+5OhDGj
HtNtM9H7IXGnabAklGyPBd0jhhxv9Qm48yD5RBTCW+kLCEeCEVqCg9tO1TVHAnALQOnQ2ecyHbb/
TZ/D4+Ct3BNg6YfpXtqszwNSUfPaxcz4TAQZ5XGh5FesMHCWE4TQ4AkQAI+bz8LnohNhala3cvM8
pC3Bz+A1lov3orUPwtGuXTCsB1F4CneUQEMiR9DlB0oRF4QElKC15W1lamffDs5dGD9UU3dB1mO9
QtXdkHz2LEmsTKWc/keXi7NS0rKZiI8ckLMZ1RdSHnjN1PTamozSKiCFuu73koluMObNo8GFWdbh
VlesZDC9HOzG2hQyjqN0YFbqBoRwJLtee9VkFmbTrI+310hIsRs4qUf4gFw7RD4cSCW9wJYFdkap
ng0nvAWD2Cnd8KFSml2zJtb4vxqZraImOVsN0LiBRu40a9eGGjWLyAeeWQCzdJ76MdwoZYJ5ftpH
pXKqw+E1HwmWylJCwtiWrkmcnQbM5IYBmFQb13ZabSaLa5UwmLsqvXvt63xTadoFLyMWDeVpTKm6
7WntFfxeZAVYifoYUxxdxOVDHRUghyRcHqO65MbBDY6qmWWDfydSKKH6N98wmNoNS1NoNFMY+P8e
lIbl+NfMChvhX77+51ls/wbpTKPNQ1OJp7A8/v2KYf9mzH/DNA1D/d9d88+zWCbxDkENIC//Z8p/
hoP/PYxJvONtVlEzNQcE0Jyq/AehFc35q/L4p299TuP88TCOSZu1usDcHNrZ0XCCW4DFE7uGC7uD
RhrE70iaTvUAi6oKot2UtPJqMOepcgJgpMoN7dspd201ntZVMzIK5oBAAEv7GT5NTm2TWzTvlfX8
3jGF8AZt2qZ1zkPguHEJAdtqT+agvMlyxDq02emlts5FeFeL8odl0VJb03/WyyujU29RjtaRxhhn
g51NZFyvzMdOE6HbgzHhzNFfnb76GNTuAM7SNSScvZogDhLmK8v4Zq6lLYkOc7XESEk5dlq4Wq0e
07y6yf5wF5TBD2W9MQVewWn40qAx5SG1h+a4LxJxssmkjyHoD4N8uMjXU1gfhj77oZbdMse/K7gx
tGawb83ukljGfggNT5qCtTLVW602dmQXIXc5IBPlxSB6bxwxmvXyOoFMlAbaqnFsF0DS3ZJoSzRG
Vwv1VUzhWwROpLFP2BYgTm79Gjsgllfj4Cig6dnTGn1yivkTqfA+d/XHEOBVjS5+9dzlr4YSeBxZ
LKvYMozmewKDPNPg65qAQ5K7iEEyTm8d+e26jIGyJWtsj6tAeuYHW0pFskkwjBkqq0dS47iTKzeq
aEhtb010LhGhS0PQdwexX/qy5mo7qvIaIqK58TLR1R1b2bEFypEPuK4Y89pSX2S88NOEbF/mhYRx
Q/tHk4uHoLQfxrZ5UslCOeUlIJqjjjjM/FMYYBYo7bXfmF4+jcc+EB9K3Lklm/mCiaEphlc10tj1
jSOxejAqdTCfwXrv1rL1XnfqOus+hExahTsI//zWTJoXRfWSdRKG7nEjfNXT52MIF5UVwqHyk5lx
ByTPVlcmY0fFx1qaF56zI6xqD5iwd+2AKs+7VqpJWpqiWIQRe7yQnZCVYyTq2YwlMMoVbLK8ryPO
I017m9pnMb5UgtqJInI1lcrAjmwvauQAOM9OaEaq7VXOx7Yomg1C0LpD08Qsu4/i0k3HkaRB4HWJ
QT5qot22e1CIB40kZ/JxWiv8Kcal7uWgFdj2LRXlRyup76o6cCJ8RSU9pJ3yDODac7qAGExyLlkP
kjhtaufiCGkbDZrXA4/20WtZiK7zKubOuuk1fSsb7Kxq/bkGj+HaEJJbn2ARlgYpgdpgK6/Z7Ko3
lGXlYIAiRT2p/jEp6o/I/AKzBYaxB2BnZqSA0UDxzRGCs5ZST1k9Zdhs/6snyC9uL+w94tx+DK7Y
W9hqm57cF+8BfD8tDPYpfwBjI7k5JGnK2xY1O8aqzl2jYp1ehueYu3utlRcz5jem2NtKo4yhrcqV
w0eYZ053hd+srNb3HJaFQYfpL7BkQS43VtD8az4ytTgJgril43DhAMs6tsErI/2VPNdDQ0exRFEb
ocd91UtnO8IV2jnYFmvHt+5jk9F2xfGLCq7qwRFi9L4Nq6XI1FUtcbem263t/YVVZIcUJbJiXJXH
2ft39xlzDWGtAwuWh85Emo+3UZzUqIUPl5zTgY27XMfYFNSB1XddrTQ1d5PQMtiBT1+yDq5/jMZj
JtnGRrcb1uUForKQvYL1D4f+rZYyBo3KKxJp5QuGYiVeyuXctUvAOjb2BdRBmc8Ce2Uo1zziTkwf
OPsEArOU1dVeklSgK52IyEWLEoKr96HULTIKZnfLk+Tx3zw9KPSkcpcHiKrSk/X30wMBEq76v+iT
v379z+mBci76V+c8KcY4sDl/mB7M39gVgn3QTeTG/xJYf04P3NfJw7GfNHT+i6z/6SpPgksnOKWS
xdIV+R9d5ZEAmA7+jED7848+R6f+QL0utG7CTOcXO8d/zzEVGPiVMnmtdC8xuU8CPHSTcn/kI0Ys
hgXSOQkHV+e6aRASjXzzWmrf/UShQ1I/pBGeUsfX1xKLrkmjLyayvRkcHyQOVco24RilwF88c3D6
Sv3obVyuYA/q8bkqf2SoaSV7QaENX2Y4rfVA2vWpf+ts1Z0gzHQjHSkgCar+jfN7HcssUOEmJHH7
rNoATbj3Wk6yTtLBVeseuH/dY2dtHf3gZw4hFC0mdyCn60yUrupnNwzd11ah8yeB9QNqjkJAjXBY
Ga/5g/TyvNnZPddLoSp7E5OrWtYLMyAyb1j9Jh9Lb0wI4maHOAnebLWFpsYNNUOHW5gM/wtL18Vh
KOVNg7dLpgOMneNnENO9p34raeqqBoQIfvRKeu5T6bmaAVkKdrJSLCN7z5praUSQMJxPHeUuU95q
EAMR7nQFM1bM+y7QDNZ/6j3X4+MkRlTjtYGDpjXYztDwkZU3m67u1qyOqngNq0fBiCMsG9SXRLxH
Xsfqw1RnbqyeIr/ZWXBoLGyJFGhzE34M1P5RwwaocFnteEM2nK1AHt2xKV+pOEI3ufXxxzQ8s8Fe
TP5KgPjQcIyEbbuSOTT51Sx1h3qXBr4G4qtOGZgsKnwpSQsj1gFkgfYZ0ig9uf2ouBEYHQmsWNh0
O1mQQsk/0pnAIFtLzj+uX+zyct66ZHekJ1ktPmyGgXoYPJa52NvBw1bGxvGHTY9GUkxvucZQZFoe
mE+XDOpo7STzw86TZao5j6N+qVtywkPhwYKYwxIITsvev0JiMiXqH6eb5Vy77OBYhKBaPh/cnA3B
PN2TtJjd09FNl2y3KX8YdLZJ6neNY8yWmF4DErpMJSbSeDZsCpPEmposhTSuC35DDdJ5YVIIw6eh
tKAxNDc5vPSgT3KZGImk4ay51/WREIm+EY1mHws60sImTFZZzo10Hk77bCPU8BjpWzHb5pL6PgRk
ogPJJd1KpgT6MK7YxSSYphsJo70ZZ8Rtg5UZQvnTJUimpFDAdpQt5035NnGoWxqGoOh1mMkrU+/p
9CA07QBPr8Dhwp65+RFOJjIR11tzL/uI5Zq/Mym6E0V9DFjVgkbyRpWnqnM8CQEDvDrJ6djjcros
xpTfcYitkfPRYiXq1+uB7Uccp4tY0bdGl61DdspGlC/DbDjZA/tivajuepfzO+PJy4jGFDdj8PV3
gw68Zaan2Sqkhynp5F0oEL4m/mcZGCWQqWr0WrX5PqoxfPKUDdBAwizRFoEyjSyD4+UgZ296Bvo+
oS0auhwX6/Qc1BynjZxehTq4oU+NUZ9RCOhUQbhRqZit4Oj19XcPHLbo233UGz8iu91UOeoeLehF
wHuzSO6t/dxoFNKw/ECdwB4gdV0E7Zf/Vk7TO0kZsPq80j+V2seDPvIHX02f5vQVi2I7qcquw7Og
mOOq7LYaapyvGxW1gk4sEVNjopSScyhXa30Sm9wZ6MJpINGwyepXDYe6bM+ki67d5pX9Wg/pg6mq
l9BprgNlryQB6m/ZGB3X0Jktq5LA+ETFdQXhOKg24xQi6+NqNSUvlPtVXoSHRB5Z/oS1NxTYAnuy
OjapNJ5mbgwZoEv0Ir+UWHgWbpzLWwU2S9ElH23JGkRtzjASH+S5vrH1ZXqT+uO/eLxgC+nIKkhT
DTHg/+eKsuDk/TJe/PXrfx8vlHmL6ZhoAL+YojQwG7YOlIl9AUr0/5miVPs3+vnYflLCYRn//Uc/
pQn7N9YHfJMyg8f8Zco/kSbQOn8dLhz2DSYpboZxjb/+sieI+8EXdYDurv4QXudZN/sSsNyrtxm8
70V20kjwFQuHJ3hJ78w53aprdnIi29Lhp1u017lYNtIbeRLFfor9o8o5d0gf9He4UR80A3+XPPUt
PX6u+T2+JydYEV63q6GHLwi0LaOP0Fm0K+dmrukuOFXXFCbBvv6SXsQ9IuGqdUu358q7s9+CH8io
7Su2iBUMv37VfhbemKGaLnR9TTsaNIP4mya/W7qN6cUF7roAnfaITcUdHog0Y87RL5TG7UgHu4lH
WMdc5mfggF5yFV5+UNfdLo694LldWbfoVN21lbXqHzJPBEvrWRzTz34LPV6cqsujsonP2SXZkJfz
WN4tpldtmxJE7V3CySk7gKW6C1sPG9W7cZbXhWdsB7HszssIkjEtNgtn2+w1tHXavBAqjFcKu9AN
SzruaMO5WLfg5F/aQ3SdKYJcx+A2HcODRe6dl8hVAjVycW7yjh7POSaYEw9aYMFS1/itV9mzDG48
9tAvSBi5+RHTrsd3Ji5zj9wRizeVHOStjPqC16jZ1hlIne8Iz3qEhGFgGcssEycsw1b6LCuI+eqP
lpRkpD7FiC2pwAeizOX05ZehlhuZd8ux2VArOL9MX4tIfyZZe640ez//1WhIB0FsIqcoqmXrHEOO
ea7+GlGCRAQ7a1Dchsu7ExY7PdszTgTVhz+9p/XVMOwdgFYkJkpJfXhf/hv/svu32nrXm/eivg7n
qfmGHaEeJ9vHT8xNLmbjKrQjDh7V4wK1bBbGKsh3ZQRF1eOA44cfXP8Hy5rKxE++jkPvBcsbIagy
WryUKRGmRRNv95jebTgnKMwk2MQ4LP23DoppFG/Lett4w6ohHA6BRGDdc3kKJPVQH+VNsArOzpZP
XLqEOcs648BQp6GXWAzRCbd33EJezCCLBwCywTs9GsE1br1pFR/84+A6zaZiEN0Yq+ZK+gn/NuF8
jeyXwTp6gegNn8q20edoMrxWV+comfSUrBoifm5G/upcQfNNXAxewz01iN1zROIJtvh3yg/uNLcp
hyVpB4e2dGX5exo8QQmLARGArNVTkng9Q3rslHsn0dya6DnsQr3iU4uGgzuXmKbhwliZtHWhPTRf
4hFgJTIMWo6+pFyT6lkHClq2nd5iPF7MzctKY4VfrPtuXJem3C044WiiXPEvo82XepPtHKegLZSa
RS+Ml5lYhM8afYUH8SDoHhw8v3JZJMImKey1A3OBA4u43LBuPzBthzcjPfrxPrggAPDDS0h68vJR
vEWIPX50q9sj1IGldIIUo60VgHCUQsQleTeyv9NrUIGSW+qPVwQWrz6XK1aMhAkQusxtUpdult8x
jIF2H6DirUOcGlarEMBfpOQ8EOp4hr77k3JvJ4/ViGptmE6bF0PMNULLBnMXU85ULltQWtRNRgsV
a/O0hQ5ha8u5ICb0AL5k6+bJ2AMxk9aUuSgLlL7gKWlh+6ifhDSX8Wwhy/bFp5odLH2X7gFF9PUh
s/2toK3PdpZZMax08GmlildyFqoIVWPTeOt3jevfeNpwca5H7RArx0Q6YklftOUpqo9JKNwGCpu6
qPffz3xM29OcGWamWATBW/2W7/o3LIWLT/mLH0F6Gz+nHd2chJgW8aVPXH0/HJXollQbcP7hxlrr
2ExUVknt0l/pEO+hMbHOJDKzta36no7pMjfTE+YwiaAmFclLex+9+DZJWLvbSNACnBIJUDEOnHx8
oBdhUDPR89tNsYXmjmdFLyQ6zjKeuzK03pi88YDQorOI9//i4QVPrWYrJrguy4BCicPqb1wOBsUw
vwwvf/36n8MLNDB2KpbtoL2YgOcZD366HAy0EYMrmvVfJvAfu4eV32xHZQ1CHTogNuaLP9ocYFri
39LmkmQmLu0fjS//8Wz/oo384UfHb/FnbUQOLBEK2AM7OR5fJS0CzuRsQ71ddtO4d8b8WqNF5hNx
kqAD6qFmK0VDZHb6/pIXQDgGIzg0ZGuaol6rUolVsHjp7e7SUQViKeNbDFwjsXCICvOSmzhte6jp
ef1eZ8PV5DVgGVs6rRa280zhC8kfKIHlvpiuSvBmZnQHCnAyrY1cwZtJ48kmKWGXawRTtYC0/YHv
N5u9yilQxvqY1uWthbDlYACKVNVtRbpjZlvL3ZNjDM+qbzXkzdL+ao8JR4+TlmxcgJHpreKVYpsE
R7WIP1uZLNbAE4QDmWjLoSgPCbUvKXG5ooEN1t5F9xH5P4R9MsMfTkDVrnnRMx8ovrrxLfEU6fgC
LLpC/cT/VsZ6Wg3Azj3fal8hh6L6l+Eph65QGvWnlRUTDe3i1BbhTTb7VWfiBcFH6+KAoU10lAwv
apmaomdlQjAi79+WDR5rtfkaq+lS1hSXWuVHR3F75VDDLqozHzq3z7GVZ4YHHp3qYHDodoexYKAl
rBFeG38rJsUsbaVuM/FQGTSQNc5K+DYcz4SdtT4H4Ug5Qe2PeWHqRncfNWUrAwwtQnSgqn+wHHhl
cdpj70CIqkb9o5uKS5BNd6dA1yDCvyH2OQMWlHOcIjsQPbcbG25zA3MHHEqsBfs8zY91HrMzj5s7
ZdGouzapoEqm6guPAloFOwsrad8jTnEWlBtTyrxpzI+lhdql6CPK8jDMtn4PxY0/reRWo5nFfnDr
6+i5RrBriJaG3XBUB50tDcq+NmxrtTqOPYCG+Gz2RP++taphbIKjb36zet9lSbopdeR7sy1oHDbP
DgUuygh5obb4CKJ8m5ewkDb59EM2qdUdNpqE9SKDk5SczQAhvz5LRrPNWE2BiF90A7b5/GTk24Cp
p66eUxM/hR4j25TxMWK1oNqTa463wnpS4mBfZ8oyUH6I6Gkmd+OMY1t3HMkydRqtlR99q0OBnRAI
MjdTCqJoP3xSeopKD5O/7oPh1Kv6Ssvqp2KyIMVm6wITgwqPJJzardPne6x/gAxCHrtrFta0XD6N
MTWzwIACeFAYFcryxUC0afEpj/g1jUhdFwzIMtuzCJR1aDdHrWHRGH9GHXKmOZEPRR3qvyvq+sKi
dA2fP5r6WXD3yWkSLGuAmIbpyv2xHs8OrsOxwYjsXMUwLn2HBlGS5ib6Sqn222ACQAu7Kk7aY9Bf
J+qDcXKzkz0UAK87Kdp22XcpF9sa+3+Q265KzzDr6c2UPyZTsvTHlwFz/xi0wKDvmQptqPmeMFYW
vDf8SVuZ6WeqwYBpnizeJy0SWWU/1Km0rblF4TiyqTZG1Aopamj4nkhoGOHjrLnZmCstjJ6UAA3m
srZBX02HLOyWTYN4ZRrLzkBcIKWXqhotm0xBio7e2SzCkhiyVW46u0HpeZ7UMy/KZQwYNWdEDGAj
BME6Le1NTwuzLAceBREqH7Re40Hh8xczWSTV1kqne1K+T9q3bjxkvXP1ZVYxwas9s3nHe0qN+GCC
nCLm5ig/IpOHONY3AxN25DTrsqJqvQaL96Mim9ZxG7TBqsYBeY9a+2DhuCwRLFM15IL1lGgPtEhQ
7HW3Rpa0kfqoEFwcZV4G/J4abSkbp7D7GgcFYO+5ADsjIsKUuVjBbIa0ijJuyK7efQblXTLylSh/
xOxKB4leV15zfYuSp5HGq5jHfWeTROkml/i02S81lU6kPryyzY6Ff59nQZlCpZITpYp5VP6HuzNr
UtxKo+0vkuNoll4BMUMCCWQmL4ocNc+zfv1dcvS9tss3usOvfut2RVZSIM75hr3XVoYVX3rHjy6J
6WIgYeSpAyqCqzspe1FyduiBlHRXoyWWi4Oc3MAkzV0GjnklAX0kB3F4+NE7+3tGXd1CAE2VenvC
pc1FawLFCma+ENHSaDKUT41GxFnqQlYuG15ZgUfZUFmU9rRkHS6nLLcukhGd+x7GhtZaHAQocxdd
nomNN7gYyM2oXbeIblax0nwPUi7jTrGA6xtpO4+bk5alKym8t1CeIY9TcfqNzQwtVWe1DgGpZDau
F1vGnishsM3WA4yLYtWYt5hPfODDpjr/PSHupdHEXChSgGq6d1IGqhut9snJCgmPTlVPhRdWgnbh
fSHdcz524cegr6Q4yIg1DOLX0R3ttaa2JsUAusQ86rjSk6NXBtJyDKJ1bSeLht5YV26ocImrvU1p
ajGktYzCtaMHhtVuGKOxriWxBQhcJc0PftV5xZmOehqRAImIromvGVq/OWgPW0moxf3zSBEvmPwP
GrBHgQd3LJxC3PC+gzlM+YyJVtqk2QHvEet0BtKFeWhclsjWttM+S5zOTc41DJ7EA3kNCp7+6moD
ehyG564/VsUtTb98DrSxvuj0Zz6TUqn/wo8cZJco6RD+kjpAHNr0AkdoLCVJn7pPS63akf8ddu7N
L8JsYWXSvGuGZWKkxLh75luRW9CfPScX3TVDflcZ+k6VuK6bfNdVycMlUK3wFTZKTCDENdHec9k8
FuO9kisG10mzipNU4YiYqJPc0HWWX1wmCK3UP8Ush6KcZXQm/FvBIzXG3B5SgrmnhFsW0tblFjNN
jW+gkpNqGRBTQs3gKhhYWUbz7EYmfvjJltuZz//u8h7jpICjAfP3f8J+LZ36/5fVp/XLz/9R3qOb
UhWZKl1M8qi/rD6FqZo2ISKqOiWE0zP8sfo0GWhOTcEUSa7/NT0c0walPX/ZfzRV/0A4xRTy1+kk
nYmJdotOQpniSTCr/nn1WZgl5q4ySwgctCikcqrlbu4jfZilWvFt5nW1y8i5WbiZclMQ9+ttAaUG
f8AuGik1hc8RIrt7ORBPSvIsq82yIZcHXyJ1nUrx3qzKkOR69xnZJdzYiHRYgvYYxfll9ZSp9jrr
sGL38ONK2Vz5tfqIKaXMdECWgGzHU3cS0LfCSOxThCkKVLi/MvVo1wxoJtHzNICrY+NZ8/SZZ36r
fBkSpqcu/1cwwdF9p8QKWMLZkksZBhXzgWq86N2zUgI11AnrURHw51AGWdQFyACqwRlZ3IYsRxIg
XCTGsSTA7YzGuMu9XZTZ28CN15is+/aWai82tnjJVMAzbPz0MkWgJD03uvXSdu68kc+d7S1Fla0I
98UtiqCBoZjUyNuwfKW2BfrGKlCvgHK85PVbydhgYOHgEdlRSTtt8BYDSowyHrYFWtYo9y/gi7XQ
xoFSrIPCREpEIEqCEpj5UklxbhbwznT6MIhtFFGXJPGA+ZcbOVO3OWACT47eR/3Wm96yMyl2+iE0
5r1Vb/W82Gk25j5RMzzFfYrlctirqfU1+uEixytplikshqp/JJVYdZZmzOw+/PaFDVJSv9dKORdm
MSvi+F3QARhdTnSyDc/JutTQ+fJKQK6l9Ob7QBiUYCOkLAqdGN8xojKtlFc1Sjc2ThQiVeCSQ4/p
U/VSZOrnEH9FozL3+uyLBMTKhk2OIjrph4UkMNqHFQ9trs3lrha4Spq9bMtOY2U/7QAYGYGaz5Bt
rgX5olG4DP2dgry2V9If7qGF1EpzJSJvqoNl0NbI+EW8i3Rjb1TDuuiMp9wcnlNJXgwkMwLGYvAs
dkMdOJVfLfGRnLqGFfSAKAhvm51qSzlRaFaIVPEgWXkkbRHDMjPgpTXTxaHRsKJ1JcI4f/R++1nU
vDJ+kw54XodR7SvGi0HdVxstia24/cC5p6iDQklMlK/WCeAQY3fuA4/BNgKEsZI+KVwktqbmS2Hl
hlPSO0f00Bm9NGrpMwMcONzGUoq6R0uFNJrVWbXj10anFvaKVUkLBglln0zNut/WZzG17yN9fOsX
0iyhs4/NlBg15d5I3U4A1fL8KbQGq38jLyvRvnVcHl1mOpFQXjxPIiWBq0WaLplqum4kKzy43D94
QGcF91HEvVRN9xMn3KSBn1T90jxs7W3tglNLuNVGa8QRLGYNt91QgisLDXOOYYxJL/q9XOXbWNJH
dvYx1d6lDDFg6u/sLAIcYYWPzCRQNrJ5F/Wd55N5XTfXrJBAkeMaT/RHOl3OGgM9m9saISBwZeDf
Y1wD2eQCHSPrRiAz+0SAGFU5d1OPUt+XT/RlDAJ2NnBC/M0dDAvSNnV71YTBLiu9S+RS9GaTcVM9
xMSBlRLqiNhCnRa6b0HYLpQUTXsTob7v10X0LCUE9vTK0tXcbVirZyYtHCa6/N5UnANRti2s+rWD
W60GZxK+Fq1MqGXa0fqkTqskt6RW5pmC3nTQjoPdE/ZYLlp4onmTrXWGEBMXiAy1sPB5rYBB6yB3
Ms/6MPE2RSWNIEJ4e1LuFbET1vK6k8VNY0A8Zspaz8szRetbld2zMlu7ENCAuz43I97h1yr3P71e
vBGXSac47O0UyVUs9ZtodGcd6McSrJ9nGTsJjWKJAsC2yk2ehntTZ9VkM1LsFGbE7U0ZvXVdpMui
IuZURYHWdTZT0EF/z/IBo4Lilk5VmcNcr0jsztN1r2Sr1LAWKkGaohBIyQng8PNtqIXERhni2Ka0
CmN4MF0qRl++WsAfwVcC9VZ2Q2cudPCaQ9OvwgKU7/hDaOc2U9mbSAanptWCMIcoVyeCCW2WYKzP
2fXC2jqUxqRta4YXHzZhb71p/S4cPpTRheijsI5vVpYI50y9CLCjLVbEcVAgt4x2u+7wsehBPAW7
zVVjWBhZAzqYf1QSRa9moxuOlxHTVVijhgekahciUa6JNRCTq70Z5YlhG1Vm81bStBkqUgJUEQSI
En7IPajQkxutDAhUP4lIWyVBxQS4U5jFuy+JxjhAUZZjDqomTwCEuIRMQCNJs6VLwCH+u4VXFieh
S/AW5W0m1449uGwvLiVtWNC6KDLq5QQXqpq32sYhwOOmCB3ITv2qN/HRcOtD1dnLSoMfmkxbKOOQ
luI9yK3Xvlhxcq4bvVrV3TgrhX+pxlPdPhTOm4lOfNKVQ1uyvuylZB1jFjByDkmrbBgqlRuYPxpk
av8omWxqaHIiPPgDz6FMn1mOxlzrxrkkrGANgnZtxcFdr34kwnCMulqITl9bjXXwFEJbIm/f9OIm
bP5JYYo5xcSoHS6V0J3nULDcqN5NEDK9wFOJd9fxK3VDRsBJl/KnPo3ANUjsCIYqRdnJubcwuhLs
S1l+hz78Ij84piVOJtVryekSlncms+ClweyylAts+xHdc4qNJahXHIdH3BqLut6GzdRFYKxYyh1L
TD9l7WfcijQ5huYxyFhlJbcK1VHsGZC0NZ6Oco5R9rVuxrlJQ2ezlsyYCVlJcotMc+3BeUkYTM/R
0h2ajBD7gDpIwF8rogbJc4hRSSYlzfbXFTMrGSJs3bBgg2mU1FcJYW+KUaZAJmw0Xxj0O54rCc1y
Eb4M3Zcn3P0grk0CRZVBm4KkmPULgRB+C0Gb1nvwF1VGG6x1iz4QG6n8YcaIIShzylBbpNxUXnPP
WgV2AF8KksR95U1j99aoT033pJcIdrh7Y7KWOSAUEJ6ZUHAyudhta4KQfaYNjzyJkHSvQvI16y+L
V9ynsCUYl+FuMw289ARItO8SCrmaiJ6OL/UACioQy8DcdATyKIM9R51DeOXH6DEHIa+gTNKF2dtL
id/qjlNKGRpmUnRyqoE4NI5RY5yrsVxVnrdIg+jbTbonm91pyg5W55kmy+mpKrHUlfBIFc+RInmp
FOE6o30svJTpNeY6RSn43kPjwbs0NvGZFCe/yjbqSO2J5sbAzu9EGgHqrru0ZDjf1m4kBzXMW6z+
3JtBfgJv8jT03WoIRoRrb2oKxsioHYnheMCkQ7X7KwyRXZOzY+xk66AOyk/TEJVMunU3mN/EjgPt
JmAbvK/SoFHJzkRd8pZxRRRqTPgyx7JFoJBR2hrhweahlbRiJVXo68Mc0rnsHqQW9CZ+gKQxNxaB
8RVs1391y2iboBdN9i86Dtb/rpbV4U39rWX89ef/aBlNC/OqITRM+XRnf7HzT00kv/P3plCenP5/
tIykXArb4qXoOk4dusn/CFpU+TdM/Ahp6fMUFYTjP1LLqtPa6Ve17J9f+q/pklZsd+HQKfEWzMNc
l9y10DKEUbVyrIRf7dk3Zyws/H6eqcXaKMNNVNefNmzhsGJcmpr3osQrowKnkORZmEgro80XLrgI
1yPcrPBtbvcGdaAnnNGuN9jjf7JRmzUtUFaAii6Ud5Xvml7Z9Jk+d9p5xOpSoAWrvXxRiWebEJMw
yubgrudToZCUCB82cXHS4Cf6NLEGexBVjBNmpGXRy/QHeRfC9s9GaL8jfb2YAa98KtAIavEd0hv6
2JhLHKN+Tw0ysOR4JZtrlm7LwJx3iGQiecKmnwhYONIrntIS8X2Yscrlex2/kBm1iGFlQJitALbq
5i7K011uPifat9I2DDzB97HJqtBRiFumYdVHgiLUY+kx9Uyi7VRH1/lHW+3ZP2kSbscUmLhUzFvO
TkWmzWgohLwCZRultPnWt6hvu0+7Psuo4KXiDfgt7+bVix8DrGPTpbQ18uOgUjg865x8hEN5yCWb
zrhK9ff0ZpbDpUk/ZHbQWYQCUmADbspd5G4tVm15CgEdMoEptnDj1pPeVbH31KrL0e5PiA8bD109
Lpwfw4ydpPgy6jc13tdt7+TZqe6QI1h3o3izcnOrAtvvQhJlfHVReEym7ImL7s29hqVzkM+sCosE
rGXbzVaqTC67zJLOy5yOdKFgeBXsCirfXseoqUpjn/orLSQjWXoe3K9OPGHphy1BIX/iyo/Ygnj8
aJNjQpJJibD3bBswSfUhAt0RO0dkcNFj1fS3cfnpq++y9hM0eMWiF9EgI6IY8tmhYW1Rgo+4IzlT
b+ZF4UEbxAVN8ZHRJKtcuN3wI9fftnT3cNiQpAABUcxzxiJ2RkqYGBZZXyxjfZzl9IqK/ClxCNca
eCcE5V65HN0XRb/G9FFTgoPFg8febttYyIJN5ELFlnoePeW+j3+E2OviXUMhQKbzHYqmA4aL0Bpl
avwvOqIc11CZXcrbSiLhzu0WXfOmuxitmIZg3t67fI4hU58gLQ5SiGqmXgYdni4ihkXECNt8wbBy
G6l5IraOcvjdR7xkrHb1KeUKM6PnzNp6mrQwIqr+9moEl3L0QBgzTFDurb6x8odMCT79Hn14lu2c
EvipckmmCPcVbWupUfQNr0q7ncwzVbsds3s/Gq9pH52NkdsKn1RV7CVvmWDvKJontST2wl4znMJB
DFySmG9X2BiyiQhQd+yrkZSHb3Xx3vGoqoVyIXxlXsf5mRCmmSwSkDv+XDFR2EP9i9qFied8nlHT
gkQFRsK6igm/Z2vhxjfsbTYo9r+a8KBw6WhTEg1TQmH/r5tOZYT41+Ho337+j5sO0yiSemANqqUA
iPlD+wDPjjsTtDHICOaSkyzij5tOY9Q/JeqQQ6fCsPnzTcc1p5s2sk+ZKS2WkX8yHNW4M3+56f78
0onP+etwtPdNjS+KHW1NDrbMyA7DtHHvuX/CAXYU50EYnJN4WHski1sRYSSjsvArZjV9nb4YEMVD
T7oHHAd5hA+htzZZmh9Ty/uIbPlJIWWsN+yjViI8E1DRewkgFhW7aX37aXqSZGUVqYMzeEDgWm20
HSU04KdUr0pnonpw4cA1uUYgSvfAeebgZ70RPgGgxN8lQ/IkBcHNVew1hdprXlTfug3oNRGE6BT6
2R53uiw+7JaZZsihaGS3xkUDZkQdRqtin7X+KkMTyHoraZySmjhLcqRAYnyyIFpoqTlvc/FiTgtK
CMaqj/ihH1jyYQdYmigeBUM3HAmPpqs5Dd3AMTpzDn0N6ilgWz87WKr57OsyUi6gxgS/FFq+iyp6
P0+siNxiLmpVm8YKV3ljHZk4rBQmyK3mYio19klE28nawkOlEeqc+8RNaBKJWRhHC+1gx7QuSV+f
Rzk49mqhLtwUyf8AzSDMmWndzI4RimVsSfM9SWnL3YKSTIm5z7vQyfV96obPts8YqcvW6jRQDasX
ujfCSye1O6+jDo56I8ASomvXu94ZBd5//e4zCIi8V7t+lqT+lIJFtoGQYRfajNmJ7euCW3fuM7gd
hl1lt2SB2GuO0rAgKAdbTWuSm0YbxhaT/Nd1xeB3ZADsYSOqpV2Wu6ROs+HpwdTWb5p2r6bRcfDo
6KnGKaTnxWtl4AC0hrDZU0bOIkpXPSNoNz9300C6fUkZT/ewEIIUfsLGwxvaY0fJtBcPR2yS2JuY
EXfPqFthyKYz+m51l/EaohS1BYlI+s00Iu/j39f8WpAtcaJPWzOZgTo6R5XxesPF4qtipkKS7fA1
1tohZYWaNvcm+qqUgxJ+aMWPzow+MZ5bBvi0z5ziScnoIFgSGZ3+lLxCyy6Pps6ULsVaMg4raC+P
lgW8zBpdq/j3ZoW1rpviKWFXyZJzUcrBTrPGlQIDkqUDQMZVyRLC0nlmeGcFywnFuPQxMA/X2sus
LuJph6GyywC3r31WDP6jvMatJRjts/Sg8qp2CXuQOMERlnJHqkRZC59wDq15VtD1QXnZjDRFpOpN
uXkEAkr+sjJJ4TOrTV/ES1mJz3kQLivQGkkqbRIpAyKsLgYcZWZ9GoxXz+WtOASuQDZTMhhh3c6D
MKD2zo9+blqMbnxzmZWoSj2rOJt8BIkLYo+2myJ8VSAcakr9mlFtDgqZJJ2hw7Nr6WVTR1TfOUZo
329XbdivqkJdeQ2yI1IM1VBfG2q4cX2hLXK7LvZ+oBODwEfrpG7GiqPJFkp+Ma1wE+vvCYtC3u9P
Hni+AjYkQ6PbpkXxmqHlyixxMcx8Nfasoj3/qY/VTcl2dZ5OfqmC8lnzlCMHCaYmkMAgf55YHIFd
Z26Vn0OkGBoSrwBDd+fXBwT7eHLNOULpZalRQG4tOf3JOX0qUNajHX7j40HHYQPZSy+9kB4WAWVy
1L1Gtnsauc/9jGhe+wa5ZWeW+VInC9A10ckaGlpTed0nxbo3AaoUq0pLHa/o7jKJhpGB9VeV1lmo
3XHrsEUaqH2z17Rg3qJED4kyrzBurniRJzBlm3Znkn1d4pPLID2HgfYkxgoJTXIrq6OhfRv9NeGd
a5CfGZyBNoOQMWmPATMe2yhAaACnH9urqF3s6WBBFKX+SgfpnuYY/I233sr2mpnUTIuBfTBqBYQv
434qQdWgoJp7pY0iSHG6CL8SS25JaXgzfKfhdNHpvhSywnSLeYdduBRr3vhZlsAEVaCNBPGkrulY
eTTvmdLbdbOJtHLvF5mTS2D7xSNXWeUgfZH56sH2Hnys48xEpOJRZ9quDB+FQJBsMDI0+ITzu0zW
i4zYBvzdrFc95pimozQ1eUIRMzoeaoVfXaD8LSR1GU/3XHyVs0ORrCPCerzwGjbrDEWGiuUB6oI2
zH8PJinjlU+9K7sXmS9d4rO5yBa+Td68SQxVAnSZhjC06VLmBcWg2aLUcxd588Rdhj1/WRZ7z2ck
a8iQEHE2UVSq8j3SthFidhGSl9kehkZ1AB+DKJpG3C9Zve2lNaZzQZ0qJ89Tl9OrE9Pp0VDKhhDE
SQqjvmW7JjXXAf2VB4U0t7ZSRzuHy6rGY77tpho5/K5qg+UCxwoVdGu+YKZkTfnjU15jNF+64bKQ
ykPAwTL9mmjwDzlnpzz0eCneZB6yShd8RPCPKOEZcTvWUF9iSnut8rYqpb5Pya9S+mviXRb7WqZT
3teAF1SwVETbuHQJBY0DuhCMhOjPaSgY94GARPaLvhEAH02HiSBI/sxoRCIakkwpSc0eFzozKJt2
xAtk0LIANxWCrqS7qL/74UehpklpdXr2joLWpzB+BJ1QD/9cDvC0RqCXgnnlnQvc/Hb/4tND6dmP
p77nxufob4sa10cESnz8qel2h/4rtZ/oICm8Gci57Fotp2cxaPAZVadKLrjJrhrjWPcrG58pv1al
sawMQAiM51E7xlyEOUJNn34wihclYKCQNjFM4i2+hVVB+xiF7iygnYyDd6xlJUbbKVMhp+FsaDxb
GtASfLlJQ2pob7517zNU5eOpomUtrZ1ev7nGp04zmwc/mbZqylPf7di6nFgPL+kjqyzEHFmtVXs7
NToZDbLFMgkmbk/bXNE+p7TRgna6Tj+K4RKwZ3Dr75qGW1MT8ESfGm24XF579WTQmqtqzduJgXJ8
DPZ1pH0P7VdBM9+zDOo+Oxr8wHyLbRYQtP21zpqLMUCoFXyFC3ZWTFEYE6ThZ6jsm/xDIns6YZCQ
lsl6VI8W44WsxmxJAmC4ZfqNWeWGJXHlpj+Nf62sbEflTtjZJJ8FoER8lNeYLBIvmYKNeUBsg3Cv
J9Dg3zwCVAQpmULgPGM59T/QdzCx/6Ya+dvP/9EY/W5sx7aok1QKq+6Pxkj/zWTuSL7M/081ohmm
hhcOGiie+alT+9MIELy3TaK09ntajP1PGiNVQbXyt8boT/90+xdReBG11AJqEG0TivpeIGQIkaVS
DSXoPhpk2QmqmGUUxQlxvnz3Sojws2Kga5EUk+rEWgU847NKRBs/aC+1KW6+JH9kgnZClto3AjM+
pKlwkdBV4zRlD52TEpYA/aiD7i2NxLmuImPDHPBDGrqIvTjr9rDkUVVBWjNKV5dco+vMVarXroN9
LAlX3tRJta4VHaaO1TzcgJtlCKK9KORHlkQozitIKjXfJi0mwZHA4GXejcy1BseVpQ8C9pbss/By
eYRaeGoMs7vgnPFCFtWm32cLA84wYBh91U2UvJ48pIXZttmyJisZSQjuoU6Paaaa9uTZoT6PxoCQ
iXif1dAsFHkg2clyzxV1CTJns7mwGXjrWuIXSqwe0PQiFb1ZJ+s16i8C7RUt/Ii0luXBOGlaFYJ9
zcH40AwSEJkyUQmOYbsdGGftmcuC844z7w6vBGsq0QosR2ucbT4S7rgf4QNKIxL2CtFNj9bZUAxG
pCZLp8iuv8KGUkBY8q6nxZF9tm1FfIhDbeu6KBOT7hIkpLpQ9vPXeMOzUTOIsXL/LKLAnaVKk24s
3T+CoeYQ02rts/FTf5H6nFUdBfQiqQHQSEiOojD7hpONkNQS265NGfZ4lL9uBPuPhMqgu04Ba25k
HVnPfYVVuS98Ugw87rCs786tqp3iUGKUV3fmAGHcI47RHE2S2oS0hDlbHhLFZgsDfb91ktwFxIg4
VNH0C4udZz2tiHKNnHg084XXYZdyi/YQw5Wb1ZFL6mbMG0Cq90KtXXbAVWiTyTA6loqaCbkWtZPb
lp+yjFrCNFTysSrXYJcC2lArLpbfCSRVoXomf4LEhjJ89UZkSXXqfjWJfoiTyHbGKrDW3VgH+0pi
a56ggJ+3ijLXy/IZh5wKDkJdx35wVetUn/mljU4pWA4jITr9+KS38kOLm21D1ONCymS2TUNzD2tS
Tu1cehepSFZhBabCFC1pY4hHjCh7qD5OfdWMAewWyZUwdq6xlPug1i207+U3+pUUArSL6hCBSBOw
aHMLFd91RM3UA5mBtxi/eWO4gD5DS5Pu07q+jVjkEi+4/669EWn3kchITAnku6v+uAaxTUFlBsfQ
GLbIus55na5tbXiJfJUQTC19HRObtDuNZaESjbcKLbvlavjBetVa1BaFeFAIeaHReHu+Ya57Cdun
pIDN0yKeQTNGM061PEeEUs7HsXsuE5TD7ZRBWgbeMnd1pwHUuUpAjztYC/gqa+ExqfAX8IR1N61W
eJumWYjh8Tjllp1wLmEq1KYZSm/WBawuFAeyXePDaNSBrs0LTgg5x0tlShQZ9viSSTacx0B5T6Oy
nwdqwwhUI2IvDuIXu+4D1C3iYoctZ0PbknHkY/Uf23xnsv4ATuaC0yqoULIw3WcFrGArH6nXSr7J
XZHu1dhfWiNfO9ScKOr4TMi8Q2/SJtSx5gAZOcgoIZoqf2tH/RIrU/k3tC+Kj2glIgq1s5obZ9vN
HnTBBNpNZv/qqxxMNruz/4w5uan/i7/LsP++zVN+/fn/XOWgbX6TZSgDBhs9LAbTDPE//q7pj6b/
NqH64O1oBo73/zvjFL+ZsPYM1nZCFtOO8Y+rXPwGgg/pnGWyhZv+7J9c5dqEtvmrvUsh/wNBqWFh
P1OnX/Rn/SfeW7K6rVTfWkU5OAkwmxlyGPzEdSlynYGgWg3gF+omyzQ4+hk2GDNkTl5YsaRjVI8p
eyurV15BLiMnKLu1W7vvQq8uctuvk4Yb25oI+kbRfOQDWQNu+5yWmr0URaQ7va6+gruB+xh+tZJx
RqeP3IGyiVM1qvBPYGySBZgvN9a3nI7ml2pAkdqqrSKjiRhEMRTzhsFMgUZuxAADQD9Gf4AWh8Ti
KRXxO7HDZyVtSIaUnt00IP1AWQs3fvlXP+w6eAOCWjQFirLgkfhvD7s1jcV/Gej/+vN/etgFNTHP
rIGaWJ5YB3962PkewH9GtYwMWaWk/ONhRz0NX3JyLaL5Y2r//+pW8RscBhMzByRnRv76PzIz/i7k
/vVp//NLl3/BRLI1N5qA8dPWKpcsh0um9V8uNeNriy3dfdJWlVMu8fNsam0hn6Qd0aDiwVBbBhzI
ZavMzE+NXHp5Jb/i1C7kc4YYheHrq/zKf7efuZGTHxdy1FMys1VmdPN6SZgGJKCQCBScwMMsD/eC
gTW7xTkmkfYVLEJ+J6kkuFka0SvE/kLcBcM3qz+RM7bNWb8ODF6IjMp4SfZ+WHl34FLUHmSBtzPM
yuMRWh4/kODZNil9HYI98PzjV9429+R9Qu0NTl9uSkYeE7aIveAC9wUkOQBVC32PVMhxOzL2lvI6
chIH/YlJROo4t+v1RKi7dCubvMZLuvygAOBvdxjy2KyaPQh8VFnOlNuIXvtQL1nyWoeWSQZE4tAZ
n3HTb8p9c2ea7x7YZvyY/pdUv7HduaKZZ+M6sxxS3jSGR2Bu+AFiTk/mXtqpX/YCLE14Q+8FmSpJ
17CThwvIlshfmtXKw8iUKihr1U14sy7jqT+Z12ptXhvIm3PkjxuycG7NzjgmL0yG8VoRXfuMMSJd
uZfiJcK5bi/4tdkHKdNacFWapVw9DeqT+QVdGhfUbddsgUosYtbBc+nUrPWFsmoX2rx5qAv21YzM
j/jw/AelIMgjczkuGAkumSqYV3yFzRo71ditWOUjkWAcYM4A7kfoqQhbI1eObJoUzzufmIaLGztJ
RuVRLofku0tWDfxrsUJpnbmnpEP2uajJOcS+AmRzcGIC55mUFpC4HuyWk1k8nGqMeYILf4EKu0Fb
x1t89dRNHSJuXzfmLFI3NvFxuE7LpbIKN6SmfPJPCE88/BbLbEu5Yn+N/ffSX9jlOrlznkapw5Sy
/4rAEs1qHFD1Vrkzkho3+TJwYotcnVmFnX9HzFli7qNDQNCT5VgbYyPdY6LyHO/Wr62NfXS/3Oag
H90r/zN0QAet3CVcwX6lhKshW5pH7yAf411I0q1jbDxUf8MKd1g3107Rqt/xmFVzeZfdku+hm+cf
SnKp2A40V0DXC+/b2BgLUw+umlffbQLX8TCRl0k9M69J6tNaZ2ObM5sxlJDW6rSU+gj92ZitGQ8N
1IoQF2kxSxBdc5KoXHgP6alMd4zyW3Bkct/Ty35o1bYvgWg6ngfJiXd+hoazVN4MPsM9FT4RyWGw
lb8DejNDYHFaRe5S7tf5GROC8SIRf5C/moRaY+r8GKMVXUzAXAxh/RxZxXPG+PJKrUsdOjVhYDPe
x5/gap6jvX+vXqn9+nEd8BHIW++qvIakUi/7uTYDSzD/pMzfasNSqHP/aB70h3735tKP94aATsGm
DamuYkxN4ys5hGBL8kpjlPgZ4wybyVvd4sCYufg5R4c/0iGORFsd/yekUlRzfsrIbOZizySSEppG
MCtUFgsoHZwgehTWTQWBSRymUpPmrWCY1BhMvQTGOqrRmV2HZhPz3uPDeEBmYFw4juskXpqPlOzw
Ay5IHCYjiF4nyJeFNmNllJ0Th1VL8yD7oiGcSaoRFfLlocXp3L0dvXVsPEgePMRPm05ZhvaS7+28
+q4O3UEPcVrMsG0ywobZFW2Zg7J4WUFLIEdwMxxN8mNXyZlx5ciQOHwKnzCp7oqzLi3Ufb/Pr0wI
pXhe3fM9GRB8Uexn6Skyd1he801izZkbLKN1cUYmspHo1RciWwF+D19LdNj9Jl2oiw9vl6zrp5EU
LmkeiwVEtmWwG/fWVi8X4+KBNDW4IBjdYLNF934CNaXc06v5VDjqBsSOuTc4ZZoLQLbiofLeKI6c
bz3QD0/2xb5Ay7r05qyCTI/8J9gpp3oXHQgAKYx58Ei23Y3Q03QZL0PjEOkvkAfReYwvzPkDdRdm
rypzzFnrIva0ZlT9JaZQkmeJCoAvWs8VeDwsvYxNMGBwQRBTHwD7rSN3neQgf6pjaS4VbpFE5uie
KB4VZjPuKGXDWJ7UXBshMw9MPLzn2YtLyBNfSNKaOORlxWn7S7kWwcriHDKRld+U6qlDmxxFlZP0
K4n4cZI5tA92WBsrYhKjqmD7sU9rjimk49gPT02RXbsROB2EYMwr8NNMbaFCJ8n+D3fnseQ4dkXb
f3njBwW8GbwJCYCgN+lzgkgL7z2+/i2U1OquaoUUPe0odYSiimQiSfDee87Ze23zS52yzypObhKf
vOrvlTy3qyfksKJxL4mkzUZwZLWVZh8nKjDhkK7J9Dx3wjV6rnEWOM17ZNNRBRxAlpjd7aXAizc4
N6xD/mHcW7mrHkcXUUiNH49bo4KxJEG4vU9Er7zEL6MNTAlCr+5q5YvwnOT2oFyrU0nFym/PEfUk
BXvxMbil28RYcEu6eKRdXt5LrsR9kbrWeUDIeggY2e2IIWtd8TXcojPLDyqRwk6GEZULsuBVs9vh
elpP6/bQuyxwdLt0uJCwCd/lJyXYxg6EkpPMVkqQRHUhEWodPWfmrv5inde+Qo+xnAyL5RNuQWRX
Lvx+lqd4x8lkE15zvoX5bfAil3abaE+0zRM3dkLoB15WeEh8oUEpCLhWkwmZ3ysiuht2+QDbSGaj
ff47n6pVbcGUKkBQQaeI/72ExOL8J5nMn57/WzfY+gc1mqTDMKPNjJL59xLSsv6h0A6mQ8Vh+59S
0X8dqhfAOiIYBZCZhXVPNH8nhPBPMP3gJHDS/lFA/qUKEi0OV/7LqfrnS/9FJpPLE1kfY9bt2gNk
M6O85wzLGTQ+9PQxwSoS1Pshb1jYaIo+o6nqV9HJUNbaRwib1D+n/krFxYa3J3V5vvTh125wEotT
bx2lLacdoDXyu8g85eS3LpCJbHVVH1GLiI8KTZTciWi45MBZt9Z7auN1SchF+E5uwY2pa1StOVT3
/jEGpNoRpnzUppMEb+sZRVrhya+NA+vMUh2yjzjHsrJxSEviXbl89+MN/ReEIeng0SvW7IVKRUvx
DEki5WA4OuJNuzTvuCQOIciqwZntCqvKOvOwmr9Nu+JNeI4vEuzGEzNU9tuPEI7XTnRgMOb3CwuO
JvLoDo/FaUKDA2rtLT3jWymOs+WSUGXtmTUCSHaIcmyO3UbHmtKuybJrvtgbqmMPIFVYTw/ZlWV9
fi++lsdtyjNmOHtyyq3iH6EsLOQ47Cm78kXGSfmqed2mvOuO7TnaEyTzzHsvvvWX5qp+sR8MDwwf
q53h5S/zVrGzXXwe3+cnfhxqJjZU60Z4Sb/3t+N+iXXx2LJO8gXFZmyuwrt5rzyxIeL1wuedrlzx
kQYpDdcMS1CP1pcAiXXzxjxUeZZ30ck6+8f8ALTVLV1+lsOaTST1XfaQnwfExA6fJZVI/uI/GrR5
73rBRiOb85uV8VYsCeLIP9M88hLQk4A/dwqehcbAj8p5FwhmjMb3JccDrd+oeDIanpBGiTGpRm+O
7LOqF3T7dyFblrrkYNlVfbDUrUQ9Q4EWIHI4VemmFN/r/iRgTcLoFvp2pJ6G6HMeP/CO14vGBEUx
H8n4aQIi4QSSfKWM5fFOEG6i3A3yp2adzJqHVo7h3zFCjz3BQQJiuRN50yPQglXNpawHKOvXr2jN
WTR0gGNumhd6zIk3m8g/GO+zqA82oEoUzG2Md2Crn5dJcUeGOzWZulNcRrQJdFKij5HuukVwDHGm
6UThoJHEP36i+Z7d2i1glnemtKNX926cXlM2EcKImOAmeNRvTfmWACdm4GHHyv2gfxQEa/tNhRJU
BFsQ8JHwI6VNKm5axdOE/Uhwx7LpN9scg1l+yujsjuE9wKALZ1TenBMRwytIdeYqEeyS45b7wtfs
lXwcSp7Bta7WJVC9+Ch/KjeU3fVT9MWZZckjWU1Eh3yBsMAH2axdrAt95LbvZCdFR/nCpDraCCdm
xYZD6KqHmIDq9KGC4Yw4yg02up0cx333YHjSyt/OfI9qcAUWxDrxiBE/H3ADkQFjGevGnQ3XWsMd
BTRDNfrS73HIeN0VKcTWSl1/IrUW1j0lH8zXN/rO34p9P+9xgWETu1BFfxX26ePL3IZnsmrg7eac
ARC5hWeKoK20I2P1y3SjS3xKtgC+ZhuDS/hdJ1tTBjn4qXL2WOYx2EkupKYhatXsoXqdKJkELwog
18+8FxxHsWHm24KCM3Xm/nlg4pZw9y+kuuIGIZ3E69fyaeiPnDqBNmN3KgCdMWbrX6wEIxKJnQAK
jgZFEB8eIXIrpQZY5hjc/1JPCfHSJmhoHjvuzAmF8T3fP9T26/b+yNe4vReP1okAGajSgYPUi2Lj
GGwUr+BjiI6lJxh3wOfGm7X27X5f27hyVmSjtcLRj8Bfi+flHN065X13ErNTf65W/gaSA7zm2ou3
6PTs/BKJa83tD/ouvGflgsgS0eWoPZTk4pZujYRhcptfUsZa2S70KYRnV86dAv+tvPEJ7N6UF3MH
d6PN1hhFR//chg6+TqDFHT+RoZ5/H8ZugN0ZKt++Uai898GG2aIZnuS79BvOLnyI/HtU3eSAGQ6m
8bpqvMl9ItRpHTjkhCDkeK89a13Z49rYICw2uag30U22xWHeWM7t1pc7wpkQEBXdWWAs+EIuV/v0
FH9jn6oSl+EEP4hmjHwodVA+Nh7w7NC5paPbph26HMz5wvVP2bHeK6f51Hxwcit3zdbYyHd9L9Dx
B+641e+Gj+kjzgjYWEvXHIi4o5xIAmoZ0LRrtVtRpHVuu8PDYM1XBppC5fZrLJzPnP+JO5KVtaTz
rWyd+rGgVvyAHGmureNLsY1euC8Bd5TreI+lWXCUNdn0FO3P1HglLYaOFIozVnfX6myRECiXfJVL
dZh3EVEj6/y7qrfcer0zO+W+Z8FjLkENUzz0e74xkH4Ep/TkbrUJDtJ1pBG1ix+Lg7LDm9avwptB
TNSakptHUHQuwjltrZxYBjr1hPgseqVCDq+Db3dPzZPVXzOSki/NjuZXj1OA2XLKXg0DZKt6Epeg
7RA4RvdZ+xzecGfkTl0yx1sN22nr7/FaPaTX7MyXKCPteSK0xQuvQJr29Xo4Vy6F6jneiXsmmpYd
fqVHYSs+iV7o5KhrpLVvYKjcDzKaUfsbFlL6NQu3uFhjvw+5Bnazq/pUHpM7k9ADkuHd+Tg6oFce
07f8VCNrRanDxwXwagsvqD22m/YVOag32cl9sp03GT6MeC1/5p5xNM/BpdnKdu6o+xQ5Z4CgkOYC
hJV4b7rCxolv/aO1GQ7DHUj5nbA1T9k73SDlfgGnjo7guzXfmK1xgal1zHfcDjfokh+yne6wqCIt
MSuXdiT+enMtnMuDdo4xN9AIuUqO5Fh0+1GOruJTxFHKmYneoJ5/TU8DEDGy5HAur1rDRp6obWCJ
BrKdbZMIeMrB+iKpxeMtSb/yY1y65KwpOs4cJpgrBQ3XzUh3upt6yIgp+bXEia/RuZsOiyqFzLZ4
P4FZwcWyTdzCDtbmc3Rf0VdCF3spErI8Y6yM78KSsfKC3LMZSE5baTf1xbjBWA8O81Xhgz2zGRmv
1TPfEPGi3dCQxorXS874Tm6x4b9kg9M/6bETqRDZV+ldx94QruQHrIsjXvACf/IqeAgCTyQqWlyp
jAaZlJpXBMpLAtitLDz4CyC4puzWYSZl7niSXgUQqhSsCKfjtU4PFyM2/KwNvRc/OuBT0HQEvyiq
nXSv3/sr2kjf/feYdA9JvKLMJG8uc+DQknnilM3ZX+fxCVyG8Mm0TrDF93jX4omNeHfVd27JTbxp
SSRzou/okTSexkE0G9nqMftuOFJnjm6su+VkKxyMLes6zVsHkKq/i97CC6e0HyeI0aUJGq6Ilx4m
miTOPAtOo1j7UcrOdaba7O+LADhd18+zBPfLtsLL3DnyUbmjUYldFJu3DPdCEN3eIlptVY/7tniR
PjhUDeJm2pWHPnRUVj1mursEhyu7o7LG77s3ARfY5LJlXuSFcCfs9MixuwLhFK4ocFPSnCW+RSQc
IWF0FpM7ShECZWA3Kd7wbr3km84LgOVydreJErjwwbIO4JF8x7ytlptaWwtIvaA7OAJtfmLOHWxE
a0LIbS5uR01tT+vOYVB0NZDC8mFSNSzHVK3e0sKWd1Tu1rmjCki3UEidaUdZwy9eaavyI32mF8I7
19AqE9z6Y4ESLx1knf9MJ9w0nr+ON8a2ybeQqHwujWbp8mdNd9rb+2+z6CJbkbIDatUvhIJkIabP
yM9XhceCzasIB9Ohx82v5jvmydrGx8Ae9pyf6G0uQI+9JXjDPn8AjfIw7cuH8HXaJ3fivuZW/kL7
cBdfi7PoFXcpxzANRd97cSeUB+Qr8NoDuFwM9PxHohVXETd7ITtz8jEgFFPFlbB0HujGv0B34C1s
DMgla5UTurBNB2Qall3nD2RbJO9k6CAlQBY+LD195YVlJRBX1/EFtAcPG5VVtPTceRAgeGncIV41
AUwvLCLicDHIspBg38XBf4mPkkBF5gYcu/UdqKjGRFnKP0YxKlNkofm6ROP6OV6Q3QZP/tcEYBo1
9G5g7IIEky9A9DjsmLHAgb0yHLRmVmzhUNMqNbyue5v9kXiElRm3dsMXbUpMN+TUhJSP1ljvapxm
PpCnKs0ums6xuRlUQDFr/ViZJ5Ujw6tCOXiVznr3MKMALRKWpXqyEVScSOlFj3/TgKRU6/ym1vbQ
E6nkwJ+FR9w6k5s+Kq/BIV0BP9vU44Oyi9+MI5An9c6HSHVXE1rJLhetUdp3YH4ff3jK3DRxOKo5
Qz3CJ7ATHJH+LWpPi7Y7XqMkMBiXBH/vQT6TQpP2BrZcRdT+u1lJx777p9nmr8//42wTQy7aOmbv
i1vp59kmPiYctliW/tmg+X22qTHNwoxEp8VimP97G0YR/4F4UFWWIBtZB/T0l9owP/j4v3RhuLY/
/OrLpP/j7RblQfP//o/0f2NZx2wuF/KOWCcV2TG5UGtVm8l9pwNYK05C0TPiexN0byo/SnbWmv/m
HA/FzPHcbKlICbspLtXYIQQuAQ9+VvNWUj8iOA1dr9oJ0uy85PROmrw+wZ2sxk3GA8NZec2gweL8
PUBEnDxoyoV07aZx3Q77bN4S3ppyxq+9LvbYAzpxk7Z42ZeFn20O5gbhWvJK2BuHZYyXvAM6Z80I
YsThHyyqeihtajtp+m3WEwEXi/TQ9atwJ155VC25cFoClDavIvgX6AiG19bXZbp1L535VaSzcFdu
tWeKUszx0bYoPmZO0qjCXRTj+2qHnanu+GXsJv4uGtmuz7mb7GDKrKsIVn7L8R9ei4Q6Ifba5I5W
gk6Ij5k7c1xuNMTHTQJwKbuFZb2SDLandF4N4Qe0UFKyUvV78QDX+Wtt3FI6ylHz0VbnMbhggRqr
GQ2T1xYaqOaLyvCwDkHGPsdSZafWLkBRIZnxJUYzSOk/M92oK4cIc0vbFF2NnPEqFa86QmgYGGwC
NdGdYAOLxjrWqM9HcR1MR5BegWm4grptiCdv5H1EAdlpl0jVAFF9ZzkGLmppPtol/i1jrQX/t65g
zKbgF1IVp26Ni6NLOFlThtL4FWDGf1mUDkoTk6dnrGCTm+R1+PyWdPgZBkP5yHdS7i1mUO0jMmCs
W95E2VE3mjsB2LjRqYmkfQ3ldcKW1HbfJrI6eDAqg8XBTsVtRAKK+dlOD1P4Olcw43dasS9ZwimD
xSPujZLqt2Tr0rJi3YNGL+WE0HcXQoEdRXtcLTYsBnL80HMjzeR0RyA7gSM5rBg0ZhpV0TRuEpSc
qvoEQKb28fzeRKPwevk8Z9t8Iosgu6FagGd8lMSalKCczuLoFNomEO0QDVo8rcsHbqpG2gDUDQdn
oGMunpTWzdIzgJKYefOQH4MzplSfevhjWMwRr4jRkX5edHMTVq1Nxk5PZGt9qE07xowxS1t+CO4W
wqagYGIv8+WLggOkNikZ692cXaKR3g+bMIMKAPScXoJtS/wLw0UjNO18fLF0qDmo6icO8699t+T/
gEUstzA2ApP2f7ULe/oMSBpVxuzmegTQBJH9zi+2JDTTcctOif9aay8qbRRzIyqPNUdGOk80KYWN
UH1J2PbugbIBPfkGxLpWjXNIILywU+p3K9vkj3rj4U5QYj6mvU8FtYqN57y1pRcT378B4b4UPkZy
9zK+EWj91w0OZ9M/tvgrxwFPsXAxGgUUx7auH5NuE9ReGF3T+ap1mM0YL2FUJ3VZ2DPYbjlU5U95
STlEHoX/FssvJlmaBqfsAqIMk1ggmr0zBrzEt5rdG+Vh9A9xf2b3ZD0S+rXXzKwM6hrBEpZyAopg
sP6dBxngyIGd4/lFG4T59n/Ig8w/DTL+9PzfBxnMPeBTWCjNcOcugref5UFsrqTESaqq8aK/b6HE
AUno7FGcW+iEftpCkdQRL6sSSru84l/y+0ran8kWP1/6L2K43EisJFNA2Mq9EHFHh6h3CCQA8Lxq
SHh21IltZaz7+6ia38JSPAJfuZSAN3FNhH7h1RE9T63bhP4IuC8p9vrcPhCTRsU1ZpKjJapbzthH
QBuvSnaLLs8/JAqLsgpci8TCcXofSFoVU3U3BnQgYEHFlgUQFW6zUWybmple5CMRNk4lR+AFZ6r7
pIQv6dFNh8kVEF1fAGsEetGayNVhjbEsEm+3K9GHNmoDdnm+Yxs6RrCPw8Bk7J4cKkQS4LbOI/Fq
loRFXifTqlOqZ61RkNASuETYR4FMIkX1AN6GhnBCe3ghF6obn8Nz3GswfutNkZMKlybV1ehZvjkh
tHEKaqnZdMpF7NaJ9BmLw2uTN09+jiEApbtTqi1+InM3KTGHW22XpvGnEkjPIw0Tic56ErSYOVPC
XWhEl3W9yRuTXSm2O5UWnCxRgZifIrlZbQogdRLfceuv+hk1emXsotpy5QlaG4hYQ5zcPGblBftg
yBkkIKarVbMypPImDaX0bPTZ1ejIw0No7EhieZvn/k5e5L9hhiWzTBXPnP2jwURBNmXinVDeaOE1
yh/VmmgR2usSWiiF6MuCfqQlqpu+lC91DBC5N6EqZWAghpvCJlqApoeTWB3bBiFUmDAIyqdX8nH1
i28uXHw1nugh/Y2XII7ZMmNU/mOgqv6PU7yBq+WXU/yfn//bEqT/Aw3igq+RTRS2TEf/vQRZ/JMh
q4RFiSq5UKb6u0KRtCho9QYP10RQPj+e9S9nzfJPJqd7U7Ww3bBQ/aVTvMzi+vMh/ucrX9a6Px7i
Jc3vk7Av/a1ffFbJ4yhSfQrtqhv7lebN3gzj0UHFrk2kvOjRWRBuYmq64LR2JeRxu2lJhPtbS1sV
9gidiDETBNKP++K/SFsh7P5p7/rT83+7cRiag8HQRQWNuCoR1PHvG2fRcXOrchtigfmX7+r3vQuF
9nLPkPEhEU/GPfXbjcMLyoplWMu982PL+ys6btS1v945BH784Vc3fpG2BiN0TqzqI2KhHhpjn2n6
w1yBtO2j/lnHeAI2UztKSfYZ60Atg6x6Ir3jeRrbD8Mcj2bBIzRNOFT6eNDm+Eke6T37RfegJqqX
lvQ2kvEQFMqmGZK3ruufM13AuZsM30rvn8Wx6Jy0QXBT17QaE2tPTXwIE7Dzos6EQLRSUHghmDgF
vVYaNh9iDI02gQdQEFc16u+TzrxCjEFSlMXBl8XrjOVV1gOM3tq7GNP0LlgrB+LRovg0mJLFDoes
tcTDStoO3Xl9PoBfP0yGhD+0v0UqSrDCsGggJvLJCo0UJs7wnWYMMOOpYuw/wGMa5eBr7pPMq6fq
c57wxTT+k6iJCjFSzMfqYWYIIGRuIEr1seqVp2qKmb0yxs8nfzfXRgfroTzPte6708BlhJl1l7Sm
Y5XlXSAhq51MOppI7BlOZsldqwYcdkcY/kXF6VcOT11kbFJJOmlEDhlxfGc2IZQ8jd1t8hkxjvHo
IsV/DQuKYmgGjlFYZujKVhVxZFbwQB/UTIgIPRLzMnQjOZlwg+IsSs4cTsjErr1WlB9UPXol02TC
qz1sjaT/inwe3eYok4WeGCzFKK9hGKXOJDEwLH0jPxdjTyMvKrRrKzB+V0oGEWI0wSkaKrvLh+lF
DHwUkNYjF7MvJwh2atIFeJTqt76I9rFSgyuPTELhBAYVg54zeBvYCgW+MagkUJDGQyO9B1H71vQQ
7erYihwxAexQJSWaNKlCKjntAolohZHkzra1nglzOATxnDlGK24MIPn2YGRMhQUjOldar+zTWqTm
K5rWs/rkXtSsBzMYlgYnzcLe8pdvBz5FmAFlpm7MoWXqXfRgBoyLpqNV1LKBZmki7eOwPJoEcTMs
gvQg0w0UyMJQp7Rx8rLdzDHuL6EJS0ebfeJXJwt2PO6KbVNOhDFNTZM8hIYoHf7Gm/gSXmSJS/oh
MGiaXP+jjlhgdj/bDP70/N/XYoB2rLc/sfEQPJm6orEy/3uB/m0VJkkas4xomqy4JE2bbPq/GWOx
4Igm/4pt1qLqkP7a9v2Dffezneani9Z+WYWrPBxDfw7lXZExtBe1lrZWRJsNhBouNlFm/l7QzC/S
vTB1r0I0k3CDEEnL8CHqHK3Xpd51gD51lwbd3tRaVvJJOChxdknp++qBsRUBomtupBVViadPweff
vRrxTAdrYqIdYEdIsepx3sVjOYfRrs8MJEgE4SitgXYaB7wslSXif1P+LlLoNHkbba1ACZ7zcr6Q
VK2uecOKdd0En3VqdR20AxTOfVMTVySBBDACT6jzd1/pYGcDLcXyqa21VmJeDWkXnfsM0VVbBC1l
UXpsAa9QNtBfCPX9LGVEn8zVURRaaElGTCyqL3O17VzeGo1pr9LGoTck/qUh9APLRDEwkctG7LFC
sYunWod/SbgbDkJMPsNDiVxBamhE5Fr3Eo1Is2NrfKXtejQn4cWv0YQBaM4MBjdtyzDSkh7CkA5H
aZWf8KKZzxqsBz2hTICakSgpRrydWuFRGYQ3XKLNem4QsQmtvAPAHB/S3LBrKQiYL4pt8FSWBPUq
eXCuS4aqkMitlVg0xPkFqcAnHQ1vmUhPla4XCSUkID1U4zjvpJhkz6Yw/d1QkO0E8BEdtlB++xVy
7bHmh9Z5cWv0fDM3k+o07WTQJM0dqkUMCEOl3fs10TwxGUG25WdMxrkKaZJn1OrINPgMbKVgqt74
CK40iMS+WHTuBGyxa2s3HqVLZ1n3jfSpR+TqTD7dP1GhPDXLqrlaLdVPYdKa0TEjyMYiLG3Fc+vn
487CsCuq1kYU5o3WtuLzHM/RcYpU5l+iEBODU/WEq6R4SAke1qOVEA90lnWJGXwux1c4dOmr1VLS
7ZQUPw07PN+FGN9FAgPRwGjMOnuKK9g/MezINbtq6kJ4JszILO+kAbxemTP3yQtiCOuFtlciVoRK
11sMRnOcFSb6Eij7jPMKzCMqFNzO12TH5F3aGOz8bp3WFoMvv7k3ErxqWNID4ItJdspii9FdWjBu
VabcLqOesdZU6dKqpCcY6wCtJRKFnFgqSree0+oQj+DgiRuT7dJAjWEuVudZhA5JyjHBBq6va1dZ
IQklIMBRm9V9kWgPnSWcDKN9mwqDOjBNGeBU0yZeWHtc5NcglC9/3x0DE6Qm0uAh8AJS8Y8Qvf9y
emf35Az+xx3jPzz/tx1D+4esGbLJEOaf5jPO4f/qPFlLAB9peWwOf1LQmuwyJILgjoTeYP2+a6Cg
5YBJILEky6AYTMS+f4Ezp/zJhPnLhS9b5R+rvqbTUnzAlrndCyHj2M4RC9+me/Qw3+XP8iuuydfl
j3JXPqMphDb1KJYoFrnDHVr+ampjAMsbkkvhp7zzPZezTSsfKuuUAb9RgZM9+3RYyfWor77IVIJ2
D+ELMtEQiGE6OJP3gP8I4SFGYF5XOF4atylPla99yRV+EcLapA0XtbbJuF3TvwV8Cuo7F52aXouw
Syv6LclJeQYOV82q3YoECdExQuhYpxccnlu8doXZ35WC+lBOnYcQWN0ZxVl59hkjzN0G5W+eHLSY
YVKVxB8NwOQGywA+uEvzCM84fY5LDRKxxhDkq608mu+p8dYAH50QqarVnqHIWX+sL+UF9cUbCzma
RzT/tOsslFa1AnmefbHAnARQQt+VW9ERViTTr6N96XJ0IwRXdcY7NIGl+NhfTMXVo8Xtzd/xmHjn
h1tSSms0sdm0NcMtYjueZbnAX/FC3Mv3FEsSCRCn8cofcVdZi+9B0q4qxU8d0G+2Lrq4pCM9TrWj
VfumolGvXqiSVlVmvOmHSFtLlRspN4WlRrMIDlDRtchEp9Y7JKVzb483nqfguQDqHq+al5gevl5M
6x6lXNmReQKZwk5HhMNOZtyNn3QHuWCkYPfAYDpM4U603gSEfK6/YI+tueY1JLQOr8ybaqdISYim
7pCZiXaArAJtT7Zq6SHeJvTan+YzU/5ttWW+jM4VO19BcqibXdrqywd+XsRvkf9eBKfpkFBzshT6
+AbAPYEGscznLGAMKW9mNX4JIlJ6OTq7OHTXvEQsH2uCTRVkdmDI1vxmqi0IIjXaQ6Vz8WD//VWv
vsD76QRCX9F6xwyjCMUw1+D8t/wf6REQcRdQJbKkIonCRXXaHA4H540lnAGLK/GrmIBCeX3dBXjH
6GPVH8PwapQo/V4UY2/tai6d2nh6MPVPkCWOYWbnhIWbO2iXPhNNx21gOQoXk3FZsxgDwYb7wWBm
ee5csKtS4uJjtZutv3pb5kDzfWFXxubvu6CLJmPtH+Z3xaD4WU74/2VB1+F5/ryg/4fn/7agW//4
ac3+bTFfigBTJQCVRFUCjRZwzm9FAJZ6HMSQXmUeItLF+2MRoIkQdchRJTwS+7L+V5ZzdoA/t2J+
+rURIfxxOe+VwEgCugE7k/HywoppPoMQPZwURIdc9L+Hjrto8pMah1Fv7ovcIhcoIDEauASqmkIW
Nr04xIfWyHQKcuF1kJsngQFd2k/YrWDE1LUCP0W/WLnMWD3fEse2aygBguEjgcsH0xa9+sRaYqU7
bUCRLzZrcQwQUgkHFmGSxmq3UVgisRlmkehEjapuI7U4LSKcMBLx5L0JY3CHg3JnlVTvSjYduzQ5
+Cpx9FgXRT0+F0XgGWZhDzGD616s9vUyJjD0V6oH14+sd8vHZpxnGwU1rZXKnxRGCzU6g1oauH2C
jlm+AfzAszyi/UV6lLfSIWHY0uuztkpU5SVKA0yDXQulEGl4NOByUEIO1C0mhE6HsZ2KE/r2Qopu
ZRb7d62IeVdLW871A/Jyjfw0nxQAwpmHrP4MxjhxE43KgqxEmEFMbHLSVgf2Q6PCmZkZ8ACr9QA8
UerrbefXHl0/smOJbJoIdGZU2FvKRtBqOwLJE5fso0HrSQjmwJa15MiQmufEQJ7VGc1yOwJELB9b
BjSCZriiH3tSaDxakrDRJv1Q1NgO/Wib5QNJqpMjlggbZeG9HU1U+TgDSmnr5+Y208hgVWqn0oa9
Afuvg+KnmigcRtoa4YeMOFRDyT3dm4K17ycJpa4xVk6yb/PYE/P8CQjhRi2Hd19jWyfpfBqQnRIN
DQI5gSxLGcQ0XZKJBJCEqzqhZO3SnCG4FpCyM3SekidQFRU3iJmyq/jU5KEkhchCPYndRG53SYTW
mqbSURvkHXkYK2MQv4MCNZjI7u6/6qQqapbo1dK3pC9vlnXXF/1O0pJTyldkArM4twbqPIDcqnSI
BWOb1+NOqHABTvlMK9HYG1G2AwZMlGjEFU0xcvZuJTcCnblvX9AdY1SvxEKdrUL/snxpFc0WkKCd
wPC35nSij3hlcaSIkggrVJYPUxJ+UL68qJBtIyPk09G2uhZcfIJl9WJ2Qvmj5ng1jtJWAv0ucRtX
SehVCN5oAq8MLE5WmJ6b4CmhoRgsdpEeplDar7WqJO9EwhU+HAXCEHXQo6W65MRMuwwHjpzTKAMR
X7b4SCPtasUz9YWw7/3G0wyCf4pgb6qGnWoRJRJjtj3+i6sgz8ANMQCVqWXQHJC9ach2UWFhTsrf
iUixY9WkYmIqWOnXwq8OfNv4otS7PMENwSQtU3LSfjo7FEIHSsY+sKDZW5Wn+VxfW1xUcfz++25V
HMEhuEFVI60Pgdf/6FYx6fllcvAfnv/bVqX9Q1NVSUabZWrgWqTfp97UHhqBMjqR4qpisDv+a69a
6gv4ByqcGU2Xln/99161+PoYI8iiKBH9/YOj8RdKDwAbv+xVv1z3woz7414lawDW20ixuKvxl3vJ
is73TjmgxjmMn/4jB23pHiCz6uhfBF6D8neateqULomgrra33keTzsZKhhb62qw1j28za++zSozN
c/3yzrG62hESi+BkTfiwhmYM9RNBD+ueOD+OpxIqEhshd7y4Xvb9xX+UE0KEMOn8eGyn7qV7dhX+
MiU8AT0pRTpETMVZsnguqNPu5Znv/YXD+D8fEz8jeIqfi12xS5tNf9dccVjhZ7b2is1LcG4XjwG9
EV7kM5m8ECf1hdfl77nMrl5L9yXSV874b7TepHs1J/2VxCrIrQd93fBKdFTWnKz5Vx7N06R7XpYr
/vF/+7OYecurRHY22TyN65Xuh1uyhxZCzTK6VBYR/LS3jDXlHrnPVDiZx9c64fr4A3T2cbjxJkGp
npbDPO+SzjvDj/cjcNnL27K8DcvvwuWr/WtluEQhOTqS6fyBNgKdxS88Iy/jVY848CtH/m6QPjnn
i4qzkvVtupde2X1GzPMX4UvxD8JjhXDdOFOBiMWR/C/+rgfrd0NEuJQvPHW8Co/yPX/Ja1DXgFjW
t2i0WJ9OtLY0/P/8evaH8EiZgj6g3dE8GW++N96oO5oXntjX4DA30ynAQ8jrLtVO5mXjSbzjB5o9
4U5rnkt1YzgkoSL2Vl2dLB4U1ZQq/NR6fDfeiO0wPXwCHp+PV+MBOqi+O/rPLW6hfWajaASnIK4q
DvzIjEUwexIKCdT3GQKkcokZVDHaLcQML1oU705BPutKVqlDzkq5R6obB65perLmlMpOldtnCcfE
7ItkQ5KTNMb3o+gN9bFBkNGjNCxhi99DVxAxcBenarzLQKQSUjS5zbMS78h0mM68ST7Rzt021CJP
c8yDX7PGh4iy2Y2yA6nJ8bHqPOGx1O9DQAfNm6lCJHGG6TgKcFEU0C3L//SHCKPM2fKGK/+kV/tq
2pa2+CqgORsd5OKM3VSXCtIGsrdq1/+fu/PqbRxLt+gvYoM5vIoUqSxZzn4hyok5Z/76u1j31lSV
e9AX9drAYNCAW25Jls75wt5rA/PG94oVEi+rIylORANqrXsognR6Iz/XNzomIRkeGaq5az945nyT
CtAhPEazivQo7Kdr7XIcrDPuo10Hqg5duhWPOwNBYjzsQmT0/rh6qJoLHDb9nv8eucpcQudsj0r6
nkSqlGhze7oi+eRcGc+8gjJCrbVqdJwPrKwOmDT53XX5osfH2UjsOka5od+VaWBPIm5HPl1EyFFK
J6I3/rs7KYZRjKFUixtKWuRR/9hJyX+LG8IH/vvjf1xPJhAyBdDoD3HDL6MxC3SZhOyBgAbGcr+F
MIh/sdPm2ag/CGX/uaHQNZOLBJ2MjsoCbUaj9Qc3lLy0bL9LIpjN/frUeX6/3lCBEKtzOwkstklN
6ZaCqmsoA6Vimw3CQGyH9YRoiFAD6akI5YesFg/xEOiripk+oUQhiSWQ0nGONyq2VJPhOZYHI71D
2rmpgw/o2ohKCUUp2mNqYbAwkvVUQetttHspo1/JoSOr7aka1Neg07fSBAWliAgNwSw0Ffq+yxkN
NA1WbkRXHawforKROIfeZKS2BiVEiLgFTcLl2yXqfXYrSdmqQ+6OCk4dAg9odN2gASY8oEHFYNai
0ASHXqG8XETnD5GKc6zuPoScxKE5e6rme45lu9EUZMTlXh7rV9lM5lWrMrkZSzsqQUNUNAwyKbQK
HEBS6DoJlBvpEa2SbkisBjs8OqUUemOBy0zIiKK/j7LcNQIiCA3dBmfqNZmykmMcLMZzQLxCrsq7
rjTWmWh4k4afj/NLlWNUu8WahM/bjLPPmDIHNvo27oSNOFS31VDskTWtBz/f03Y52qh7NXaxAKf9
1N1aDPpbAbSU5ooiPkvWCkFAIF7LpBIsaTEP75UUs96I3ShYMJit8JTPKsNDbIhdAqZRYbRuwjL0
C4Y8xpNWshjukrWgFGu1Gb1KkO1FTprXwUFhMlMjqCbzFPyrRkp44+nNPu1TDh4ATnhaywFujxSR
WEx4fDa/B6wE8sKLpZJ9ewf2RAPlMvY7EFS+fMi4Ghna0qLQFJ/aGLVbPr7HS3BTmAKBge8yd81m
nG8KybJL89sYNjcR2Xu9+hjF99nwUBOvMZHl0JnBrlN1rkPsH8ZzPXNXCoEzzf6mGfstGnY//WTB
sM6jjH6tqzwtV58CSfXUlIBXiZkeyg9y4pKzaTJd1NNtEQMj4OW0geL6jGOhZ24miWseiV8mX8s4
sqNeXstEbAxVuAXBtuuJTVdZ0kBJaMX9nBrc3ELJuus4kS/ht9O2UywvtsicFMpXXublX9wtUMUD
s8MFwkBPpIT/x+MYLdKX41j6++N/HMcGgy3IHQhd4X3gY/mpM7KM5WBV2Kb/r0KWXfV/GgbzL1Fd
sHsM2xQS3pbNyA+dkUEvgV8FwaGosUtEgvQHxzHNx5fj+OtT/3Ich0KgQCmRrS25LtgE3ktd4Juq
2U0ZP6QSQWLN/NBH7RFO+IcKb1mYZkIlPgwBElCN8a0YtePYAtrJYD8L5q5jVDKqAbMffxkorPsy
g3NguUUfe75J9RuM3xprehW1XSCrXtRBPEUlzi6ASIWuPbW1fzaC8JJOBLiIfIlFaqU4vI45Cc8K
2rgO0W0ZXJIeRxYJuPZgTo5aj1c57/dTZVm22b2ndXioYva7JpgqINKmERyTKHIxfzCxm3EtU3v5
kZP7Mry07i4rhiWSQ4TvLL2LDSC6KjGyQ9Xl6jYGJf9tMqaDKbyj9KztqtTGc1bpgGNlnxlEUQbz
Vpga2ZYga4Hz5gWFG/b+W27bdeZPcDYugYiEvYuOkpTukZ7epUK+GRDS3KPcTljQZLKrx5hCQuYY
fD6BTI/9hyqq/jfI24VbJCxBdXUo3JSp6MZPhvgkSKP+VipGQPOCfZSjMxEh20vKCDth0NWNMCiY
X/WSaxO7waBdp0RyFE40sLTVrY8ehzxf1paFdIr0gaeGmd6MdmOe3RZdeI9U6HEOfZTMCnsJ7Unv
i/eZyOi0i10eGNq96D+W2bjrk8RyxFHdCqZE3xWBh55ytyZ+TAtbyCbJoZcnivbaeh5a9SS1xHtl
7WXipvENzBODmg+rf+/hw1SceohzgCkQ//D/8juXiurXNel/efyPw8f8i19Keala7GGXiu/nmtT6
S5QAdOJi+y6OXYSzv0zWLdSNlq6Zy8h9GfP/lNcAuFV0TkCD8f6fCvQX8ujXWvDXl76cgL/Wgn0i
J2aYleOuGeqSixTIeRYX4nryiZCx4CgYuRCRl+t70QTWQfTffOxFiUw8C+wFbbQ2Ed/TVZqNOKSs
k6zVeyljnBYDUml6a3BkoTmVCdVXWIwLP4IhcmjUW4QkiBZ9bD6ovquEFavaLhT2mKR06C4NbWa9
1BVq7JpgMBapnCEPb20ITi3z7yK5YMPWSsWqmyF3xnVtC8govRT2mKKIx0I1dmkJmkwEyI6zWUq8
IRcZabTE8My657cwNWe5ZBlQ7lJ4YgOxMF2lbpLrKEGDCCZ2WHgE5tExA9OZiRpMe2VLnsvdnKQf
6YSdTSiuQQ5vIZE3aSZQYIxOTLiIwHVf19l56gQnaTuo9zidSgWoNwFanVhdrLTR9zr9fKZOp3Ce
IwqtGGzPaIC0VJgRTLSS9YopI/FP3bUYTlFE4R1oQBAipuq6mD4YhG9ZNUg7xqKlHOySWWVMCntC
JHUkxFZeHcac8Uv7IeuEBwfqtYXhVqn6NrRau7Wqy8gouEdq4VN1SvJgMU01nKgJNiljm9Tq99D1
93qqJ15nTrqdd+MzEPCt1nWvM/6nqBff81i9DLGYcxahwdSIfyJbUZo2/+KDBEqZgamGthJ3jbrI
Ev6hqTQxqX45SP7++J8HiUynqiomanpjORN+HiTmXxQIaCAsJIHIPcyfKzpmm4xHuZRV2kcg28vB
9aOKgYHGRaVR/2iLyPqPOMD0vV/Pkd+f+WIw+PUckcZ40KcxKXaVXj5W2YxKt9lOBU5CVXb7ODM9
Q2SXkBCV7ONRD4aYpOr7uX/ITacTRttc9A/1dUhvVG7j5TuN66k4lOROVQKJ3YqQiI4UdaNdT7BM
i51UFMvCjR5UIyEn5+s+KSyzZvAwsqQcBnLu3Gkqy3WbMHzqlfLGF0hJa8Oj0uhoAcoZBKpQeFk0
27OxkVE2GSkLPZ2mbjWlD7l6BGp9kPF2zsJ928qLD8hecr5GlLXZQKKb5JRI4UzKIQ0/jZYkRBvI
2V4QSpinUVfZYYfOoQGfUaLHkyBVBtMkO1Og1DD5SWmPy8jRg+YgadB6hOQ902uQQ2mIVABMQseM
LaqaaN9WFcE7YbCLjWat19YaVOMNpfSqZ/AzBODM0A+LFTgD+ApiJbI/JNsBk99stM6smm7GYVlY
nw2xQRyeW2Xg18UvRn6dZ8/03w0mjVr7yrrtqATaOoK3pg/vPQwKqy8ZFfYOQjY7VC9VA1ElD+5H
tkZ+XDrLe6cN9JYgBXSfae58kXHV6/VNH9bsI4meS+WtSrB40mT0hyRvWbbFoDshUdZaGTJET5/f
3OQbXeBQNhKvhfypCvcJ8CyDCO1Sm+zAH9ZWhgYAg6KvsEiCkdtOgyuxPUpRY0yWbMfVtQVnI2v9
ZkoLp4VDq8tYwOjzjejYdRJ8zmQ9UolNeBrDQLJrlMh6oN90Fsc744+c+42DEBdtR4mc+OS/GseC
114g/y79ly4CjxX9i7VkwM3xD6lIyel4dPqefz7b9KWK+r1I+tvjf55ti72Es43RF63Wr0WS+RfS
NWJR1P+ok3/WSLRgiszQbAkNh0zwn6Pt+7wMVKOJYkGjOFf+TH0gfd3ofH3lX862bI6lSTS6fqez
NBBiVvHkpMmIomQgT1oEJx/XXcb4i8GY4FUK9y6dT1eqcMK1O6WCPp5OLaA36Vg2jV3NE166TSSC
b1TsmNC6sN/HqXFbSTPo2GZF0gwJ0tKhaeh9ss6ZVBMdgnEc/OTYzeD/NB/lg7qq1JyCJrz08Hsb
FZ4Vx4qUoXcD8zOaHIZZ4IVlctsprO+LciK/F0l9k+xNP9gFzeQIcXSdwuyWOcoL2TztEkzQ+5Cf
kN3mVnemYXvsTN8jEyexDRVk79AcBqk8V1myDutwY0rRepatZh3P8nZYVqC6Eq7HedjLgKvFJd+0
NgOc2xbx5OVr1wdbXxsOpag/NqVwTWfGRlYmfJ+GjBwzsPkGlqxh35+sxro2HROa/KFuO0IQTzks
uSC/mxZclomPseHdnyCcDEhaw2tBuUQJs051or98xLZoxNWcc8qnMdbccfK5igInSxuip5mnaWeZ
FMVaE71YJFkcjENP1pAByrlPPiSMGlHeISJ+TvuPEToRwnwbiaUrTZ2bD0CwxmHtZ41dth9Dx+or
4O4i7TuYjTUzHqpdGtEhvLGCwtGMcj+XuZ0uUhNYRD5gTWPXlwphhMjyNJ4v80SIpJ4aBtcGFHGl
Nu+zlNzMlV49RLPcv+QCbvSJRZnW4XRRG3QEs/zajNI3y4LMThUoiB8m+l2MK+gm+qOvG1fJLCHA
h3XP+M70UmsU3WAMoE4NYF4spnihxRZDWVByZpm6fS58jmNyripkvBhJl0C0uCOdM+1uSyu5+e5O
Gmov0b4l2exMbeYYQ7+JVf0kdCpAMPMe04bbkY3bBR10iRrqnTBGTq10B9Kd7FGal7EjzIruIia3
ssCwUpJ2ZSjYyvgkcCjr0I/+xdUjJyyuNlWxcFCY+tKr/UP1SJFJM/n1hP3y+J8nLCsJukVCoRWZ
kvCXjfmi+1IN7f+s4F9WEsxHRI5YS8XsQdX56xGramzLF4uHJfNv/JHLA2v51/Lxy0tffv4LasVP
8Ye3mjrskJhj1kqsb7LuXwvRPDP/gAxOtj0blXRXps1nTb8NkCwB5FBPUsPHiUu/jW71qIi8lC0K
VZq8DxLjMw+nb36M7l3yNSwdZO7avcHsdTNZM5EKFiP7WPPRaxSXXsNXntUTXgrlNE4ZiiPDuPAR
vSd4KIAcoX8I1kBPXJQPidTdjjNA/iL3Z84kqej2UUY+0CC3PkKu/CbMyRkLSGGNGQ6s+xia2+Cj
BzOl16qNNODzyl0VDm9a3E0Um6RgNiC4esl/mmVAocSuswhusaeMZfQ8iMRA9WxntGVNw8Br1fSg
EM2yw9eB/dDG7+LJc3tpSuC6Oqv8rB9jpMyqAfoB+lNNMNE3a3m/4iZE/eX3L306v4mGv6+L2ScO
M8aBbcyAz4hUOtGWK++DDF6piYXrpEpoYKdSXvshHHmjEjdmmDwo/jRuLFH6KIgW44izIEOYrHUN
efywiA5jtFhZr70ukX/BjmDUpBuhnN9iYkCKJurdogn7HRaH+FGNq/J2WrwzdSn0TBJAEGODfy0l
CjEj0y79GOzMxXuTLS6cdvHjZBhzzMWh01jDi4Rlh0wdi3zP1nc7VUvEte4rNarVyAqbXa5aVbee
xFhDy9NKEbz1uBNbYdumIqV+Ub+pcX+fVQlr/Uy9NUVIcaNUPNUlzMtElDEeyEO6/veeSxIWFFnj
SDKWYstYKq1/OJfQpVJA/Xou/ZfH/ziXtL+Qh2Iews2GnQBExs+uFhcB03c2pcvxQk3Ij36WfrhQ
eELUfepibuC/93M8Jmv4f0mBghsFbfNPRvOo1L4cS1+e+fL0fj2W9DlAQldF/lbuYAQxga6NWN5j
PVVAEDYWQp4R8nA+X3BDrvFrnbAp2qJFSEv2rWuVrWAw04LYGoG/wblKbaTe9elHpRH+3VpOkm6y
+JLnHVDZ8TC1r5mwb+jxrE63O7+wy+EUW8Y2SxCxpXBzwlx/SFKfkKcFMviN+XRiZQ4BhBtVh41J
xKyZC/OqUcx9nHTHQYMiQRXKML5fNxXxd75yYf5LmSIF5LKz1xtjFQaOxQDf9D/UVkbAoU0p59eY
HHMrz5EcuFZP3irjqOmhbYJl78b3MjJol7N92M2OoD/32qce3GbCdpyXzHY8QhmMNRLeiuBjCnyq
XZxLOsGn6ogW9nkKvqXdVgmey/ratCAt3wwRaSEeNwjd2UAipXkXW69V9C5MCnnRykrw9zNfZ/rz
1Vy9WQZJyR1RM9nb91fIgVFGazl4E/R4YxABnIWlw6iEXpgoXgzTU2KgmY/WElVN5l9ZXJB2oLsq
kDvi9/jjLgPMu2R6mYPnacSO0YhM0jL2kNeOHXSHmiasX/36VLTPaffE2IBt+Vkx7ktAJG11o4/P
IngkImCR3KCPWXjFyNxn66JFAG5RmOYgQW4iUD9p+hKyzwz08AHP8yOOZCA/8o2YF3ir9fmp6bVj
OVd3UyzKYKFrhP0dCg4tEKkpVeTBlQb/VhrMOzOttq1WrAOV3AT8YeNUOvLIIlVRD6kuOqNwra3Y
Eyv/U4wIEir7XVMO26RUvMg6Zyq6Ru2tjwlSyQHcqcajEeRPZOju1Vp6rPzibLXDaair4zzK+7Ct
bvVeeA/L5g1r8UvZg9oVEKBFxnjMK+ib4YS4U5xJIK5TACxJXL2RIjbZ0QyzVQvDUxC8VcJAsDQo
D3S/pciGuwVUpJCPiMNxF9RKb5stLEUMDabO8KMVO/yWy14+S29ZFLnlcO1Rkzas2XNVPfez7OZg
vqxJ3GTTJOE2S567WL8RJEYp5ZFad5P303L/bip1tpVOO/opoepx7VlW+iLBg4gDfAeKCpEssNYm
659YHu/7Sn5QrHyHONiLfPmMb5GLgjFGG6B0VsPqWVQYHQ/9Ou5Mr5xg5MM0MyHJD/lYrATox5mq
fSpJz78kAx/2cQsqkKZEsWEOzvanmm/9mPYtGMZTqeuZI2Tyw+RzUVrFOsXjWkrtBd/SFlXwWksV
dxmlaXp3zKbqLqsN00k7E8GXSfZ4pllOWqbnttQLL43oUc1Sle2ukDU7VR+xpeM6X8hQUu72BTsy
A7cmLasqQT+LYhrWz4QtXCJepgzvS5DsFIM8EJQXq2F8/fdee0vbz2gUBStbPkAm/1yOm/oyN/j1
2vsvj/9x7S0KIdxzkqSIUDVE6zeFkExwoMRPv+uDuGt/3nqMeFXmtTrTDmuZsP689NC6SstPftyi
f7CQZr395dZbnjhPjwH2suRmSv37rRf1o2RGaTvsdEar8CCcNCsOOrlNquw7jZXirFRLx2/0ayVH
b2Il4OTPYbPL7+z4+VBqj3z+FICkyVGbidOuARn1cbvPcmB35SSJq1mb76oKyeIUajFlpHI/1hN5
233+VNM1Q3hwhzz0kpyUrUjflzUo27j3TPRs+ZQvAYhIQo1hqNF+V54Z5ydl8F8li6+JdsnYaMhz
6k3qt8zqbT9IbkoS22ExoL/IU3biqjunyF07uWQZq7qprylk4M6P8wg6WsqeIiYtDGcxhjcIOZtR
bud1bTTyZwfPIUV81AvDuQvrddQGB19kMN0z9jSy4kGfVHYkBTIUa6ieJNJmBQYhVo3gk4GMIXxE
Uo3hq5zvtbg8tta4y/x+aw6qp/PAkblAlqkPJH8s0xQ3RjmZRs1ODwd91U5ytOmtCEog8WitiMdr
qI5s41YWIQhRWDnCMk+NHqoM0l2Xf8ajcNZLxJmRAKLO7DJ2WGO17SpIfVrtr+o088qo8KJMPQfG
kgxvomqqD9kwroa2uo8jMBaRHLv+KFDUpDeyCYeBDkcJyH/v903hZ9jkFGcMeuyBCrnJINDezVDd
4nZ4lbrOqycS3XDUMBZ/xFT8YjI14TNjm2Lg4Mpr3Chl5AVTsCe+rU7xLhNXMUBqkjNek6UINjhG
caDtYJklEm43i8mxSOFsc6tn7TExJLcjgUDCeWlozz4bxia+1+fEKRglNTLJW3r3FOnifZsTH6Zr
nmTleyYUSSffDA0yJ6m/s8BfqhkcXPz4ulZ5o9zfz1nhjrKwbThN+0DYxmXhqkp1zsXYVUoBK4p6
G0nxh8BiMNAmL80YL6XjcQB9mQetG8WJJ4g6OMwGX6nfOT4fEEUgKy+vdr0f3jaBeNeLvet3AwRQ
vINFa4NKW+eVZUdSutGH6aRVwl7IpIufxQ5pEV4KwSulYYyjeZ2LzYWJya6ekYIagEuKlDi/qn9M
mcMbvYgBfTzwCtPVv/oAV5aJMnZjFX/B/8PdA3XBCf/lAP/6+B8HOLt7sHm6aij/a3P+fZ6yqIzw
y2k0TN/lRr+d4KZp4d0zmEMs1oCfR/jiPkCGAPRq8SD8kabou5P6y1qfIcgvL/3LPGVONLUzZnnY
dZwrI26AwtgmTXUXog1voO9kjXZrFcJtnJTrstrIleKm6oEwAbSFUq3vLQT0aVC5januM1jwbT45
TVbAw/tQ+Rqq1o3p6w6EADeL70zcPSYLshkCHV+Sdd/hHNCH2jEx5FgsjyXFGEApoPKrK6g5Yag7
TUI8YKubd3xZTzVf5ahH2TTr+EBDlKPNMajEgyIwvwUEKlnBc+anTyqYpW6q7bb/TCxxbXbmrq/F
nZIvooXPltpx6KN9z9EoMCvWFP/WBB1jguQph2wb1LCpLajXBsurDy1Ib7NEsuVWuO+I8Bz1dp0P
ZChBmVVI08v9dlMt4BneralVVUR+yimb0lVv6awvz2PDLD35xjx4nyvpbaIUW9AFTPYL2KFw6BPK
py5Oj/5C0lZvGH+7M7TrvBoclruHSiadREURmBjDQeJYZnIMJN+fuVOuAmTEyBq3KsOZphW8UgkB
cDehsNbkXrGB5D0T+EuBrAqbqfMHrxmH+aT446OeVY1LZvZBHg9j3BJpriBo6JmKo0yFOQ/FdV9b
MmE4mI6VHnAfQfeNhvTCxIihgOwVAMEXBQeSoLmQkdZ5SNuTtk47Nh7WFteYYaBGAhfcxL1KZuuA
4ZqqFUtKk4wrZomYO5TVYOVrpKZH33w32lexah5MCb+GJvvkBhNvQ9d/I5ajrcnwcyfzptPJ4VRw
OzYtUHrC9NKipYjuFwFKsJJDcE0CbSs4oAiLsx5Oax+VqDMVmUy0U8MlhxhNk9Jv0E62sV4+mHn4
XpniZjYopmdkq4mpeDo32qjHbigYhzJSdtM0XQs6Cq3A4q+mn2b03tDBSwqD/bTl6pcE4kmSyLPk
m8a/L3QTZojszvxtmCnRpgwdE6sussV+4qi/H1tG3opxMwfBAx9+bCjk1aWqxRZluAyMx0YpvigG
JpK+gfsSHob4IyZ2XMnyNc/vVMrCOi2ApYhY06Oht4XW+hhqYWW06ugoJfEOPkMpKZUOoaGdqpLv
nyWfKqsGCDwnD1HzOfvDMa2MSyJGcJ2AZCEdxgCY3hSsoph69tK8baT0KnTVG/MESqKi4X4Nsbqa
wcjH14KxqW8zsbAnA8LYUgSMVAM5VUFXtwfAW7Y6GKsp1s8V1UPe5uwtCOTrtE9Mcxw1+EOz3EJ3
w3KnCvky5rN1zqXkM6qJXooeasjIMeWKzxUvLOWLUiBTq4HiB/aw1Ddj2EcbY6l5MoqfhCJopBia
KIpyiqOJIsmgWLIomnKKp44iyjKqo0FRFS/VlSl8LG5Wn6KrTqy1TBHmU4y1dcinxEQpaFKoaSPZ
g508O4ZvPue9cc2Wso7yrk6S5CoL5r3V8NQKHWh/VRRXsQo3PfkNaoeVzDEmrXjJ+7Ahn1ElYhDO
aeRIal2s+7YknVgaiMNFYu/Oc6dRLdJxF9s8HipvNuVzUbfnqaKAGMqzKcIlblUQ9kK6aYThttML
1HuQ1Miioiw1OEvWrcFuyJzuewK+58xH6TfbYRJ9dCWD4YEoS051xpukFxNBIcccKqm5G+bpLCgE
kEWt8WmULxErKMipq4S9eJCUrtAxh8gS9RCk9W1dcYxK0kFJ03vEFMoiwaYak7GEWon6SF1nN023
q+RxN83AlanCj5k+4eJSp+SbGZEUE5jKvzvwfgFgoktmJYLAROLG/achKRTOr8XG3x7/o9jQ/6Ie
MCW244tx8but8Yc7X0ffs9BdmJz+1inSPdIsstfBJkl/+WudASkYvi/z1P9j7v9Bq2iKy+r7dzrX
b89ao4L6dUAaC2XWTPGY7mIicTw0PNUDLuhW2DWY1jroHKTfMaYHTWPzQ+NNeSoBQbzlymGel8RC
gCTTJ1ClNvD6EbC9DaYCxJKy/Ap/ybJOVI/PrXjS51WNhp6BSHAmGJlJWgZi8H20yIOA5Bl6rDqj
fWmS2rUOYXngEMS4th67zXJ1Drt9GJ3i/GDIJ2UrBXc9YSU1+aQuAdDmqcFnFVxLByXLljDxG/Um
eRB3g2n77aph0/JavsykS3Q2ST48sblA9b+VP5NT9TCO++mzKfaUTRjLZ5jgpzltcIywxJBXvBcj
YCnUTDySF80/KMU5AnRfoLHz6nA9u8f4Lr4TzhBajDcekqQ7fg14F4td0KqCuPLQfANh3E+PXBJB
+ZGWz6S7FMZTqr0jSSZKDWCMxcKeRdAl2Vtu7sDmPYgvJfWEdR0varMST9Fj/yxejUO2n2/Lg7TF
KcPaerqqpDThK2xdpERl4FCs8P/kMnLmH/GaEeOx2t4Z6pmJauiqF+vbeTqW59i5K+6vIVHVdBp4
6vrX7CPBCO0WS6KhyfvoBDusNatxdQ0d/uT88fNtyYWY3kbsr3JSvrZmezCZxC2fkno1zUeLtMbc
5l2kCX9mZr4mOdslu+bb2NlF4l3P7vHYt0R9Te85cgTNq47dcFTmt4wTXoueo1022pQg0uO8N1B1
3pIOFXBO2iHTdlVZbSl31GPpuGjLXGSmnUfA9Ou84SGVF7uVJ5HXvZpHXPbDsWLmSTM+bH3rISiu
wA0YZGT3/vP4mN0Lse1H+Sbu6MrLXSTvM4Ig2hW3ooi55BGMQOiaN/xKO38I1j2bvYnkzp0h7Bmp
2wxwE3UgqjiUXll/eENYD2ASUdPSC+qFKxcH8NBOWbVM/Hbp0D0bBNy4ppfdy/Ee2ZJ/iZJ1w9Uo
XIdD7hs2bzjv7nQANIYW1DfW5iOeKtvqsUDOK7aHeke4jzsIW/lSWdznhD6Uogf7kuS0Ov0gT1pQ
9+pc3fjmkZXm2lT9lXRPspoOwwDTIdiZtw4XZS2s23LCgG9H2hqdHGoJg6Zgm7Qa4M/77H6KLxIZ
Q+U6+7BM0iBAtxFq7rN/y6eD9cJjmaeLt+KzxgeNEBpv9lrG/YRNEttCMe4mlyb0lspqQ3KGQ0bY
ElXjyiBhEP7CmiYRrTrI7ZP5lhHu9JBfmUbFc+wI/Bf6G0m+1UGSFS5MG5G8ImNNvq5xsdBUSAkR
wwTPR7IdfjDfF8GFSYBxCKRgXbAa09cp5xOhsSng3+7S7Gg8K+1Zruoz4vpdEz6nke+iY3PURWBG
hGU73BHSMKBFs5UbfKdPIx38KscyK27a43gEVrF+tjxC3Px1sR0rm/aoXEvGLX6nLQnfWEux35Zk
dT0G9n1EdFIwOPoaS7WrrMlfoEl4LqpN29yHoEJaZjMkrHVb0S1X9cOSLEHCHUto/ZbEuo46cNU4
4DMie17LjsW2+lDbn9oFebWxJdmJopOTqNnGd+ElhukU1RdjG38gMaI3UzgyDUqpzeA/E62gZtif
nXYjnHrexFMl7omiSI6GXa8N27InFWgeheTauPabwBtt+an8Rgiy+RSfGCsb1Ne8Fm1TEklkvrbH
WX9UiTRXby2M1tpLtL0YVvmgo3HuxqdWO+pSa/shMQmcGOySCdkr7szglQayQTSinhnuxBIeN/wX
KwmOE7RCjn1YlphyeRJemtzyt9xHC2lpG7/wBoZsZfizrsS9MQO2iN0hOABATfTz+NF+jsWJM8jY
BMU5UN8jsg0/afxa4B98+Kkf+zX6ROdRkzz9SYQL+a4HNWL2hZy07hzNexvtwQFysSVXY2FAeb7D
u7Vq+StLRL9CQ6Ia8iJhtR4uWHM6Vzrl00o4LmH0WCN3pstfs3JlR3SWN6xdY7lmA+NEtualpyZ0
9LOOUol9V8HqXb3dUKb6GR77IPCG6maa3I7Id+sUnshSVFNXre5kLjNxmy6sWC5N9JardwKS7PCQ
nuZkpz9L5SU0z3lxl1iP8rTRMbqLz5Z57sq3pcA3yzfrYqnlxpifdJDrZkmqG1GMoH6JwZITeRXU
HpRjtjzeGLOYIl4uDp1QWwNWdHuiVA+GS66kkzyE6Quws+CqPHXlRaP6H/bkWYfmOoApiYEU/KEo
vtYUyJZxYJvC/0S+VJXmCf0m9Rgpzp3xqE6qXRUbST39u8dXKp44SbdUNtoyVdw/VJQm2syvFaWq
fHn8j4qSkGvqQw1qk4Qp97ss/EdFCUTbgpFG9WhoC5mdX/pzfIUYyFKIjWC/jp3u5/gKnTn6b4zJ
7C6+u2j+KDaCRcffysrfnrryBfo6qoI/hZXf7+bYmj6TPNvB6on2glpnjP2Tp9ww3VRrHUVFVpeK
G9GIbwydnMz0rmP2nunKpemKC46561jndlOG3gDWSIJyOU/dtQkL25pYxoeDp07cqm9Zd7XybhNp
eDwK1nAtoxtSBVpvbPqNJfv7VFaEFW2erVk5F6vpmXW8T2qB4fgLAiSGxxA4Arp9xX9PBRLW1Omu
qauNyTp/GrdB+YKI1J0szdG0+FQYd5oPj2GhEjQj1hIVQjhcCGvixx1L4upUxBLZrdW5MkktpL3X
omInmDeROtgRrMJwYl6cZaS2dI4y/w9359XUuJp27V+kKeVwaktyThgw+EQFNCjnrF//XeqZfneH
r2Zqn+6q2d1dAwZjLD13WOtawyrsoltP5I/PCKorw4fB919NdErZKLuCXC3H4qvpbpN4a5UHj+28
RoB0joHEq1/80rBbYCQ6WUCkmBpas0bz4zRCMjNxj0Iuu2Z6E0yfZHt9Xcvfwip9r6rQVatq1ySx
tEAt+G6Fb6wxFtI4fvhj+lrSB7t1S/Cd4a1KaNNLhXmqk1T9IU5IDDQJKDRKpwTwrWaPtfzgKyGq
1qJ34xAPHsmxcOAG4oS1kZRFqdrigHxAE4lb2ttEFbmgfAUfezD4X7uaOYuCch6NN63J+P0H3xSG
DGaQfUvhXnWEvsmk6coDMirPzUbtPbP6sxUD+NckEOlkUTH2aHKCjGGZ4lln/WqshaY+lm23ilLN
DgoQgaGOWsnHKVnGS0a/JxJI7LjUHI+Z10RZq5vPGmwUK4mWoYLOiQFSixakTMn8QDJQ8swaVdsO
Vbqp5dpNBNmeyGIcKkKmmLrVFom1xRyImI3lwmxbYlulb4VBAmKSj4+KZLCyDSkzxeJe6kRft0R4
C5SF2nBM8BUkZkF6J0mZes/Gt2TDuIzC+Z0obr1C22MLddoaV4MoHcso2EWswpKcV9gTiUodk4eg
ZfXscUil7XhH7GJXSOgXzI8Lx2K7lkK1GILg5gkAqzpREbZREp/EcTrmFrwUbEzyPI4y9YcCBLLR
aM+yX2+mNDiFMyDewGY0MV6pX8eg5RKamktWpo9NVzxY6nBGf/RgVj1WrjC3h9rb4O5MbNEYZ4xX
SB+ltWnwIKpCVy59oxl3ldiWspM2FhEhZT14klOMFnTKf/J5gcdHQ5ovGjT96v9wMc7Sqd/Piz8e
/+O8wCcNt4jBhoGPkRnET/vq2ULNigWCPzL9f6+y/zovMDih22fX8W+j9M9jCGxJWAQsGFEK84i/
te4g7eiP8+KXpz4flT+PIYArh+MgDsWWCAIu94cJyJyoM+/NdmjH0TbrSJbeCHCNYdrICzJU+Uf4
lgEEfO8ZhX1LSe0iOdhwDHbS4KvJFn/a6OTS0sK8FRtWwUvi4uYe7C0+Ro+8z7zUMVeH93IxcKsE
S3ENVGiitod2kPsIIk8kQOBZ8qUZPvtUO2LyPikXIu8L5vwqqis/OOSw76butcpFu6Q97JeMpb1s
kz3V79Yep3ZMITuNLmGy5JmGE82BdyfRrrwkCUAekHPNBXIgebT1LsjB6HfyxgLXTNgceH5UJvlj
TdRsvhPQKq0L4OVu/tx/EQ13yZ+TTbZRt81e3Xqr9GiuQLiyP0SNs9c1V++f1GZfbch7W1kv3V5x
4TkfOYmPwTk9Ki5x2e5gp8fwQXIhzdaUfnOU2sI/JhvpJX2e/072jQt+3a8ZIign5SRf/GfllH/h
hhheyi/C8iBADC/+m38Ut3NEbPtV7NXV4AJhWLEl2JI3um1eUCEcCBxcIzorXqqPypaIP7jP2F7x
Emz4jI9+ax78Z5lwMm4eCz7Mn+Awuhfkphtxm+yj/VwLa4uR8Q5pzCvzzhD6RT8oJ/NevVQvzYd+
IKt2NV5yRzmlX81L9xIRplShM13IsDkY8S9rCMDcnVSHb6CU7HAWgBThPGzz58n1Dt2HedeuRPXJ
F+OajwsNRxFYV98ZXoYX7ZTsxy2TrL1/DI+jib2fYQ+Ls9XdX5ewp8I1MbWuvE3YJnQL8UtqCPUt
9tkmfMBqEkP7RpaFiUHZ46NTsAQ44Bl5V1YbMmvQcdEM8vupLRJLccrrC+bVz9kZZ/zUrXLUY1ie
XplMSMDZvwxvk6bHQH7IhItEFBeHLXOuU1HexPoE1zanf+qyjZXA7X4Ji3sC1bJjhYZ+MMvWMp58
OLTqSiPp29+qys6adoy6mX8s285OdNQPGxn7CoC/jdB+hlC4fPLcu/pYjeva7fNHHzcHw4570vPW
3hf0hH45Lj0OBQG3FQewoWCW5x36VUnb+bwFXKi6soSk72OEL6VOdhm1pOxhLlYdJaWBkmtn4oeE
obkouGY8UgFC8GUPZY1o2s5PU8anrD0DzuEi6d/GdqUV35R5QDav1DWTFQXUEVIvWwtLreqOIU17
DzOdQQSqSijBcyWzZxrOoqhZisWadT3zGTUm/HOJPhxuY3lFQB05PcXDkn8RqsX/EIJdseU2nzHE
T/0sK0+htumC9RA78u0KmL5YJcNyiM8QoaMTsdP1clwLNqLwHXzMwF8WrV3gdwQSPW5Dd25uVWk5
xav8amYv/KTiokuOjXGu/X2LMiRfRm/Fc+QA1sUhlzZL/4PBzq5BifFaX324V1Sb2/Zq7rJLdimv
+YngrJP5jsmFXVxrV58pEpvPuch54vAvDslhvGWHi3D2T8QiX70H/jt6D8mT8Rp86nTgykK5Cv52
LHmjMX/QzhN7UcaGyhpJq8SUA0sdVIPZjbQYUva0Nn96yAFXCDFeKSdczakhqthEez8Zh9l7jXRo
LhigxV2m7fhROcma0YU57cTmEUIZfvRhhY17B4WSfyvIC/H7XP7JB/9MEdAhp8rfU5r+++qBwEDa
rd90Dr8//sfBjzmEsF1SkL6LEhSDR/7UKNIN6jqJYpCu5o/859z/3gwauoEFmu3DTA7+v3N/Zi3O
ZmQLd54I5oUP/Y31A4iGP879X39y6pKfz/14asUIB1y/FWEg5oP83CrFjaiIbkGKgLbQGIyaFXrI
4GJ2JW0ESHZulgSlz/XAaF6bib2vrm9ayl81Yjo+4PuQntK0x0PC2x91dRnvCi45K1/XaJMKk808
qzlTehogDtW105bmnDBe+lQQBO/2heDW/d1UXmML3QVyoFEBSdImjuE1DpGE0FLMs95a72IHuolr
tskKousD224R66gA49qVSOho63HCpObZ9PM3q8+vcA4cWZ+fFz5UUz8ggCWeeiI3VyzwWTxoxpeG
jCJPb1J9LUbzoGj1wu++5QhSxdzvyCFEON52bj8aSyCxtqAR/Cm/kbBgC1DJjbn908YtgPtzmUmP
iMidUJfdYOiPRno2BBDhRQHmoE5Wfn+fpBHpxFsv4YM2iVgdFt5IXpU0H9QGIj+AkASO5+QHDxi7
A8kOTaAS+BDpaR1PGF0zb1DisZoAb+9xG0urECEgjo8ovIrzRtrT1UUiXEYt3eOdXo7T6MTiVkhZ
OMikmKr7InmkwHTrYlgFpIyaWLIbUksLpvBBcTMSbV0XrH+Llgm826jFoYcJ3JG8krFRGiTZKQZg
CvJMcxStPQdNwp1GF6OdPGdA1XGrTjiEWx35nWT3AQGNRXmVy61AClQ/cuzSmI0pPeM47ENcQ4K2
HysJCbPKu2BDVianbeSQxAXJAncdc4N6vkWyaR1ndbiVyrdqRGHZs8hOTA16Op32P/ouprPllBA/
yaATJO4a/23cBQ/8j7vY74//cRfDRAxWCmgTGitapNlK8uMuZv4LH51Mm4/HxUTmS+fwU/sCYMUg
TRz3hDIHE/0s1iJ2lRYKqSwgv791FzP5Qr/tUFUdposlczvFUzfb/n6+iZklGYXSoDbbSsxZug+C
cOmMSl1PogQ7KTM6HL8B1mBDLpNNMOmnXMJdmdf7hvdxTZ4XsuBXP2nIkAhXJesWJRGWfaGtzcGa
0dJTBWyAAgtHlzsPAxdijUU5kyiWMqU/Vrme2XoqKasqH0gSDl2l514iCqssjt5xjR1CxI+lID56
6rATtfdG8ywnTYLIwVi4FXUS6vJsbUbxMs5eeB1tzffXNXKinsu/9BCZF+k1ZlvBXlSIUG+Fz0qK
o8Lct+21AhGjTG9SUm2i0Gddh5Oh6QkGzcuNQKbGJDZvXTk5AkoVb+xPKDyuQnuP1FlvEy10dpQK
S4PCQ7sZl65vzr4++S1Cx/lPvpQ4fKkGFKa14Pn/l5EUiNnvl9Ifj/9xKX2fBMwRwRQF6MTm4K8f
l5LxLwucESFiBhcUlcEvlxIufKBFQCnQtn83iP11LXEVIUZA+MhEgK/5dyoC5hF/XEy/PHXtt8lx
O3ZWgQex3sqlptseg0kBGyZjv5uWnEKELWnymXmtaCv+xP5bHtiNTSjcFK63CmFfFTrKVG6U1nst
vE9FIBNdLLy9HDQraRbe3OnlsSwP0c4vB8RwxcED7m+qKbpwb5Wb08Zgi4vVcTcYF18Yl4AE14YS
PQSGdKzQ0o++Qf6HSnOOW6Qm82JIocemH1GtvdYRS59BqbON1+k9di/JNjJIuGFrl6qxqyJ5ZUz7
Bsx9McTROutD+WBp2jWTBsdvPxNCBTsVLFk4HtOMEVrVngUUeqlHelS0LdP0XIbvVfgNPaOtpDjV
mXKOibUbBtlJSm0zycZbhLwx9ZvnLk02sdfbmVmxUo+ZI2A43UuCICQ2JqTH3KA9Lr5JhBZrUrwT
4uyiTFmx9MYcA1O75iBejF1vV6r6lo87zJcb3gMrdM4QTiqSaOK3IjVxwCQ6imvwUlP85LXaSxQ0
11oNN3FFnaDMDVfqeqQbqBMKw5DhMrrLNA92U2gxujTSBBYmk0LdU/fz9Lhp/DeP04UEewo43UeC
Zih2XLTHWgHxiY/XZgBKpzellHGVNSIDS0V0K0Vmq1i/RL06fidGhYpTxPjyWn3v6fCYhwpqY7LD
EbgXgnhfBKXba5e4GJjEaKeSl2HmnYgkO2RAoPiN4hwic86oDh6acb8Hriy/FaxBJ01c+/03qx2p
KqfwnrIKzycJfWm/MPDmBemL5j+KXbYnJgBOZfXaoA83ShPWvEAbDFirGx4VxuNVt+mH69Teu7h7
U7TzWEYX5Ky8K9slFdkyqrrDvA+wsmHPa7QL4M4xVl1ItEyKPDmUSkyqmW7HSXSuAu3i+7MbcPT4
DrTLeql+ddpVqZHAR6+job8X3L398TNsq30igChQ0ovYIKEj74J1zUcVgvkRoQwmqOvrMYXzwjo6
8nAf4KEo3mPF7x9Vv6oe+96Un2pME0+ZF7ZXPZHWzZg4Uam/Gz3IUQaRpeNP/nqUy2dJHB1pPksM
1X8ZpuIUW75nUlSCSOS8nFR5cMrOOmSSZUckTwQ5CpCu8LdaqxNG7yPtw7WRjusm6pHTDsdQVhbU
dW9VDRUhCU+th8YgOEtpedXrmyZnC1MXXoKipQvuNIx+hGLG5fzbmrUxcSQ+/JOPFqzAoOmg72PP
xRD8X6s0Ps4p8Guv+cfjfxwt+r+wMHEMqCCSOSJ+9gITJM06UgVF8D2C5letm0WvCUGP+TQZlr9Y
galm6Omo6pQ5iuxvUZNVay7Dfpe6/fWTE2vza5mGt7D28JynWyqqfqcqybQyMJc64F1Omq6dhU7d
WAbW0tHqgm84Awq7y+JHC2eeX1zBSSktkRbGsKhGBL9NdzEDZlR5Y9Ovih+NOdhe1b/4E6NnOXUw
oSjow82zJBJALeS1yzPatCZylco7WDkSkzybpWU14LcOYYfSL1CustMj33r4qtHehpGAzhZZlzBC
P3ou2nvbhPBdIOW/ZNpXGsUYSadlJMYogYpjQNKxpCWviQilAzpnycWeCp+YZRf1HIimmIynp7VB
dgHI1FvJOcBu6iXwvW2joAAY6U/pbyaVqKlASlYmRsva3Bd9B1oFrlVZkPs1ZS9JUztNCkhXSuxK
Uh0a262Zx5cEMB2QTcevz5b/0BBdoqnxSY9a18DgCyBEk9H6CGIT7TAduZH+WrbIgyDpKM1FQ9Ej
oQvRxYaAqRNhE0sj4tzJkeVZbqi+Nir5NtPaSjfNeLMSllF09E3rrwWego9V7aPMs301JNreqMQ5
Wbl4z0pUe8XIBqGyJrQQUUg+gQTvN5kCt5DfKWbO3hg7HgFrnV49KrCkyHyMGFXth0bDuVwucuum
03KGaFjIp1goXnrQSSDwVcOJQL2T/qzUEk3wxeAGU4tFdG6HpCLhwZAWQlfTLwYawQTk6S1G1nq2
VOXqnAYNNYXEI7/cscdHmA0etjTjW1rUxzDwziJBPnLpMd+VyT1nJUH0gcGkOM91lqcSSC0gO3k/
+w1spbzwqS5QBhvleTXcEuLpQiwdGW8jAyO0mRPUeODdTe9mp1b7klmJW9Zy+o4vlSRTRrBHRWlf
VM7iMdZuWdyf/IY+Q4nA2iDVnAfUl0q02ARo8j4PsgdB6Us3SGjVJ0HE6xcPpzYsLgoNDLLrVRkX
wkLutBeMTCsrE+28GGy6tHUsCqITDOEmlPInUD6iLfqPgfClySz2A9BKsbWuG5PCJKKpR0nOVr7n
tynlBzkSDn4XukH6ZOqUYfq5nPJzplUrn5QCCjZ7TJNlVk5uSqjZFJSbnoWMwTcGBLQ0YAUlCc6q
PFkWs9SKZUPVALPmdyk1j0I0gTyvnVCMLiJZTYYvfGShCYlJZBUMVleftUyDIyTDcahOZspCCWqS
OmgPGQdo21E4lZbGW5ms7mXfGwVxCk3/ZA5kDGLyDuzqO4w3oDq0WKlsG4shs8KS5tC0NyUpOJNF
MHNGxf8dRCo6hJFpPKri3A0ay1wpsibxWwyA7QrjSlJJD0xVuzLFC7lLq4iJCJ6YWPxWqs0uSIwK
/roY273nVauxLtjRc8pCMmhvXtmcJr/fQSZCG5vL4lIdUC5MXnZXZ3tnDBau8cHTMg9T0gHGbYVd
yEisE0XdR1ZRHxGxdR5M6ylKk/dZaF941zx6Dswd7aaS+m5usrcwt0FkLQGrOqLY7VtMBmJ2aUYJ
cwtRvXlt9xXNYvgVK88TetmhQMRZv3SDDMuWCgeB49BIq6h5Szj8Qyney0g40y7ZTP6jMVRuJUnQ
C8hHR9jqUxgGMtcx5kex09Z5Tys96HdDQoDi645aZEevsp56sZsNfenK8r9MCTGu1a4KuSDu179N
ZeEmZnCspBcVLh0/6CKlqh0ylHdlYZ3GgdS8bFRPPVYMPKE7XxCWnGybZsi5/UZAUdEwFMq3KiqX
Ocsuvs+iEsY3Y8i7BZ6yM2HnH1Mm06onNlFNdq+CwzHKVaWo5wC++miobpxaj1pkbAxjeCy7Cpd/
SIHk5xet81/ayH+N9XTXMBmtTf/mqXcjQZoVTY9TQ2EzytmyBQDaDhlaxQj7g5Zq97TVL4bGwrON
g36hG/G269R1pdXH2NeQKws6uTOUdUZ29zNSKiUct4p1VtClBUBx8DfRuM/sGa3CKp8i0PP4YmKO
HRipEeKHfIdHetMr0VnGWKk3w6rv5FXZV07e1+91jRSO+RwKvpkjYA7k/nZwrkIpXeVMWKUi4Xuk
ujtE0VNlsCYr5MswEMvug6ioSzSTSG5rTTv73KaRaYBC0EP5UsTKh5wEb//cSo6cIk2kXVDnllyV
/mc+0+/29v/P439UcqBbyHlFL/CfUPGfhgQaCwX6PANzAnXZ97jxv9YGJtMvBWe8xIZA/onqwtqA
fEG00BaSgXnV8DeWBowWfivkfn3i8jz8+HnepopFE0R9ZW2Gl3GLHY8t/967owWwuSOvjFP3Mrh6
utIvyKRYUWf0yJVrNStV2kqEjPrxGulWZj7NDWYoreJnobQ7a94RNy9ojLE/kEwRLL0n76ndtlv1
MJ2EXUu4C2fTNufiRS9MtgyshZZ0gsQhTMY8MOGeruS7tEi3ld4GDqiWmPBKd8oPxt6/5WvxmO8w
aC+ZeOXpTpM4mMr3kvv91Q83BNbI3OewG5z4IiW9DhrQOadGV17GIbO1aisfRKT7OB7uhW2mZzP7
CJV75ZaJncVuWT0QNpMlS54XYvwCt6bLEcfqO+Lw86mCjuK41O+msYy/elb3rB75+aaTIi/5mpVb
fKiHaF87omb3T4rwml+KU8Y6z99wfNOexxA3XLMBZEek30YSXmWYKcNrmZyztWprTly+5MgALjij
DpjJDgRfrckWLEBA79tL/VQj/V3HW5LXmdRo71K1omzNrvl9Hl3YJZtYJ8fK0J20W8BwvRE/9ZHZ
wUFGBIK8dnoVTYA2VEvOdPE3BJBcoud0q6y1Xb5lC0v6lrUrt/1KPKTreNc/tJcoW47HCuYHcutX
/vWaFyuCYMnOwseIGJeT/98BVCyw2YHzaYQFtrhnt5bTnIi5YuzA6OVOTrVBSioo25thOX5U2zOc
g7AreSGi57WFFWtXhy0Euvz1xwcxEkvPPSe7EBWx9TZ+C5WHBvfMCOjjHIQb/k2Ej7jpz/mHxQgF
o7cNI4WoJ3EzfiPXaX41cfj3Z8Ttn9aArnj8Jj9SBGZr0k6y9XDhQfLjHD81p1qxeQ2X5+GBxKRQ
J14K4+F+jlwlukRftJvXYdlUe904EScFJlZwBAdgK6IMUresB75E6Xo7wV/GLxOGk6W6yXbyZnrI
dqrN0ydcz6l4gy0ovlHkIwXw1vwpVMcUhwHyFs5ciiyVl9jnd4Zx/c4PmrEIEzepdI2GB+FTEtgH
J4j9EiA22TbNWA0vBIcMrWRXv2K9vCYQKnYZVDUWywSd2fx80wML59UDKVuf3SrDnOPbxIK6ZHeu
zBNkyHYXXdITVlMSCNi49zfqO9wuHDFBjALfdwVb2Iw33VvygfaGLYWMTRFJx1LAucFiitI9Xs4i
czx0wSLi7IOZsOjfkTfzqVq/CNCpm/iQF8XnZWwW+q24mLcGpKPbX+sznlbtjT9CEL/xoXrKb96p
/uZV22abOaZrzB/LvylfBilv1mKoFjDU+LULn+qC6Hhm3e1CgiYJkGJhfjRv03P9OG7kffOg83xK
hNmLsLvSHs62ymwx3Vm0qcZpuEufyhPzjaX2NN7IaZ8V2UsYufzQwrAiEUgRmLwzG8X6vEWZTf+B
eFvL2dbZEa8QQaFI/ZC6P8VsJ0k/7SEvrftsIS6iy7gm/e2erHpk3MmKWcwqWrVrOiInWAkuNsjM
Jda0lU9kW0kbcXCsV5oqnyL6M74K9ldwCbbiOkT8EG2TO9f+ksljRbryIruXxbpapa66TrbZttjq
62194n1HC664jbhtSDyFWL4jm9FR19kWw8Eu2hLL9YQuaVyL6/E27sKrf8oORmSjSO8v/E1hse7X
bGQX3jE5RE/Bp9XY5EqO9e6fWxaw0QLxprKllyV5HvH/1wEP0IQ/xQS/P/5HWWD+C44cSLfv27Tf
EeYzLAGVAUsC6Xte8M9rOEzgs7ZBYkNAwfLLHu6nWBemQn+jLpiF7b/Nd1jzsYFQNTQLGs/z17Jg
jtBIpK5iDRcQGhi3H0Wp7FKyVspYveq5/+VZNzVXSXKCc2ZlF7M1HtXCdGNDZ0g+YlTiHltLU0Sf
3H8mOKAFPbdTdTa9haesgNkyWXTgETntOq1Lt/Dprq3CYn7ef4rdRCORNHsBl3idZNT9iLab8lXt
HuURlEJpOUIvLDs6myqq1x2ViVGUSBl9e1DeJtR9Ibplhsp2k6NtLOQl3GJ7EN/83FqW8lpm7+5X
R02UNrJFPYN9w6ASQeAFWbJRzkqcu5q2L4qcfMZ4HTXJtpYVdxLKY82ShDYpZA4r9rRJGuhhaiPR
6i55rUVOqyXunONgK0oCairEYZb2nbcX+/SiFBmUsEydE5ElUFfxQ1Ey6pp6jFlZxk3SD+SzZTJk
+kdfcqzMZKSw+hyW+j8qcTwbv2Ufccn+/vi/LjmuNk1l/kiA0L/L7R/rujmKjjHrnCun8Kaf4Sd/
bb75HjI7OSa80qz8+b9Lbq7EJUWfl3VslQ24jX/nmmOT/udFZ4D2FBURQssMTPn1oisDdRB47g1m
X++QhzCgYh3kkofQexWUynGS1lmYygsK75vSK7epRlGJ2UnQlUWUFuyzw3AdVskxAlMt1lCb0kcW
9zePC5VpmrpoDE7AoocXAoeHVXXWjNeEpMRUeDH91oVjuE/NsLRDv9hEROQ0+WvaeQ/C2GEeLpFC
VqNNYSoBhMrM9GCRILSIB20bVjUS46LYD77wnobmrinjdFtBivYZjLSIIFMffOuUuPzwThS0VOS6
o3e+Y+ryg6YGj6E6SNu2Zn+VEDSJxVL2A5ALWAoLn91ZirUlhs1tKEDpTIQkDH40K1khvNn1fbbr
eBU8zitkPfEyBCap0Z4PKbkKxRivNYuR0Rz2lFXyI0F8y4G87EoBbyLRfdcBXhgvf661/miJAqHf
GoqpEEmgdRvSaR3SUdQ5clq9WI6o7AsvPsp1oK0is1EIM8i6k+y9+RXiw6BC9oSHQpE+EHojSUYC
O2GklBkL9/HbaOb7SBYXKtd8SRgKbCQHrQHA6AQiLmLcemLCkG14Wncdk3CP3IHAJHWvok7QtWov
GbKtVBke3x4TqAWBtjamalk0kkTq9PhcM4wrNP9BJ3avSXK0hkLKWEHMZdAP/+xbCnw57hWaDlB6
3sX/NzENuWi/r2nAG//6+J9vKeKMg9XIN+FTfmru50gRNDjzhucXIMF816B5n4Pdvgcsz1FH/9n/
8yGNXZJo4v75j6DgbxziqA3+uKHo3C9QFOgA02e/wq83lKQJe2BGar0NCyZ3nK5PbaV9jml9HZiT
d5awL0uFXmPyjwy1NjETfiQnT41Q0ucM38o+PXU1S//ErB8DSd3WzK3Z0yuHKHPzQiIZQ65eUH5p
KF/Djd9PayGFDZtZbzUCGI2xcVSkT4lKYo5WMRqmRYzTCikMlW4FxARYss8220JdR0jAqa4AnKTl
OmYvbSKrwWk6LasqBsqEHE7Q10k2ntS234yGv45YKVWYK6da3YdNAGg/aDa516zKuncVRTr6pCdx
E3Mk+na/5sGCdPELfT2agtNpGcNO/znp6d0zgQ6jS6H9A3ZnLiyva1VOFgURUGOHvV+bkCvKdBzd
aUCE3KJ5T6gs6pqdOazeLxmrkJpZlx6ndiVkm7wn+qeF9ya9ep62StXia6w017KKHTehjdgq+Ijz
lnTFj6RsmUJg2rbeyhZCrIzbS2DRHLznKR68S4PZXSUEoYQ2lUdXw2x2cboTvXMPnRQXlScMp7HI
naF/CPtrCXLVg+2irYcAkV8Id0kIThxerEy0WzS4LcMLSD3LbEKzX2oPgS86Yus7Rq7SKK3m+65C
GhpLCTsYxWf8V9if7oIEg86rsnUi1RBy4mBaiBqFVo/7G96+aeA7w0TS1CEiQmOvy/XDSDxW36Ao
B1mrRKPjlwokPn/T9mgg2lmmiUd5qk7+VB87eYQJGn9FefzCKYZ9UcTHPGluQyEIU5w7Gkh8y9pN
Y7OZ+cFiuJ2kfjWY/lsHIioflQ2Qnsewp1EPQlvj79aEetXgHojHp8RUnxLcK81EpBNUVYXBvBwx
TqoCa6F2+9q4+YaMoS1xM5/zbQJ6VwkXv8Kyz/R4kuVVlrOO9/M5IE5OegAdLbl+mZfDpbrLkvZa
sFuDYqQcExIGTT97GmX5zRD7u4B9yDYGxTUwRw5W+Yb6AAw5G/eAOTZAL6U+tenOCq01RQn7ypgx
AbmoLUHLWLANxluzdHdgBi8RGJOL6m5oWGW0tVOpgALlZOlXjM4qkjaQrobjxBbLWELEXXqeYKsT
/v7CX+coCRDejj5XrPlepMah6vtz0H4OCuusFlEM47UJgIM8ZU/KWJrMKRDxN115TWmQazzadeFA
WSGrXMZCkMRL1UN2H0AJb9XsDOjWzRvBGRoCfbyEDrhMPzXRAxxBC142eeMMIsr2JvxKJG9ZlsVK
FIKL1wo6DoRwGTcRvCsiUBvoRlYMelZZ5TAbBtm0R8vatl6w1VkYh5XoeixEoqhZS/UzAttVwYs5
psjxomRbgheMMJcPSkSaCIKWJD+HcC5b2gNers2k+lCBgC4W2UkIpWU7ZfDcQOqSYZTl+6x9KpoP
eR6qTx7gxXglibojc/kPRGfkMGcVD/B736wU8PXeILliEa/87tPvYjAQSbCWoj5wfV26QeDvF5KX
rDAefqtBFs/VwNTjX8HQVE5kTXxJiPTKDimv9hwPERCXc4ApV7SqB1bUB1y2b2HN7ahVx3OkNvrC
F+G9dYOy0thNwghHhD3tWynYQCIGQeTfdSUnL5I7KlPNqFvOr2Mgy8/eRPTTZFykgB7HOo9qc2cR
uKhHRkdUN60SrJXB+NZn1UrTwIaFaH4kPYzWut598xJ9i9jmIuTmuTKNXT/Gr7o8LUtNeosU46nM
uDYbRlRbQytGBUU46/UaPgnIeFfP0jPv4kM4hKdUCVZGJFAP0u2BrtCDhGfXOEIpb1qWIpBnFxHJ
8sL0oCt31aR0YR8K3fwjDWQnzjsnNA3UaZbdxAYjt5ioEO/MObvyvdaZJJ8pRnMVRHMfpCeTTGVB
VT+B8znR/DbKgw+FILosZ2KpytVOaawDEVOgO7iFMdnLZrBfpjsB9RZl1VKvcPxTdabljAxH79lc
G3bAuR8+Z3X1krXGq2SiR+o18ygDEtFKC8F9uZ364Fypwn3ytFNvVs8V6Qfq6GX2P7r2gpvLyGKW
9KLK+O8SGXz7f6gvZ+7uL4//q/ZiMKOYGoXUdx0zX/pHO4eQWRYRX9JOfFdY/trOAabSYFKaLF4o
2n6uvlh2IxGl9eH5onH+G8WXPDOufh+h/PLMf+vmqlHsBl1hPa1kKPobH5VxPm4bbzr5wakZEQq3
m0iOl75fPE2TcUb6fM+jiXPTd8LiZhEaVgRPQdWsx0jj1LTwZJEfXowbT45WslmuyadZQiiEDUOc
l9TQDnXmR053RSTOVvT7lRGGz1ZluZWG7j5l85Fk8UkJG7Kbj2otXg22wwHOaAsFClhcsPrPE04r
vQ3XwZRtOnqSugN+QzpcSWK0WitMRVhIeMlO+n/cnUlz41YaZf9LrxsOzMOiNwRIgDNFUeMGodSA
eZ7x6/vA5bQz7QpXeOtIl8MVSg6SCLz37nfvuWoAhmX2NCyVY5NtlKQxH3tLRYJvOZdUNDGNpbE3
UmMjVdBg9Ogyh9aV2eoL9VGbyrI6h/yynWfTaap7J4pZcPJeTFXmuw0AwaIjZoh3W/f7Zx83QRqO
z003AL7qbrlaXVmPHWno5oeptnxnMGbBqWrjbkyVk2/EFFNme0rnA1ucia0mqNxtEn8MdFyIRnCu
NO1pLsqN6H+rlGybyRR4V5yLW+Mj5jwr6OKqbC+DhKkh8IFVmcGtI9fdzjJF5c1JDZoFaOvo4keH
EE2nbs52Q3gVl4R8KbUv1HbsZr4BvMMk0TEwxVtO8bbeVxizO+qzU8y1IgH8GkaT5nWlttaQfqhs
mYzZ38z4GStVvqXcXau65Zc83bfj4GgxPwe1uKa64kXm8GkAg9hWoXYy5ZqEHTNr9tXlKW+bc6nk
d0Mo36k+unZoFate7/YKuNByXrwKqnVpdMYF5bgAYqpDOg1PFq71VeFzCPfpM1lbJnTjvBi26qCA
WMD30ITwvdJ83YvjY6uCIKrZCkZd9mnUzb5CnQ8m6b6lXtRuC7R8WW1eE9XYCr0E8o9YUnRu51d8
Q6yGDOIJ64tLSlbWEOuMlcJhAJLcVewR+6OWqtT6ytPYogECp693cSicdO79SsUUwCxqL6EoYoqV
CKB0eGwl819+k8XvRz6DDDluc241f3fAlVWOnD/7EDmn/vz4P26ylGhSLcItViQk/2NXEkESshp8
1ZBAmXPK/F0z4xyri4RMqG76jdz+402WuhLO4Ib22237n9xlEbj/y132j7cONuPnI67VqILaZ221
S1akulaqHa0qG9bZaC91mAMpMVse1jE1rwRU15iuShiq7MtX5aWmgtJjg/wRM307jZCGJDeI7OYR
aqz4FVyjU75t1s0aBc62Vji2xz3F1cu2bbaF6iiFb8TCAfSB7cORGFN1v87rO4FcrbmtDzxT9cZx
7tI9ztGqpGbEs57ZYmPX4Cy48nfhC5m1GxG7x29A+0B1avnyj16t1Ap30QonfL7qHlJ2PPYG61ZO
Qi6Hfco0kPP1S7tTb5wt1vNV4o+6FV+q1VlcV3toKo6jbIWNcsv2jw1RbmFfMFfHYBd8UcwBc7t4
ZTxcuWLo8YzxsGFePFVcr1h97eHY3vMeZO6cx+bO2if7/pzw72g/3/THUnEo+6gvreWRYvNSgtTV
lRDe3GOiXimbmhQ2E2323tsUqDowQmb0mf2K71h50Z5/9U+mO+GdEQFgGf3LemarOj1WJ/LchyBY
TW/9triyQ6YIrsCE/jhMbyKglBdy/HG5eiW/Hb/kH80J5xu7xiXTvZpkl/tbZjqMxXlSju68/hQe
q7dYhTjP7e9jAjLoZNd2i3HtQyIb/VZ+YNd3JKe+0Ci81+3+0nWeFbEGUWKlNBchvCEjqjIzgjXG
svoi9a4237/Ot8LH7+cql332LY9OGG6mqx/emnXvaJsiw1e9UnLaVC6l8N7CDwNhu+rW6H/XxZi6
W2wCxOMZGtypn/hx3PZsbdQHMVkFsc1wgK3x23Bqjt+GU2ijfC6NcZfmOm75wZ/YkMPQV+0FbCi8
yTfE1JEt7XznNy7/zTyfAbZpnI3stEyELaeRTwySKXupDTDBe6pbYtljaAxIcXA19gOW0+vMi62H
7HnEg7tqaDBwLuUap8GxeX6S7rp3CDTyWT6Hj8ZRPcOss16H9/jRvI+2h/hR0ZBKcRtycIG67xjs
nfH8bqRdcRCO68zcJlvf37F0BSHOSHQKp5s2lLH28TZ/ZGg7KbCH7FLf87eKlIQAbPiVf58c9BVK
72iT999mB15CwD3hGCW6FH0Jq/zLeE2KBZ8XADkobf67em/eMXLShdimDhWwqehq1UY03PaYnROH
TOWG9FW2JL37B+mIK7BUdzrlqjQ2p6vFlxec4Chh0swHpxjcfNrC1QzEDSWrFHYTcVTfga6p/V6r
SW3Um5BNQhocc47QPut6i01M3MjyheB4uB6sDY5iMmYde5NyF1L7WxwMeiGOE36D2iZ4gEuGoz3b
Jyy1DfaMrxnG7LHRnUFGz1g1XvZNVjxslmJ3Gs2132+ye9Er7imhXfWjXb8awxqgwSbbNOf6DjJP
5LXMpnQ2kPscqiWXiiV4vXpfJqcOdr52SYpt9wTtiZCpqLqZeev6R+GmaztROYex6w8HTqmAdTRm
wMaSt09xFd7Ryqvv7gRV4qh+EzhN76Vh1eyJT7Ct5Xi/SGOVjfN1zR2wd9PgJpFDl7ajduupYAFV
OmN3poyY8cOpCx7FfEXd4b3/zHnLVbbKS6FA2rP5tdtmumYSHkG/1A7yxMy8jkGLEJv1pG1OJbn9
rz5H4SIzDbZAFlIzo6a/XeJN5a/nqD8//rclXhKlX+iypR9M1NVl9MWJ6Ldz1PIl1n19KTuTyKov
XWZ/jMUYly3DYYaZnMNNFt4fVGyeUKKgmzV+0bj/yRIvL1nXPx+kfnrrvL8fLWp5CGksZCC+w9uK
40FGIa6l5L3NGJt0kVq5mc7Gd5QkduLK1J+VxldBh+h++KglC5ZqFOMlSsp3XiPYtubaKKE8AavH
HRGA7xx9pIx5DrNv7TRCh8B9/RBZafUVqACri3i0HIOsl2tRuWcnSc1EZcRrloGsZqQESF+S23ER
rTRqXojRlOpgbo2q0bDem6gTtD6xsjeV13e64FhhX75kWo/U0ATHMaLRS2ukb4afZucJtX1NaEC4
Sys1OBea7lMgzXS80MURdA8FVao/BG6qcRQsU6bjVl4K244h3muVhqY3jC3HlWzxqfmyQclWXF+Y
GyDrdAlI7Llj8tQw8ZOn9qaGRodnj5DszSeLgndXHbtJPpOay2HWp37J7LqPhKqkeEkoaAKbuBVZ
OhBZUAFIxIr0KKfKTvRV1vsqPtYpTqB5NC604Fhuj/o29Kq+ljRe1dSbiqbydmOFyb6RQZwNwmdM
+y/zBPku8328O3SF22Ol4h7Epb2uhxm3cSpRaJKnsuND/aKfMd/ojMvWTVS9pVqtMURsEy9SgK2N
JifhvpLadaVq36yB5U2tKG+Yo2DtB6ScBpMGsGnOvkJi9NzQa1gjpfnZaRmqXqcIpy7zpc04BHxL
swwDNClOTdkTxBMMOwJt7nA4EhiGBCeppD2zhshWLGfWl1wkb1zNKXHbZHiUQov909AN9OsuE49h
wlakGoPrL71lvTJgKpDRBLO5UdZCzCihnMUl0Bs+BAU2P0POfHewssKlJu4kGARkzP4q9RLK5RTh
6Y3qW6ByRDLbrrQJeY/0yyPiGsZQ3+Mn6O1eoTAZq4Nvy6EJJ1bFD9aVKmhAUYDP7qP54e6otiUV
PquQbuEZCMRKV0b86F3+0eoR8wCDxkwK4czltAUuSq+NdZ8H1b3ity+Dwoqm+dnTxBBkkxNj40oo
C+GQT8Tyar7sJAw6ZTLMOhmcNMcvWY1wLwn/P/tCcmeFw0PiF6QP8ncjmceVEY3EZcoY0LERftTl
oHlBr9/JhDn47OT9dSwMus2yx5Du0H3VNaxCQkhVKD05/+JVwcKwTFwBvwADQ+1/+JMoD2cC+NPB
76+P/37ww5vMHZ+Yma7Se/vr6e67uqYttgdF0rm/y7iTFx/D91VBZoCpw8vUWKtkGVrI76uCIv+i
aDRmkkJblrGl5uufyGvWX2abvHXWJrzVGDAIdv/p4CfUQjVrOWhrU/IPDQBHv8RiqGfRiabtJ6Ot
T+hv4bpRe1jilTbipZig8vrdtRfkTWNE3li1m6YSfbIJGJmK6DMu0/eyaBCKR9FlHufmJvu68sUQ
BdCL2oD9Eb5zcGfGFF7O5iO1YDtLJ2evynstU/cJMn1YkaOh3UobaUqJ4Yorsz34pZNGxcOAldNX
kk1R4R4sLGkfRDkOqkupdrtZLV67hsB+l0tXn04Q6vhU/7QMLOVpW+cbPyn24zTZcRVdjAwcrdmd
+eZsK67XFrFVMRX2CwDeCJT9rAhX33hKqAwUZO3RlGIQmdWulXYKynopHnTppmYZJtOIe+1Xq8Iw
JKMrMZTS0q8+devhow3Ye+v5YyehL0IQS1iKGqWBzYa3d/wiC7QuCU1JTCZ1qsfo/VjJcCXH7CYs
SHe1elKb6ZgViUdomZ06dCSsyL0UbqRAvhsinF/SR2RJQJCSTZTt63FaDcl8b1XqYxklh0aFkhsV
lKlvR4xUqmTacUuHsPaQc84LmnervQjSSWmqgwSKqo/vJN2dQna8jKPD9qll6qbJNIs9JfG4nYiv
NopOPpaFqZ9X8kSAOgCkSsF8n9lKfDaLD19+KuYXWX/QCYyQTyulb6n+WZU4OBMDqGgBtR4i9ghd
UTRIXg31yorkiOBR57TZYoqftac0nXEJx5lndioNM3K0XWqoba1WHmOSvU0c3/R6Mc+qp34evFCn
nCP33Trp3amuNiVpNq1S1q1UbkC0UAGaaWc/Kz6jwUrJ2qHOGUrde42UOTL2YPCjHB6MHvhcarTr
UMT5WkeQZIKBJ6ECOB+SyxAO6kWLsl1BOiliwFUl2qlJWSjYVWda9W0C6KwkHEZhBczs2pswPPOG
ghqIK+4hNIKDFnN/Tjldgb4xQxyoVeJYOhUnunqs+RwHekUXbOEOWgfXTD7ok7xrLCLngTKNG4Ck
lHUEX1qAJacGWAfcJhhYmqTaSZPqGvl0ptMP7/W0r/ZigHP8zQcvZMW6YyzwovjTTH3TCReXLsex
OWvvh7aB1W2c2168RQnj8ywo3SYd9t2I1lHFgPjasfVEK3TDUHpiuEs8iGV91E5ZwIg+u6rFl5Jf
l3JTKxQEilUphzfGZ7XmMOTDY6uRYcZiWkNjZYpE5rMwE6+Pk2NYvSa5mNkDriyp8uHWzpt+whal
VRWs6nAzoPZC256KVYHxbPMvXqEAXykiH3FdhKxB2uR/nFv0v9j5/vL4388t4i845XDLqEyBsMv+
eG7hS5yTgHvJGvVjC+Pme7AG1ZJZDSY/SdeWarI/Vih5seQicXKsISez2AD/0Qq1RIL+dG7hrTMi
JtyDpQgL8c/nlqQqs37WtHYn+weT7qhxIy1hhf69yy9y0B7UL4O7SblWWoSAk7bHYDro1MA+EL5o
uEV9yp99uc286dQprsWd+iKmFNnYmezWMhtupATLNrUV1MiEfj+eB6ZiekHwiv33TN6iJjEyRr+j
xmD05IeYvvRP8B/RS5yvEOVGZ9xqXouseFbX8iJjtgdIhWRMyjP1FhD/HPMzFh3G1XQT6FsSBfrW
jy7WWroqx97WJjv/Uo7pnqfycAydi2sjnoXOjrzcmYtt1To93RDYGSjRwssIE/rbEO9NuAtHjRXS
2nQP0viRvIrzbqDY1Vxp+zm7S17jjYlF42U5z4F89/dQfGi3Eta6M52V4xPM/6vwRstPKjrEW6vP
KHGayY3YHj8Mw1Y4mQ4zBM5m2Iw6w+02RGAvGjDqFUXyTF2S8RSO17S+hhPWQBu7fGO43OF0j+kI
TIQ1ee/O6Q5V62lQdRQYko+YLtkwQPrJb5kjmchu24EfnJtC6YzPYALJAQA7bO6NzwYfx4cmvmos
QCLMtBSKvz31JxVLPnTefslk2vrGp9bL6q8ZhHzpbOkb2nk5JiTCarSuWEEy2ftX3zQUrkGuXkmj
ngcw3t+LHRBzf97W4h3+0+O/b2th+JHMZmyBx1glQMcjv29rwfFhviNZx7b3t1HH95sGXzKw6lAF
iycZOx2P+kPswCEAU+G7cfgfTY0BAv/1pvHTW1+2ve9v1ygPmv/3f6T/m0zxLFZS2u9qRaL7EgIJ
CuIoaV6ii5eaEK0WMeu1VJrUEhJxy0J5BxnB6Wj77EU+wlXjSLEJWxcsbfqWG9Gdbja4dymSqSfh
Tl0eopp2qX1ThcYec3lbJMz5VFxYzKaBkQ6HmkVMatrPIUlcsQJ8QPuBHytXzqp73fDXmTrfFwOc
KYLftkreqpPNS9UyUU3PGJyxlEWbYCaLkimfJBzWGoE3g6Nya6Gf4uuz0Jh7nUFIqSV4mAqI3DQu
UjnYqj0TVy1lU18LR7klukZaLKAEPUN06KRiLUZ01PXlkxnFFAtKtyTSNwBW1oL86feGZywD4v4l
IoPF3PC+8zFxVKkt4EbWSnyx+eOEHuRr3eNQxl6scLxGdhfy5mBG2q4x8Ux3NJiV0vAgLcQTs5I5
GTD6rIVwvPTmMiw367rdzhpA3EbUZubTSO5+ex0zheQxW6WwOLRMmeQsPNZNjE+Qk0BQ03M9JS3v
AqA9vRgJT16ZXkRaqEzxCcbtLZMrVxKCxzKIn9nT7YuOuo05uGqTdi8rvVub4y6sknsfdmBfUYBn
ZiKZJnQRcIIMPSDxRW6WGKGrjYlxkJWp8Ky0uWd37xh67hWUG8pFdZRDxU1VaS9gAVp3yUDYWRIR
mcu1KF9oiT0sZBg5QmUv5MV/XOdPaiY+NtESwwfKl5nUeEDpaxZcnw+3b14AfoaKtwHiBVWH9DWF
0Af3ga/b1Qx5uXHVRnOMlox3lFP2OnGb10lXg3dCVicCvVKYSWXKvSwJnIckp4pSAYUbZ6TuKH02
TpTsSTYtuC9RkRwKKULOENRDZeXnzMQNFSW9E6bJEzYKul+bXF33Mk3LtXLSIpEb7rgJslp6gFvx
VvQQfgKZGrrxHOjjeqgKunbDU9bOG9RCRwAGXwTmy1xZzvKBayY6jVD6a5OuWT++QuchgTYsHSpN
fT+ihw8Gkx+gw8bYbU1c22UebMrFPcSypfa0yHT7Muw9MLmTpOzgNDCwKXAJRpTEvfvTNespZSI/
N/OhZePiUVnm+IlKvC/fdKHomWW4obTd1rpql4rWtgl9TmK1kRKZIa1rkTlMaZ1UGKm1cusleJuo
Gb3Q4PiUGLzIaNmG1NAewsWpR3utxIHbWvqlEYdn5CAnkMBLTPRZ66kL7ui5N61diORZMTSdg89c
q3YWtrZegVwSaJt4fJrrmk/pfQlVKWWj0jeqFzJ6iVPD7nX2v1V51ePYa2EbJ8ZRj+8AEbEk13au
5g9z0b92+ewIVe+FxcNEqw0GThxwwEN2NQCX3jS3gnKvpLt/7wLIPhkFBWmDmTvleP9D18EQ+6dd
8395/PcFkDg6z82WWfpPCoZd6/cFkC+RNkPXw2KLGM5W/Yf1D9rPko5BZuLLPy5/DPJ/QuD9A1XH
/LOo8/P7BnH08+rXIYbjZ5JNCPO56WmdSy8Hjh1x2zNcpiWOQqVi/x8qO5o2IceXgKE1Q/Dho9/z
obqal/aJAiLiEpR7clMc9R0tjRmNTkr1xHY7wCBw6WSnyOzEbZ+iT791kqNgkLW4mvG65I4ogzdd
N4tC3HhasVfNm8XmkSA5sZPO8ymS5mvoj1HhacLKumCcGVbWC+zn7Ka9EOLCX4PdCOOP9djGbvFk
OV/OsLKXFGi3b/bGpXAqD1aN8+/9fJNwMEgx8tlWmRDx5+83eOy6/rLB+/Pjv3++TbZqKKFonbpJ
B8+Srvj++TZ/MQ3kSUZT7EI0wiA/fsCVpdLhxwPjHxs8RlimQjkQp0WCXv+Ib/rrqfTPp8If3/qf
AaeSNOqZwhZgJ1bIYQy8wagJ834eAppiCUD3bH5SRJEqXRfIjAnM/dLYRrMHQT95mztbNG0uhd6h
qKZ2xnM+7BRq7QkTK6SoIL5EtG4hiiUpMHvk+pI+5ulaGm+S4ujYvIe7TOaESE8AsauA+uAAZY5B
wIocO/vJbWGUG5/2avEy30dZaFuth80ivPh3+YH6lvhZfxh2MQYXSoez+9C40h/GHN+O8crIr7qe
bYTx0tXXhdTHWSv5qlOTcIJ5gRXQEZ0SKL42GD7NS4f2wpwPVlXD9ednG+0bUY+shzuPe8TCE5js
xvsBpXMVTDbDoLSoNgbrHp4vySne+k18KN+nuxpohbRR17S7FvHHwqU+W0/Da2SB7CHXdu79+FbL
7HOZSz8Jb7WXueO3JLgfCDwzqweep25xOIJ6HJgPCdu020yDy+k1nhiMUBYE0WBFQZ5RuuqAB8cL
mJ/DI9uaHxVOo4fqE/T/hZ4b40HuCLl71qvwSchA7NcKM68UtWgdn4cH4Vv43DYveMnZZpbtfXAX
3yeT25Mg/yaqtMhhw0eL3rBFcuXPdNPe5xL1bqtqN5r8albdXXnPGx6XVN1K5Ef3FMSOerPepDvh
oa75LYJLdIkDgD/g9NsbK/MDvbJT7jnLkyaAfgZupy4dDt8KI9TVcMzu8Bg16io8S0/pmazItvZm
V9pZlOds/XTxVUgn9hICzTeOcPpUt+38oiT87roJx1ArSCsxO/BiKAJKuVdR6uhdY5ZlPmac9HOb
dBHIhX5bsq9xMM44AnGjp36vX8wL/KKu9yTpAX84XZfwuz3TDDGNaNvy26ijIzAjTcrJEWvNHlpk
B9QEp4IMCesXjDnlfvNss8VPq6d4IIvTfcW+0++VOVlhSCzx28zmTYOLRlivfZqKDXAB1FaBYOMT
i0YqbTUbmqFVkABYNa2tfNbytoUUacuHHJ0RHeHUgwfzVzHWjnqkvEpZU4J+HuguWAvZI/+MsHXt
VPbaHY0OyDtq5FhJdht6GKGVM0f8thrQE+jMfp7B5QHk1j6SNuXjY5zA+E4Xka2twnw65bJEP0dX
V88a5MiNCUYzTQhXaOvKV71qfGymg6gdDTBFd8H41X+SmlhrD9Rr17nTcNGt8VaY33w5weSVwdE8
iPugZB+2JRvN2NWIL7g26iMYgXNzn68tTGXZPnhnXIF8ATZrWeOYk99n4Ys27gAPG1i7qKkTHEPw
8KBQ6D3hJn4IYX573UHf6F54l7pEKaonmAEgkFeUt2w11ziOd/A+XGxmDF+dep97FEYcdBQqWq+F
XT2f6Wwkvd0otIJmN3DuzUHZHarQyZhB7GAuYQ7S3O6wKDfyPneFGwy1csBnYlfo76ObmLciOlM2
FijeBG6l2PjhmjGZU6rj4kbpbiAyKuozn/PM0aGRRVc+Iw2pShDsj8mLFWzGVwYHAeWDTXGEEzFH
d+AVZGJlOwZJ5/ku9xo0o638zkEUj9EG6f1Te2y2SbsWafcjsy5DX10FuGf5a/UXEVcqHhB7tuWO
T1ROyP2hvWtP/B5LGq7eom34CI4jcI1T+xQkJ4NzpUc74mHY0J+1Ti7tlejsZ+nCA4UdcddjEroy
tMgUxwxdcngLV5Xn4g7o+p58i5+ME+2rDI04U6+NB0BnB+EuuSCx7+oHinO4zoXVUjh41z5gS6J7
g3+PD9qDzHmXM+297FA2+VSFq/IhEZ3E38jxRtFPDQXxeNRs4YvJfvShPgvZOuvc2Zam11QrdozT
LqWW7uTJgm7Y23MMn0V1GvWx8CFQ2+sRBxBHY0Kq6s1IvVY+Ns2RMpMIm1iVPkzTHudwr+xynU9B
8KxBU5xfTfFCb6Ys7FTOyGR9Daey2D4JB433RRrk37tdQkRGFNIttueLzvQ/zD8GBKuft0v/5fHf
t0vKL78bcX/ITyi/LKobO7TfGi14vu8TXvEXVSEIv5CnwIkqGlv033ZKikjidVHsNHKvbLMk/Z/o
5+ys2Oz/yBj9z7umYJHsqoicx/v7UQrL497sO7ie21ruYteaUvBIxlmxUv1kVYPmphakHzMiLZ/T
sFxN5ipUkbw1wZXrWFrlUwJrNDtYonjui9wtFWbE2CV1A3+fj/k9j17kji4cJouZWLw12k2FXiQU
1nPORVeawWHSBE/sDpQs2qWi7JJCckdqEkIxeCubO1oDd2L9npbAsfSI9Dzlqm13KFpqtSiPEifW
z5Lpsh55cshVjPMuDeqbVYW7UIwuFdbOIEayKi6hem/AzInqr7CbHbWsfVbQhtw2Ur3lLajFruDu
gLSTGNrRhKLR0is714WjBh9h1KETXOJEOGJB4Q1atj8W2wljk2BVx8FCHTOxChb4NJVzw9TK10Kv
M7jVUyP3Jcz9UTTT8KLEY74J+zQ/S3HduaGu3od16E45aBlsGzC6uXMK8nwIm9Fw4q64pTVVN1RC
+EN+LIHwWB2dD6VbTg9FcavCL5SetahWTgusNSRzNvvAanLIfhpaZTx7aiCsozbzmuCharG8QNpq
aD3ScDlVc4c01IapsNPpv5BFVvssaiZPEabGGafkYEXFUyT1kS1Ior/+F98biHZzwYmLuQNHxnKV
/J33X1vE9B8tINJfH//93mD+Qi8HUXVTU5bT0vLUfxylGOjBMABXjy7OveD3G4Ss/0IenmQWBGLJ
BLfxg1ig/0IvHgo7hD1TpUziHxkD/2L9/9M7V5YA1g9SOaGYEIlQU7eRT2mZFL4KSuxFaeCprbHN
I/ESR+SukGS1vHKMOtxZkeFYqvKZSRkRl8SrBOlCYvGr9it2j4m2yWaYlVkMQjbEZ49aGEcx+8aF
GBxo7lQZqaN1bFXzXD7Fhlh/KNH4TZzbiIA4XLDaP7T0Wk2qtjfH5tSq6noQOxunBagvMOhauZmq
hyKTxm/z1JjM5toq3RSQqWLM6Em30alK8QnSHNJO4nRFAbhmvVZBvWeIbKwmte76VdcjmvuzEM14
SCBqyR0Yzrn7sMRdHF9y+dYLlbZvF9Awon7sBqWhrTvwlhpwTSc1dFdtkU+b/HMgzZD/ysRsVTeP
Kd8EKBtSPpzabQ/cXRM9apZWSo0pXsOFi1SOmTk398I0PvVttsmIX8YFkqvMtnJOqnuYBx5nAnnT
St0+keV/sYK3KBz4p3SuN343XAh/f1nKi07x42X5Xx7/x2WJ23api/pDxvjjsmQSJTNwVkjmLGLd
H5flr2gJndYJEfPwcgX+vm6T1lGVZRYO50nWETj+0QjLXKo1f1q3f37r8qJN/nhdlnWQx8BZKoKP
q6XPjnPo2+KD3IuzQtL/WU44wLE7dqJLdpG86khWbj/uw/vkmBx7Dwos/6u9cl965kG/lZ661fkT
ucAPjubW5w/cG69wg3W8wRG0oXPRxRuzga0HXZH+Fjt3wOavrQ3DnTB/GFwCLSXaXhA968c0cOqO
2pdV/aLTpLBuDzrZfZt8BTHtA26jrUyre+bJ1T4r3cxT15jRl+gkyD8KfFcIERZ1MrsKZ8ryMGMm
PlK5ilPWZ8UhwSNFGP8d83E6mW9LUuM/P4MiWPmParUvEF9yW7clYpcbfLaQEGL64y+FTBCkvYwf
0Z6nlW5Bth0/Ms/aaAfpRohpeb/FtJVubHq2oBfHD8MLNZvH8kYyJtUuKFz+33jfZ4dkD3JRaxx+
1ANDeUJR0ub1W78NbYlucn9HqSV2mxXAjFVynfgRlNv0pr1XFGJK782avLyIknCon4NH2idwE1Ok
0DC7JlJQbQn8ZeNrvwFDGG4pkDwWX60Dvr34Ch7919ZCm6DMiuIbJ6OU8A4+ABjQZN5OGvAhGwub
tKEQEjqF5mQTAe2VqG6iI+6q6IjRKzqWt0A+Jn7nzO8NHVVP5LyhfNoZIT+7sPsnkvmg4+dV3p1q
uuCNg8WBkJ1F7C71C2vmoxmOpMVDoDR7/lKmrgTEYp4HSYzPmcP/05q9j1v3gQwnCo75YvHqybr1
HTnwsBGPTzzzZBDTekmtW7i8CK2NTzylf8mO/E0d4UfFVE0VAs8cwrzfoWzwBYZZQ/CJMwnz7Ry+
+MxhTgY8i3wbnrOHYPB4JWhEPSEYh5fzt2TIwSjveU/0awQe7ojwHCIE8Q6F6xTg+/IGQi68joCg
wVP5W2zZ/CiU9Chc+T55raUJ7cK/pv4lkDequryr5dujOJnOt8vybPmWr/MiPv2REMnccAO/iW+6
QyzH3b7mWVqCZS4NRL1/j/mpsFxzNThp8TUJhFWPwaXEfbKsk15zYK/ZyMwHHfNdaw8B4cxVirPs
dQv7oVOXf4zZaY7FaOfn5E4ktpw4BoWSQCFWRFuOdXKWvLF2wWbk9/qEFdCeOJ8mTiUwVi03/LVF
pHqKdpIX7fJ7RCvJk/Y8X/Mwt/vY4W9nyap5GBA2Kv5SclfRMUv8Nf+mNbY4ePOOtwhwRF9QAzYR
HvuUbWnQfKbUI/oQs42cHmb4LwhKzTbkZMCNBcjDQcS5Dx+zZr9+GbbzfCdkO0uhsmSXvWvBRnko
Amc+zlBKX+sH8OTx6zi5IwzMV7N2R97V0m+pm4LN9nWkT+AqElDj1Vov4KonOUBMmY5wkzHswfRQ
mQbFIRqTRC4GE1yqDH3Fm9puNV5TWfus1h0TA7oxOZ+nqRui1Nwr/KgYynXMfVewKItmv8SufTsX
qOLGuSOtk8b2T+UnSE4c+e1DcQ9EElZk7+JR3Mse0CwvYBihIxKJq+opk+yvsdjkR9GT1iAVbg2k
fRijGwJXkbrGX948I+1s8K9GH6CnOkQa/b1OV2b+0jkSfBflwM5hUO2ADnd9jVpB6CfRDkiBAPP9
5/I6bAF+PsiNG70zBwQKa3fnUfK6e9mr3Y5Ps7B8B328H2NXY56CmBm/wsUuH8biqo8f9XjLFmaf
y3vlIJWTkiR+JT0n49eoExziZwZgY505QDBMR/fIYe/yuzpht7MCh97znF1yNimYA2f4HuMFkFmX
atv4aB8tN+FiJkWcp0+4hZkNBdGbr2Hm7aCXQabdFFtIRNJXzvbmESmHH/tqXGfcfK7GFhSo+qx8
7QqnXJSL4GK5aJeSzScZLSM/EQ+x/Xd93GvQWTJdX2klGVUY/R1sInjfyYEO09zNbsYEaHHHARV0
0Ft2w5sbXaIL70YOnVJfvbD5k2zMnM7M74hfhfTFVUPmznDA4brQz/ryQVBQsx2CWlS5EidZGS/q
/+fuvJrbNtQt+otwB5UAXtHZm6j2glEFiEI0ov76u+Ac38TJmdzJa8aOrMgUTZEg8JW911YCM2Gt
jT2PHFlONWSvsnK4qQ436dfM/50MMmn1zs6K48E4NU/VU+gWt+XQW7Nx5bNnTMXJJLFr6BZeESgL
F5oyOwtZ2ao4L/mygOjkbsvb/tiP2zrmLikaryEOhgJ3nzAzD0Mr09igg8LB2qoTZshRhDQAA0Vo
bAfBxzQJ+UbfjOO/fC9GgIui01UR3zKXVn/XzAEI/y9V46/f/4eqkX3yvE7+D2n8DzUjTHmSzDES
/GXti2zRoGZkBiIvKDf/WDMCJ1UxiEkiPgEc3f9s1kO1+9eaEdHVLL/8UaP+WjMmNdigckTNv0bP
mD0geyROGwSy9bzOrcej7mhLdEW+7qTvXUzm9WJcRz8qnKYATXGC9GNJ70280u/rBvnhnl0QtZB8
O0+baA3I+pKXTGxTvMKeKffBYjhysZHuVlTOdUIZOhIxeSPZmjarkJHAEsvgDALEB5OJNaLdeREP
huDXoR1+6qf0Eq2uA0JCO3KrbWETgHJnR2CrL2wjmrbZX6+e9CK0x4jpf2jf8Wm/RKg8wPs2tFDG
kYHsdvBH1TYfjadsWE4X7Utj8bLl5DR4Mpyqw5RUrhmCwVaewBnJ0NQXJ4RaRmsrvO8jcSdHPkuJ
N5BhQ06IK3ttzhhc3co3/jLCUHxnGkzR2jAgZvkMiBlDj/ZyfPz3zkp+dCa4U+iMRKyJCHz//u01
Tzz+0pT9+v1/eHsh5BYX+kKeYyP/YKI0Z04CoBqACIxT5rfYH5syZVYHG7Rr8xBnVgP+vnbmTcl2
nHfmD5nyP2rKsGb+tzfYz4cuker26xvs3sAZiYupXE3nmXCfr1Og+gzVr8kZeXKrnwXB6e+5xWn8
xnkaxZBFsNmkuDqXDfERMv+ixzdAe/UhT9bok5wBPmGtWJXb8ku0kfctR5RPePaaTzO3x42gLaMt
idaxnyfbKEZG4dxa7u9Gb0TOCLLBk+4xBE0Su/HIvR2cFIUxOl+uv9SIM4g+pf9BDsa/KLu1tqlA
0d89iDLW+wJhsx6IW309bo1sR/bIPnPgNDhB6ccKatp+VeFL95NXCoxDe5LdnOSbTWxnitWetM5e
mHZjNxZB6jRjbAU9cZmtZYRgODsRyzk9GRnB4SN9kL3BZZtXy4Gyr52FP3nxIXu47rTnuH3UUIj1
KzbGonQW22OoHFouYgWxa45GO8mauNlx2d6hI2aPjBl0hjWw9HH97An+vS8f6qCmwRVf5BfE1Q/q
oV5rJ9ogXBSpECS7bCfZLy9vb1O/EQ9z65t511UqWxv1rABCf8uX3TcebHM/ejj4rMmGIEEZiwKL
Un10F6Zlic+peFCuOOrpYXjaa6GH1JZQq/u58t2xJWJ7qDK2OuEwKb+TjMJ+cx9s1kWUuBdwzSDg
2/UdhUsfyuwxOfHs1jeQ4ZI9h5MSm0e0wuSAtkvp6Urnhi3os7p/VfE+QVPD+ZUxFTJS3SruXzH+
RBnOwsCZ0nTy5NjSDI7m+vqUyU+gaNfakoIGWWBQkjFFMKoj8pMBvrA5zbF5Mwlwjfx/8TkMiwKz
HSY5nBoQLP+9EXweP/3pHPbX7/95DtP+h/wvdF/ij8XOD33MzyJB+x+NySjpqT+Hwf93DsPXx0iJ
U9QPXTRWC86ZPxdCMvkmnApJB1YBvvCw/0mRgBf9z+ewXx86gK5fBktgKK9iSBjVKiozu4+Q+2K+
u7FSLK+Jt8DFU7GvJSaotNI7R5ASVgeSMA9xyipUxa2gNNtMLQMpAiMkx6UvyyL5BSOtR1N3C5dw
s4Eg9GoFxcmZyGBQCS9lH//QEs9RXoWbpbIcSW6sQXIQieoPM/Y1aEbjUEqEnff4tMlXvhJ+xWRV
mqLKjiq9gQwoXCIt9RLoILpJKa1hc0XmD2Wm/6rl6UvvuGyr0bTkAkMeAH4CTXULofeJRA06PdsM
BS5Ac/qaOMVo8WFsWj+88VCSvTmRRCVcgfNNpAwz/VGrx1Q3gEy2MR3CNB4QUWzlPl8hEbbvkmwJ
6nmogutUUM6PnjZrcMKJKNLScK4aSuF83Grjs9iU+LSmh1ZId1Ffyeg29M+YJizJ63WfN+seH2Rd
ZY1DBNsrPuTASH/YsUyGUmx/1Qrfm5Ac2jkqbNbs3EfTiqYOfTou6RYQWgVUNMZzYmIJ6ZT8O2dd
Jg5+HkNwibCt6ZxpQFjkEk+lWjhDISHDyJitpcpwyYfCNpR6mYfytgvHQKqVEHilrm5o9rVaQAhd
g/pSI5LYJdG7m/o2yfPHtMfoEcP+E4uYlvBDVMegLsxzGVe6VygIsSq0t7G460bz4V4ziLn2mWuE
01K9Cg9p1K36mBIOYWwiosy6mzmRmZN3i3057GzS12qzvSQKXvQpPhgDK+2B+BSogfcRB2LxlDQQ
GyuHqTpjec0XGBbdWpzmdRT7GUjrvu5dI9FLK47XSia6bVGvpxvZ8gtocbq4w03pCDdmhyLl7oTv
BekQ4brSVcWMTngJ59gJa6nZ7A0jfzLMaheq+S6Rb57ZITARH9LmRUULmYkkZlANZnJBlnRmqWlJ
IG5vV7ECeehVJ85VbZBVdEjhKSTbsYCoCvKMcvZObvVdDi2dLAAjMpbG2NogQP0bl1eTFL5Zm91H
e+kmu3oOsk7JkVEPlhEWjky+lqrF7j0trWsk2FJaOAZdciixqI0hrkH60jAcVsiVWpxD+V3Byle8
yU0EK5fsIYLHyEaT7jcUTh3zN3ps7e5F8YeuoOIMAzMk2DsK7Uj4qqTcvjEvG2D0igWKoVzxWmz5
SfWuoyUtNSywL1d5W4IX0JTRm5ipqAVwk05lbB2Yd6+OtpGq2ob0lWrjV4v0JVTxIHYWjDq769NH
rYQbczVTfySd6w6KIDYSv7letDgJhIIDj2dH4DIOL5yxFO8sQJVim3g9R3bVV3ZW72/xRs01T1XA
7XRvhi44Rt4tkSK6Ydm4kfpZ80Ln2ejdpq0YXX1yg528Ttz0/phdubiLxARVu+FOgi25MEI6HnX9
ep4zYsiUtCJcUBmC6nmBY0KbKWgBdONRqR5vNDVlvFRJFb92DJOZRZBHhuzu6x4xuIU4V+kj2r7q
WQ7R1cnIYdLXnOmAzFqsuAPkrHELZAXzoVV31xHqlk4bR1tJ7r0Ixdp1vKObVZGCiI4sYn1jMrSg
qlTV2pUj9YAT18XW55cM1Yc2/ShbipmGBBZtpZcIfqOUanTSwaGOoXUlVKExKU1TEhuGUoRFGHIM
g2h2Jrl5Vdg9FXHxVN9Bn6b5e1/t77rm6QqxwcqAGKx/Vu6LU6EIW2kMN2NsPAu9+KbC2QWVOnAh
KTFspNXNvYbSNoxHENCo78MELVXUkllBbPxUtW8qL/1AQLJ9S0IWEFPspgvlRPp750j61eNIfIga
MfqSyyb9KqqZQ0UmUp86Kil+fbVqE5LYcPohzSRi27gfIvM9b0DutvDwmAxJKL3Ako3Ufh3MvBiL
AAlJWW/s/8W1zrxEm1kCOLYUioj/r1+bu5q/9Gu/fv/PWoemDE/mf+qSP++2QRSw2v7JDqXM+F0H
P4vdDZN5xw8YD//e7/0aoHX+SmFlLtNdGv+k1jFnX+xfByL/99B/rAf/uETD0W/ew14tV6HPr+9+
h0kDdaGrXqLUIuNry8UptnKCvlgqUM7jbF8m5+TMFY+ZxrV8K76mIPYKfwoGzS/aPfjiWF9hG/Jk
MHjdAWEsSbwtmDPhyB4MwgCCWTFzSYllaxY+yoSxXqGunBs6t4ly31JRmXnGW/1ivHG8MrZeIuk1
G6K9xh1v5PLmkfjFqp15vExvpdK//ei6KtHOA+mhP6kMz+d9V6HPt7yONv+osgkfu0O61mjNWKEh
oh+ddD0tMaECdqaR4lTkDSKLc0/ILyzzwnpXy8DdwdPlgUI8ywxOmx9XM28atavLXadIf0X3t8/7
giW8u7C5X+xi6/bIF7hf/vK3T1JE1o+/3ZSPfCcPih+KtRlu0MoJH9kUskGb5cyWxwbwfU4/M71i
4QwkfB2uPviX4EoNymlPH6zmZbERRY8sEWs4YV6r4gOvzU6GBMFVL4RO8JAghZFele10JOWmeL7i
Y/Xll3EPetCTl83LSEyT5t4Y+d4XD4uNL8P5i/kZvyB6c6kxgvnEgqqGZCf1XaDm5JSESLjxrSno
1vKhqrDCtzdqAXB6t0NV+GNmMDB2udwG/d4IDNpbEBZD55Tm+sZSjHSND93Vaz8tPVZ83Xc3otW0
EsbpLZhZwHeXTtleM7thIIa/y9d2VeIaTmKwyfOA0NrGEgHiLrpQHVDPMK/GMfU+i3HT7aQE8zpq
iUyxe6pDp9hyBPOqvQJ8SbyK/QFks9RP+DCvdZptX+BGY5071X7jQz28utqTXOKHsgjMTYGUUQPi
rrDAF6z6jzqIltLxqtjZt+Q33rCS9zrmZARg1LyL+U+oNlNPpp2c7e6Jh1WK+g3YxqW9IHVaZ+do
pR1vi2eWbBPLJxyXH/dvYTs7lr/MxJ5Ay217zasueLuoc2af9M3mshFMHgGsd5YdNotCEcpNZ20n
rxzWvYsEdXiYL4DYk4/XI2l/1XHcophe9DNpsXgl0f0Wevc9b4AgbiDvuyUi2+1wmS4sKNpz9xpR
yF7UDUTu5lNuguKh3dB4aN/GwtffCO9EBhU+IUyVYG8rL7fBuR67b3TZ9Vb5Jqx0RUuhHdFTsqST
0aBQHuSuMrrlo87tRPCVK2rhVb0V1/KTuC75M3Wunhho/uJHmlqynAA0qm6Gkk2xgXNcY3f0Rj1g
L2snsB0yKH/xG0OEeLL5XcoPTbKpp6B/js0d0B/zNWnfiIVQLXmfC15ZW9fNfTX5xTOAvtAbJVp6
adzeKXYRj67Y/NoHeifiI/xwl1wIpdvqB32pHEDU7WRfXzaB4VK+LYEzuKEbgYcLbew2BXn1zpSg
brZIqGPPA6ilYDvty7elmTCJmW+00C3u6mVxohJ4B8C0aL38thRu1F8Ws1bdbQJ9GW+1A9pCqsDS
HdCHC0HIKREFzPhM9J3dBEx/3R9RbpfQzXwS37zsgrAQfYwd7WMXvlKQ75sfZnDxKT7y1Gi7mIkI
uWpfbGCQ+AkOfsJxfdveLsiILiaxa/N/rJJwDcVfooK5ALT8pl1jOiKVl43fF0umA/9HUbxu1znz
Y6slVM5czoaiG+Fyc8QcroUvwcGPFLRPDGsYbDvmC2uYLfNmmPMk2YEM/i3PjpnywvDI5OuxN3mz
fynbspZmC9Q8JdvqXXlBeBtUAZmZT0nikLQZlAQVmmvspY/mJrmuU6ZaB4plGL8JVqjPkOPyjQ/K
GxF4+QugGO0R56H+iF6ALRoWd/2Rvwb9wfGMCGBTLJW3LLi5ww6hPUUql5q3+lQd7pNleHwhXldI
y1kPLydjjfPL5d7ExhmXxQvt9bBrDvobLUpsSVuAg2QZ4dwX2PSuy6PCi3FMETnf/cU78mvQAODK
vqLeI927K+yxJrbAkgNo09mqtjkn+WQO7ID42FlwibjzZM0zD3QMEcgyWfODOiStNwdJCkriM1W7
/dQfacuRX4EeZjlc+Bo/ak92IpqRDV/UF0Rtw6Nj1e8XZEO4zOmsNwBnistZ6hQ+D4+KrdhJ0C8T
iFy2eoMi5ErxQS3cTn+s2sfhdtGz03iK191VdMZ+w6RsOMCRV7k+jOgXNoi69YgjdDmeBH3OoGS3
7CKtDJVtgd8y58VbHKv2UzE/nQVXu+wU3zaFztLUnfSN0h3CxWHi/GwtDlZuC17hFgEfmedqjrlR
LHosYinmLwXSZ5y4E37WaMfmlquIbrV8R/ciMgBJcevyH766LVfknaq89uaHlgz/YlIjHkYm9zNi
BHUke7O/L1oxU/5ph/dfvv9n0Tp7N6E8G9zkT0s8aF2yoWMNVhGKUy//LvxClY3JjgdCBtCMZOZf
+71kJQ9NYqI3I7v+qRzTMBCF/1Ky/umBz4q2P5asZaNd41zQzOXtQ1vwzt2WHyZRLAvnjicHm7TN
WIqcX3bER8YO3o2xtB9+kZmLtzLJbHU7+hx+sp091+bK5GofWwKTo8Z4YiQ/HnsKQrYTeo2HGqCy
M53J8YWjOt+BbLPEEBcP+tVhs2ENB1XxWRpIOKmuroglk6+Ru3pu7Pgjfk6yl/6IhUGbsFQ4RmTT
eKuXu4QjwW1VmLt3Ox52i+mBOjacIOOj4Njp8il3Ea0lz/fanWSbr5KMyE2Nrwbir9WdSRncc83n
Eh8Kj2L2CMqgel1Ub2Gy6phey99C/6Qnr1Ah7dx6fn193+8fqDms6wqAvabt08l0x4ViS2tlna4y
R7IaG1WEa/jFY/td4PeuPgx+EhBJIOefrt/y4IboAOiTEWZKpBEv0LYVIUnoGg9IS+x2Ex3Iaekv
1Bc9xAGtclWKk96tz9ADrPEiyO+l5Atb7agd76P1QfXTmec0Fu0+PqUClesc6eQjj02XnQmwKtjc
MusJFmSknZqFracUhM/hhmidGzIBDYGWajE68lLJ/BhRyuTb2xvCcxYW8ofRWtwRpp/7N1/C3wMG
LU0DZpPp3Ssp3JcydTprnz1dMwtcgXs7kjp5lPA+2eFSPy2oMm/BtBv3w+m+OkS+doLFdK58NEVf
KYuI8a6TZkXTngZEsJH7ygh21/J0vSLuIVynvFmA8m/75pLx36wtSgfohIyWZs3S1aXU7A7Ijtyr
dl62X/EMh+PQodyHUNicZXZB46cqE8xg9VSkRNoyD3ltXsctVmUmg0f56+bgXnG0AHQXOUzgtVEV
8WJGQepSi94c4Z0/tLWGvhCjYr0Hf1/rW/FrHlb9+M0AYjhXW6JhVOSDHFubdhet2x2bbF6y64zB
vjKbtquT5gHLniwBoQj6ts98pyAVVN3retwNn+Mrh2fIoR9uilWOmYnw5r1RWWTfRnaIQGutfnXn
BYoqe9yqX72PIqWB933fwwhDYkx0Qh3SSNryRWZ8bfFZsn9goHM3XxUPQaV8GS/Ut/1AY+osNKfx
CG527+5cH/6mI8Oc90zNKtD13R+bTbxYUxm2/Xq4rePRNc61uevrZXNfDd8Q0vKNdNRcLIulu0QM
mIiWRMu2W7Dp0l9VyRFeO+mI3QrCQC9txHPNSw2R7Y75CZUOOyIdmecWhdq0QrxEXIbqwOvxuyBy
01XsLBeO6rREOlnRNoV1bME2OYProD5hhb/Rt7dAPKgHcwdNiM4kw6i3MzYV28IPYausKqDhmptk
AYuFK2Tz/tKiFDvWxa5QcydG5dMsKXCE63nB9RRhG2u3qrUTt9t2bDctQGiddcj7gOkhY8NN7hK1
feQ9vSGpbMseoiQCFFEjD4wGoXk13jSMt5gNX8eLSY5o5fb5u/QUZaAEzQcBk+I51Q7m4lgq+zvl
TPN2F4/aGPQfvLdCZrIxbCQ7MWz/RuajRCttJZPdtkzHrdRcAlltaTCQ0Gm4t2z1Qf1gPnf/JmyI
dSBSn9LWyWOP3JE5JHynyR2f82fUDfjNEEmItEE55rWrzQpZIq1bBqK9DREb3mwC4KKCIbT1RJTi
95yUTagwel+MpdFm8GWr31fSJz7Sfq+nX1O+w4I55YdylYzB8GoEDdkQCOlt2TKCijl15kv5Iaow
JvvpsyrAxrDbu92fb7oN/4Rlwt3uXhkx9+dhi1aLgm7KYMWsSg4pMHtWvGxqL7te5OLmEvcBP5aA
s1fgstaQuWbDe243NRYp3ABykX1sDBIkoYYfifAwB1vDHzgchm1UbE1slTpSOF+gUcXnGALeTgjq
qlfR4g3LXPRBtKytsXa+pIo7Giu4L1wHL3fFY8JaaUHe+HrqhO/4+nCb4j1clEH0wZ89/l4rlazw
fbFerAtuxtvpbke525yNxZ7vjj5yYkHAezPL1kTG8Edj3bGtagHoiEBa2I+isGRVTwg0V4rRoEQ/
g8eEcrcTuLM9D0LiHX0U171oFecFJmJQOQsg+2wS7PsILt5lxbIspbVero0gJqzKq/YzA2c9bbEN
Xjm/X7V9PAvP8hph6Q7/XrlSBrunqXkQDpTjg74zPjCYrzswXMHior7KR/mYqW4FtX1//1BfIwbZ
KzOY8eecBeuVIDKpWZGBLXZORNp0dWPqEha2BLPsC+RQ4nPJL7gWcp3lTA0r5DR2TntbCWv87I28
pzTgnmpvwdzdEuJNtKs4MBmDhBuzfTIDpV4hYhCBpCgeeW/UGbM0TVjry1yzwi/os1eXe7x9mLzT
Gf6wANmIWNKDeQ2t0i5qB/VEuslaOeRP6q4K9IdirW9YeLvgydaYi//t41k8DuQ6wXCYS8u/VavN
opi/jmd/+f6flS4oPhQxIt5EXZlFYdSzP1fR8+SWRJKfFodZ6fL7eFadfYmmpMEapBTmr36vdVUF
ayLZToqiiKL+j8az6GX+bE78ISXi7n787LOn6ddiN41bM8YGhNGXk4u5J+ruto7SQwHR0wNWh049
MHdozqb4VOFuPbcgExgcVW52bme7QMHAiwL1idheMhEHJiyejPgMZVi8ujrlFqRcfExT+0wCe2BM
S90qN8my80pHJXKAogDHwc2avQWMdZz7wonkFRf8fodkhhOn2PgkHlHF2VfDblOADcVj55EMsRdr
C8wrj2wkHvItfRMEr/02w1WEwLVxsSrxmxuouZu1/p3LbY51EL6DaPNZxEmTtALu8ntxvL7NtvLV
7VJuv2VSbdfSsuBN0dql07PatQbveQEzHaUcg8nrKjtL6+urGdw/hLVyblYtDcHErQtCSOz0XVka
fDQf2tBOfC51HzxddydbjjAkaFFZBfrMgslNUW1cDFa0DleyPTmtW26ub9xWXeW7+/K+VKkhW786
5u59/6CtU3wgkiO7xWnY7IdNespPktMtm1P5MizRG5GL8dafeCoZ7fa78LHHZ3FA9++r3/mpsvbv
W2/N7OjHL4a8y2ETBXdCTkT3vlQ80luYQ6tueYjW0wYs2EZ4Jm3kcdiE/vgIbzj5JKBksYqC0X1+
Xq/rzko+k88OTGNySEik8MWJ7oU8EumhgtrAwBMpfbpSUCUlBwq6lvoV4YG5EblI72peU6dfqb68
um/Gx/LQThSNu8YviyUciy7IPNMjR0kHO/qYbUD9kpkAx4uXjyQcO/QLIlpYAPC8ifwfjQr/tXNy
CTKu1Nqu2TZag5M8qCthL6+qt+0sxYRojswrMDfdYmPAy+VkWAUGUivWnbOEPJ9O6AzHym/eY0ae
m/QLOm5dBFELMp50Y/FJAzBH9t+pwebPxo10xzl4jFwUDUOpLR4pbiBFOMW3Bk5L3bIX1j8Z2zO2
y12ThBByokd+hrp4qcTlNQaaj00kulIWUYGJ79FxCNov84mInz1LjGh0jIxeQvESnm6efhZs+FzQ
eskOOTwTRwPUK5eLamXpnMC7p/QrRM20muAg9EGTusI86MaLRBloegKVybnEbtN96TzziStDtAAz
3Nj1uAmZU3N8tkcatUd1RSLBVdqywVRJdH67Xx2oHT7G1zUhhrfsGBV2sTXe1HmJSP5O5NbvJc4d
azoC2mg8zPTnlq2G9DASEsQjXepPOSOp+xqMm05Xs515I9Rm565/lRn/GaeM04bpdth6AadtOIYX
trYBixtIQcLyBz9LMv8GiyRaADSX93XOFzlFLWNvCJJzdk6P+Wu7VdZ0m77+Pn7RtfZbdS7vdcPa
63wddRgGomLFnVrzrea7157yVbtVYz70l/pc0ThMS5QdJcNT4MPjpTphvKGgcrPH7FFaSavRqzZQ
Zsj5cbYDb9to1z83Xud2brXpXPm5gv9QbXQf/RoCuNJFapu9X7f5NvYMqhIKMSvtljS13RNHGnar
m8fDciucLKGDzP8gvoDTEGiHSJ9juvk+k1HyZxOmPqk2c9gjj53IFYIgRjtnHA6sDBCM6umcO1u7
MulMbaWc1wjHdDMQYHN7o2JWn8GglAVvVhoWmS4E3ultrS6V08ToE2Fwb7GxFYHFGIj3BIr8j6v9
cYs+pM4ReyyoAB7KQI7gCPIDfBWX5CwYR8lkN4OL4zIEYF8MCDP2RyQ/KaxFensAm4PhKUGCbNco
MnegXA/A97b1Wt+Zu/Cle2LfhyfbimFkXFjjQDHtBheQKchUEllKfNR0nXAsuAH+EGWeqi6cykuf
pe3F/LK5DVm7o43IR7sUlZNSzh9ZKaWpV4Np+bFm4qP4wJZIylz1ykTD+e2T+7FejWf+TapuSCVs
0er5L/mc7/ztc/69xJpeWdgxWRl4AIM/bfkc7qqWI1u+1IuHofLygeBnD7Bq5raUvtSc9Yr75XOk
Ivx/ver32iVZ86Bizl81azyPu+s/lUt35CH4GNxlfjsFs9vaFmW7XEHx4IagPdhV8T7EJuNE8+UQ
oxNmhtf0eX5YiulSq1bspiRgiicMPTFZQZcZv5e5rMnILObfHBduIxxLhLHX86Tv+j0aRpwXSK/1
1Q0DSrsHQTAGNz/y+PgVl29C4Qm9dT1fz6O67HmFOvd2yVIX1Xe0L7dIdxJLudxcXiRask3+KXuy
h2a73SCCSR/Kt/iEIxK9qeyNTvTSLhdec4gjixOtrTuP83RM5Bf1MC+lZovWJbaCc7klphrRK7JX
t2SjkxAGZQ9fxT73ehRrGGFqnh00Iw4qcV8O5LX63hiWvM73pG0wrpJsLDL1Vn4X3zHWzXeWkolN
LhItv5PqK5XCfwa/vI+BsIy8efNhorRtLd0x7MfUSi3hULwXT8qyWBuu4dK+vcQu6B8r/x597WE6
zCsc4ZPdDJ2huvx318uGiJUedAZMMR2199/Wy3PR+ed6+U/f/4d6mSBUprhztN6vaQ2U0sT38Fcy
1L9frfoYfxn/yvg4VLwhJM7/Ui9LPEK+xtgY//8/kp/Pnv9fRsNztfz7I8do/Gu1rBTlPdVrVl9p
dESkVWzL7DishyLAmhifyYqvCBzZImgeuUxwkfBBlK6zYxJwceg3BEzZccBW6TvbFY4ZNPg3HRow
7YEA+/X0Mgf6WCnzIoaRltL/sDHt/s2H2RxtK5HbodNEEdLx94cZS4M/H2Z/+f7fDzNIEChgVBVF
CpFLvI6/t2Um9yTRrs3HjaL+gowxZwMRhxJGod++6z9tGcsJ/EUclzgg5JnJ948Uwr9Zy/+IjMFj
8cuPPndtf0BC9GI+kFhj3lfCnUw+/doS0FFGL5GWvMvC8FAKyiv57X6GjpI4awBiJhPR2yCQ/pyy
WO7j2i5GUA6tatY+jSQM8S5l0l/189guZIgm3wWCuYl4yFqkt+JteFe7IbMqqfyUO8HAL0ttMuAR
X/TFV6y1W0HBgFdFKoI7gMehDjiCq4TA0HAhKCvkiozEbznscuOK4adVsPemxkntw2l9rTHXxtJw
VMGMLxYoTJRYyB1lkV6uoYEWLl7qXX5z7vEt2dxABPZNunDaMHqKjS+lFbEELBTVje7yg9xm3aYh
KN2/dRlKg6l6l3oiwNMJfFbW1EAyAEtTU0uQi9M5D6SNPqI+RwmYoYZWyz7zsFDdVrdbGr9GquHf
EPK7EmgNEg9hISOQdJu4oXKe5HchvxGpCfS2alAfCG2+z2sCk5Jh8aYSM2HdlGvmyGqz7YaishdS
suRMxDj32rCsjp7kBECekmqSs9BzIhSFz6mc8IhLUdR6SimsDfOmMJ/USK6UANCGTf6tVEToNgiS
ah3dglgzTbsW9fjcm1xhI5OCVqc+apQWat1wlf2QR84JQyGwXm8dzcCdW6b1JidUYp0bLGOjDF+p
0EWIH8eu0dxsyjCFxLLfKe17NOqrXpR2tVr3uDoS4PXRd9QuLnLH1TJD8XfvU0aiWc82JKSdFImj
uaJQn6bhklVX6p28IHjwTpzFrS2JoazHd3kqY5+0L8Z3VRi5yu3e2bmZ+Up03cnCAhPlaJarKJza
cz4CBQ6F66tk9i9m29WbVKEerQkkbbNZC5PzUyMRzVCPopfqcHU3N5Yx117N7TjNqc3A8PImD1+i
DKFjgybXh5vMoFWMDHtA/OgViXpIOvEzv3aCXbTDS54yubiXkopUtlTqINSGeiLydMGY0cgi3StF
VFpdpG9LXWhBiRukYuQRXutrYSKPbmIVMIJROFFUKzSBd5BrRsLkeORh3GQMK0W+ODV6JjmK2Sav
eWouqIzGRE52SVc13b/cGMoFVAXGAxeYC/bfn9PlWU/4X0qHP37/7+d0FdMaBo7/MHm469/P6bNX
Thd/bpx/HbVBCplto7KMrXSG8/xh1DabSEzuUMb8YUr/RAmp/YUJ/J/a4cdDxyvHJeKXc3oIEvga
csCvJnPbuMYrJImKsQA6w4mWlJVmt/CbaRWZbuN7amGzkqOHHRwGF2/M4E8MYHK0gSTPwThF7/G5
v65JwZsTeG8oEOff0icUPbtYo5l3qVPxowVogX4IjRI/s2fJUQYQ1IovOUx1nFJ7YDmIbAL9Re9t
/cC7GIxp5Emda778YABjqkKM07wv0O1pdnii9IX9izQnuQTay2zLxHfP6sqBD26xrlhX7xTW9mxF
CYzdLMPRl1ix1wsEk1s4IQ7KT5u1HyEUy1kcOcVOU9klczrDflY+FmgxgcZbdOBK/2zKJz2Ye3a8
7D54h/ESdQGdc8/zojZ2cWchKz4wUo/kQNvUum/0K0H3Ts3d0Xa00Y4yOoOKkIQFGuughWPatyd1
SabiEzR+X9jldh1AkbgFyg7s6XVDGLedPd0ZUdH+35CXWIbsi275eQ1M8n+XPPQV52ndE112gSww
eSnI+OWc7CmHxSnhGa/W8s55hMn+XSOG17HBYPeNmh0dxNUR1tET435QaMOuPXZ44q3hk3nOwr0q
J6SRH6n9268PaJdWIgcx8BSR2J4jTbJEtCtuvpItoQhzs2++1IdSdMVwqTAksfqXocbBYZuXe4BZ
IB+tGG3Ohimn23nks7IEs2ctrCNWa2yDSGfd22R3LX046tt4b0TwIYIYyqzTYc/vA6E9DIyCd93d
gjwyrGvYDfT5UevA7fj5i/23BY0SCVxmLaAJRO1KICQ3tNRhNVNB0i1t/voHqSNyo9UQzGAN2JKx
LSB9i/wats2q8MtkLzWDJYmICKr/5e68lhtH02z7KucBGh3w5pYAQYJOokjK3SDkEt57PP1ZyJ6a
UmZPdEfdVkx1TFVKlCgl8OMze6+9/KHRu0ShIOOkoshLmCb4iVfpHbPmfezmT2zl2LCvpGYze9gR
XfUgA81td2GAOJRGP1wRf0sPGO9hUgQHw67XCjjYnAeqhxLAvhI6EZ1z6vVj7ES7CG0jMRWY8qjp
YRaXrviEUNBFE7dpEQddQDb0PzqMWueJiYt0TjPHPHXb3LZUxHM5v6z4vvJ32aGc7kwcUiRCrvxT
egNtwi6VGRxSLcD/xNXwU5xN6A3maiRH5qh8Bc/+U4gu5MITrcVk5Zr4pnO2WPq2Q4Nr2KzzFCSE
62DYAB8YiZ9F5RSo2EBIKtNfpPkGCZdLq+Jiv2esztiKqOfD5L1pj8nL/Cb3qx05if2VFrz6VIud
xh4zeLGwoodHcoptiXZW4lm5joOtcGU35BIUsejH+N3NFvtL2d35e8gJTskIHoopelpUrm5xh0mn
ZAN2bJZMgAfBGxOnv83UpNiw+OTikrBD7zA+WhvpR8z8sdylIxkf9YXzZylNtlHLtL5bxYr7jz+b
K+tkYPLGBEb6JB6f1TJXWosv9T44Io1ZcyPjouCmdcJ7id+B3XqSE9rFKTodey87C3s8oR5U6grK
Pzf7sUQSkdjBBQ/XUGyHfZGe8yMrZECdf+fuilYW+balLtItpF7/5Ums0Aj925P419d/exKzSEKT
9dMlvgjHvj2IgUIsaYw8p//lsfy281oYDYtLXLZ4ev6287KI0QHFKf4r0OYvsPn1BY/+7038/75z
/Wfe1bfmyjD0ZGw1+OTTebyLmd7v2EwUDNdX+rFaS/Ckd/FBupO6FTCoaIZstOpdeROztzKP6pl8
ECRTe4Q9qZsTsjScTXuwiUYHkU2H1b1bKjeaBLDWNapzVUB9NDVS78GwKKork7DR1kd9p2XBEa1O
DjCyAUNZKXYi3LNPJrjuDpzmfBGnYxJ5HSIrNK3CJkfzrd+G8X0m1n7JKXnH1w6DZJRWxTs74J5z
kDrf9onJWByea+0jOZXNNsaF/tA99oflVhHW4WdIkMgMlY++jaR2AMUhfiisiA+dcEkeRAoR/osV
A6KmLVpUmwWaE61TN3aDdehCnWKtYDq4LDfGWv3kgYRfVVlFuJc46sp3jbEa0on5VPF4xpmBSQLB
GxuqZEuSDhun/gBnpd3FoJge6gOboeSEt+DQHmqvGJ2wOZsZen5vesSHz+6j9YSCdsMdhJP/g1Sw
7XgwMZNU/Do/jefy2rwNj+W1vvo7c5ff9160Xcz2QBF3yb4gVhZOGH4KP/WGE89s6crGAlnRpUay
1N2GLxRQP4lPrDacZSKdHC3CKhkKMqs0VsIDuWYlw51axXUa3xU3pj17CoeN78G3yr7wrhS34jiz
pyixmdMz7a23dofpHi06HGx6GeOiKJte9pI4d0TAarXKmvQ4tEc0GPUdIfYae8Hc9kEH6AfptXjG
OcoChz0KErp1uFVs0ckfsnv6ilZfCZs3/7m69m+17hYwF+0s4/OS+1x3kSiluisQ6LuwofknlDzj
x5x4JsIfcUuwYA2m2IBILKyLzOUDGeF+4TF96NHQtEjdq9lVKluYVtKOKJzsntSvec1/GvgnalAD
iFCwGf7oNxE+Tx4SCdvL+oxCn7AJgEJvvmKfonZtbBYIduHpH3Oy9e+6YsUA+rHm74TgoM30vKjm
QnusF+709GEd513kgV2N8pfWXyeHwCOVbaecx11ySB9xMBwSTzgSBDcBpeNaghZnmLBiazYMa6AL
4sU8KMdyvciTGqRRVLU/dTvC6yHysgMMKLtCM7X8umE4NY7K1mAkt2yFs7jgMzuG8k79Bm/6Z8Z7
W9uA1/PzDE5+Ha6ZJeeozO4J4rE+896zHCZzMU8UJHhfPNH7m/keG7bC7197FJ2ax6+jM8mfK7TT
2k5B05R5uEy+sCNsi92yRVGdykEAxg99Jz4H1/gkusG9tpOgbK391eTUp1K6y1My6lbz21xsOhC6
DtWbo/C/kPA13ZUIghJOCOCgl93XK3v99vJyOqzW+eqe/YV03Nkre7U6RM1aN+9Ej0iRtHnIIApz
TBjlYEtUhOjZo8Qdw6c5oJR6LT6me1M7WNT7AVAjNpjtkZ0eBynRyive3OgMWwyCULe6LSNznbE8
1X9/y8+q7wTKw60kdq7al86IsPTC/CDe4GUY9pYTHot9bGv96/iqLPsJHXEsBem1zPZR/9Rxt5G5
WV5iYgTf5D3ozcdYYbzfUrEkbp+4JjpOYlqNN5NhUuXZxpcPZEy2O1vvXweWN8hhOA2H+SUDOsb7
CqUDtPt6xwYJ1QG0OGThyWR3mMRLww2ZmFxS/1XyFFgVyLhETCU3jFW0EFJwE7gugggV3GUOX/OP
8iOLn8XXfRiuSUmaynUWeUPNT6A5b+Wr+WTpjN8O420JRtI3XNVa92aRAPgKEQ17bxe+/n2LDKBK
jOp1TdZJUZbgyfzHIsOAI/JrkfF/vP6PIkP7p4wERocmvgxljW9FBhpySgWclowZFkrULxpyxDQG
hChFRjAO0+F/u30muAoEYIMKxOR9LK/6C0XGz2b++wB3eeOyYsiqiH5eR7L+a7M/j4o8qATF7qxV
zvAV8thL+RI/ByzM1tnasCtsXYFD5dt062n17bd2/6/v8v/yLrsvorxd0vTMZQ3x+3f/9ms3fvvu
Ux+qsWENgodYGgRmgGwtyJlGhWJ8U4oR4d9LkpgGEtQIF3IcxGtLh3dpZMlF0BNPo90ZVFKs1Ln9
bJg7RG2zLUXa9jZAiaCwmw+rlyYwfXtE2dj31DaxLyMaB8yX5js4C4+KP99MmHlR4q9VtdkKuMq9
Uswey654FWrEh2kJE1A78k3sIYZU00/rKSA9Ui+Pc/bZx/q5TZOXfMJg1Y+qrYjXkp+hzAV3mGWe
fOod0Lad7hsXkXDmrszjeFVE1SnJUtdEow2QwRO4ejbmVN7JQbPDkPCoybjmcwOpsVZUolspxY+m
L0qnIlREL7xA+4zIcNNS+oYgSV/iEjBWLjrWOIMLSKMPecyhoffC56hC6DRwkPeimzSSXffMIcKQ
X/fc/SA93g7xpvvhgPqIgiWkQMtE66Efe8S7mcIG1EDOEek4tPMC0p0oav1KJiN+6GSdrDPUTUH1
lgrWGoUY4/nE7RSk2VHsdB21EqokIa7uE0AFVh8+CU2/1vJwh5WDwqXdiz3Plmi4n0qc13V+CHRk
J73qKvNrrSHTlIqHmGQ3S6ttqSq2Yzu4WQu2U/Z3Q6Z7E47LMaufUnb/s4J+A2TF2FZrgblBN4RI
elLUU/nUHvwBC+yMDKaUGFaZbi8L/ps0194QpnxEIJU0Itu75BwO85cSlalAW1v5D8kUXcOYH5eM
W34XJujA1sTVV6M175LXXIEBoWmx242MvPp2U5CBudIFa8tccQlYDs7FgmEFpEJeoHUXFf5ZAy4y
V8yv5KT6W2/Nlr7Okjkb6exE6b/1db8fuT/HlL++/o8jlw0smQmmyk4O8tgvZy4fMjiHDW0JwfrX
h741drIk4TdHBfnrmbsAm0WSrSyVhk+FZfbXzlxj0Sp+P/Z+e+s/j8XvjZ05hxw9dbnDowPji1Kx
HKHI4iFTIcc9YzGeEaRhXTAfOhwVPnVAiceYO1guWtqAeypxnVgEuq+T6KH4FtYU7M3LxkRweMOW
gi55TV7wxkAd7S72Deo+7UypREFf8u2aF/59+ox1spJyzJzF2qAVmj7zrc88r3E30ydWaNXRQJAl
qHNTyyn7j0gHp2MbNnPZdwHRDyFFn9W4KMju6+3U3BnCM4PNkYrX+qHp5wJIbu5WRJkSrbnta9ts
r6qJ1wG5xDIYJQe02xKOEmOq5LZb1dgKTfkhjp+p2H16qcep9uK3QwC1D70GkkTTXlQr6VZ3q0+i
dHBL89MdOd0JMzzhOKWAEk9MgDmnFoDW4uM0XspjbPKZxNe7xA6n1r7ZSejYIUPHQogeHSMNsfLh
AQ1zUx9kllNMQaFq6gjls9Pc2gp5QaOJsRc3N4WWqfiAN0fAag0DwB3T07F5kZVn/qH2IxwUehvy
5zLaUOAqwC38w9+5rtLYNRsqYggZLvuyJfkPCgwGPNwq34c3i/Hut9f/cZNDyGL6ImG0Uxcr3ffV
uPZPIkyoZ/53svNdscwKRQesxcqcTBWFmcufa5RFyczEB0jFUg3+JcUyuIzfbvJf3zqk918rq7CP
h9xvdYssKA/cArp+LkB086+U7BJUAf/A3q1kZVw+Ov5rdS7v2jsvW4s3/EjZerzLpBUGp0t1p+53
1cWU1yocLmY+8KJRjeKzGvEfODkekFA9KCKeg+49J2sEBfLJukNOPEm7AlcGaN7wfojPWPWqyd5z
sQcVmboo+wcG5M6MT4tsNRYTy/MNAi9g6FsywSl2oqeegXnENc0x8lA4PpYpC4AmKBqf/AHrMevd
XrtPsRe+9xhvENDxPAZZO6Pmh5WBkpiYPHIN+Gp16ZgVguUgdNnRZmxphA16UiZQMvtJFCnAqG0W
3e4F3/keQ4NbrUcQ6N0axvBJtY+qLT8iIN5SPM2H/J7f5520MoAaXVPx68Dggk3HJnyLH4UbGB5D
eSNLOZuuWMlwxF8EdFSufmjBhBNKbFf9GtMaN7IaO4z0q2P2iklPAYmUkPW3RTZaa5ugeODzY3M1
iw/DtJGeZNSkoy29Q/6Qh3OsHw3TnYItQknTSzYJ8lKE14tiExw+geJrej/9xgCcNtPQR1KZPfVY
Z3fiDnKFdG3d2YtNi8EVmlIWLHAxZppeTuehepAY9GFXAuhxwy6JzlxxKtR/a/MLug/6CJ/9DpGd
LzH8tRdekmBBy7ZMiseVevMfEbQirZav6F73yhGZK/seYuGvQ7eum/v7pZFdt7uETMIYgkg97KbP
Dh4JW4Jdvod0AQ5jfkj3qvTEH2vKhoY8AeQxbFAew+Rms8TDKsc+pAI7Banuf8jwNpR7GTr/8ges
gPh+LAnsBpMfay38fK625o8nWu6eR5UBMcOjm6Z3H+4XiyEPJPnKg4h/yAyauRSXDxFAbaFaf7Oo
H7Nb+pxNWzE+6jdO6obh4lTto657DZuTlgq2GL3P/GFNMlYbIUoHQ5IOB+st32MzihN+IOuNDxEI
JiwTMLLEEPOurMcG9730+XGvy2zJmh2eTBM1I16gvHXj9xRsOusqMfE3mMEp2/jJ+BrzpnnJntFW
iJ/iJw/PYBNtzKuXP9G2sJVbWJPBxrJFrw14sBroK16lTb/rd42zDHtSMsVqt3Gyg3mxXo1X7VW8
+FttPZ1igj8eg4PskZyI7dAx30CfNG5O4MIDCNtL5aR7sd4hnaxcOqSKVdEOhSOyS/k6XeodIai2
v2J6splRca068xjWD8xP4FuQQUYEE1Ou1OvPmOwFkzC6QXoaPs0twwlUqSJUvvPgR3a1ZtTkVGvU
5qtlMRd76mRPOxZW6a641Jv+lu4S/S5/zV/reYcVgRLlXJ5BpGzbVxI1AQqYe96uN26YW7x0RK0x
vh2uCcIx5J5PKH1gXcu4/pSr/Drp3GgoLEYy3rBQ0FQ0P0r6Hxhzj8veUtqKb5blxYTIvaf3wgcn
4PhcP1tUE51h56x7lLUknwgNIIAP4KarORxAlnaIQlc+MoCpoxOQTJxKEXpmfjcHweWCxWXgQKkY
kIuyv4EvoWuERdgt5kD5UmIkRHAjuRnY0j0ZyZpy7baRwq9xeOyzD5Gv/vKGMSu5Q1yL3DeoCY3c
gY3vBJtBk9XzVw+o/3OKQkfMvXPlw7cxN72+VY9quYme5GP7kaTcR+5UfsRcIul8X1lPMMqOk+7k
z5gK+T/xNWJqCcCLEIZD7z8IWuUUxbzJUGIf5XybsnPUk+clpDza/K0rjeV5T/8JLYqtzn9uJ3Du
/3uC8++v/6PSWCLbNFmVFPDAKl0DNcofeyJ1CXdedkGirCLqXASk/9NOLBgAMtmWQoIXLgXF90pj
iXJDCboIBpfG4i+NcBYZ6y/tBJXGt7eOCuTXSsOQlAESY6l44dTl0eMcdkF7zEuftrQSBu1rhsfG
WZlEM0cT6LR8KMp7uiCLulq8yaFCjjiytDuQcM8ZAM9Trpm1Hek4Y+bRwmgUg03T/CR8r6YE6bIm
LMQaBNPWzNOjqUGXdIb2UqUSY8ugjmRPaoidEen8tyHKN8JoBh5os9mMr0MzVuu8Z75E5Dk24hTj
hw7dxiyt+zhW29PcDXYuGtcpHEhgqoEKiFnYrQuidfHJql475fE6KA0yWqOPsQr33RyxqTL7x7TA
fesPqPzLdBsykVDVYBcaEeARZgbKWDKz11HFzaKwa8Ye+n37yF83AYpZdu1Sk4U5nX0SCY9TK7B/
vgRqxIZBKZQtP+Ot0oWBDoK5SCNEi71RdqMg92qpdntLu0mtzknka+qhBv4lSQmW4dL3XTNFLSOn
lFVGF9m+CTgdwLsXqOygEwMfsMKDAREa/oiYc1x7ndsRB7oJvtNKOOeKoS3XoTW4WqEau2BEu6G1
0mGcE0Y3Kb31fcwrbVMnwhMoKZ7Mzrh1Yg4vyAy9cFZPodg+VotSsE1HFCChXGFkqdO1mCjM7TuI
f4WlfJUWJh/FbL9QV7Y2CMKzqSZYa7PhOqnDvjdKDdBkOGTlQY1y9blVRazfwTQUp4G8X740C4WG
6K5oiG+yrO8kLc2vujiYa61O35K6es5FQbiXwhJ4ZkMZp4zaJY+qH7KmsPGeX3Iy6bxR7af+0M0w
NFf/yOJwGqc0kD2oja9+xZpHjsn6mgB6FSI0SDkU0nUzA6iOwBT+o0u5GjEzyh7RD2uxVj/0ROdk
L/Vw/Y9GDRHItbrslUFfuLoiPI46EbFZKD39I66LMlQR1HphmLlGXEeOOrbi+u97nv7PjEIRaYlU
Egf+83mK8Oy3zu3/eP0f56n5T2TLQNghFP8c0Hw7T39ObtjUcHD+NhJfZjDEgksWUmhDRQbHBP7P
zg1ZPc0b7lUG7Qxx/sp5ail8/1/O01/fOpbTX8/TqFPqsTIYzzDk9cJDiSOJfPpl/b5FXoN7ZdNg
zyxt6U5lwHJBFHyJBiKL7DFYays53hI2A0N2sjHDm/G2xtEvHpH9U0r11lsE1c6mT1oJNgfwmgBe
mww4YBVu90WDYdPC4RdbjFbSvrwkZO1ErLOBuRG8YCfrBC+djx5vGGXspMIWazibdQJGfMxOAIo2
gnigBGqYqBwpdjJoWiyRSgcyTM/nOfKRbNjFBu5/sWjipcygrG35IR8X4Vizo4OYLz1nDiZt3aIP
jRLG6cWZ18vpunYpnKjpMQx250/BlWu7Itlo+EDGLBmPJIMPu/leBx9PGd+t2w7LdgPXCNc47WD6
rKxohgj3W4X+diHKLJOYiGpPd6YNmSbDGcs43wa3Iou56dgLZ9ZeofXwyIAG36obPbX0MWB39/M9
XRmTqePc3MnI+lpcL4x0xk0PTcqJthA6mofh4X38BPZK+osnoLxqMS0YABm08GS0pEh/9hIVJCa0
3IKLY9otJTiVrJGD413xm6CUxPlKc3klQROLIQVpPl+YBZEols+wRJGXEx540OLDIG2mH/7Z+jCe
u7furTlFILzsDkVwx7/2yAZwK7JZQCsgYt26sRAsRHkV6Aj7bFFgOrb8C3nrqMtYDJbm02PwODqp
+mjO2SGsr6P6o03CbZu++kyyYbmQkljB0ZiLOy2Q9vFOltdVSZq7oFiHqKr5ScgzbN3e+NQT9OLT
TWJDkX9iywfkZ8pbU6ovUfduDs6zoK7DZpsAgusjdxCPrX8MhhtqR9QL1Zv+I0Lz/UNSiemgQTWx
kDXnosw2lOxbv/6c6hYDaHVoTrnxaVje65BuY39T3ocvKBOxJ6KrXw20VPW7XB7b2q3kw/AB26vd
ZPhtJ7fxd3PzUJibgID5DMpYw1K/gzOwW5lcs9K5Ux/KfJ9EK7bvYKuzhsf0qpx+fvQH8JHhQ8Ap
bU7Iqx5Dw6mztUwi5Y+iWeM6lCbbKG2/Wv64R3IgOSyV+RKES7ZgEnbRxJZ6w6fEj+3s+dLjJEOC
RIRHMXDgHc28Gyv9oQgHZDGjD7Z8dUgHXuvOGb5anuf1s27cCgr48gffhncO0j+KVoj/zEtyiB95
s+Fj5EHuxOkIEoX/r1/6XfeRKDahr1hXU1u+U84wVBQeb9KKZ7vYbkTD40tYr6FPOpqnqW5SO2oN
75tezlWQ0Izlh2A9DcRFfc175JW0i/fpu3mNNvNe2bZ3iFIfhBllSunJu+EsYUXuvemWOt0XpxFb
/g3uRq9+1w/YNTNPseuHfi0c9QuxXJjiKre4X4hGmbyaEer5q8FtYTi45b7fF5tkPW99ogPbFZZT
DeDOAZnN/eIq2NYEDwy29mCwWkeAt+1yZ3jrKBq53uk6n+MrU+3y2nvJA4shA7n+eXhDxIISV/Di
szbQl9EcPcN6OQ3A1mR4O4752h9UBLtOgZADfWv5jjL2ET+pRKPdjgeEs/51KmnEw0tzU/aaYM9b
mHIx596aoLeYGDjVQ6Sw+Pij3bCpTti22SBZkGbmRcmrHYYbJKSYPd4913LkdCfzyyq3UN8fsk2D
URi3/769YJYQHkxnPi1V8dp3YY1g5ygxU7osn0o32CLGLyK7eCCIuGHfdGhLj9lZ6JB5dijfU9Ub
iSNfxdI7KFnrhGTVZFgiv1n7ALUjSWn4TtajtcmWr8EcJ7Kj3rEEW9uqtwVJshk99dYcQ3XLAUhr
eNeg0R1OjXYO9sYzL9dNW3MhtNeiiwapXtXcttKKOQIDJd0ONS97FW+jjCYHYmkzOlIDABmqLEZp
Yhm/QEK1ZLqt+TXOjiXZ8IZwpG5Fj+0AVnk9uNO0g4oHbCjuB3KndjkGRgIxJBS114SjMlIeU/ls
ygcFiWRnmjSs8mUUSQNAgpP1q0TYFawlAD4GV6t8FOPp1FVHXyQ7zXAGY1sszNGGu2a2IVkp+PPZ
Oo481rDYwMe0Bgb9z/PgVHwtaZd4aGmcxtqBTFdep09tAwgdcZJBFqSBQb85MaRzC9MptR9FuZcT
wpGdOn5AxZUrCXrMSXyVWBZWd+ELJxvC6eyYqKvaAhi/QhZXklaXkGhQkhifzZcMxNcNfw4/iT0V
oHsJYmvXUmW3bx2emB/GLrsG9wLQhCW5L30LApRZK1aMwcATHzIPA6Ty3RoX0ZUfHpCiTexzxodx
fCdivoxcpm255fS4kvWtWBzHByj6ylH0WOuYmDt7GUg6IS7WBpdo2/uHyhuXSQCI+kFBLaXzVTV7
kmqCCu7R4CAw0VjsT8JbTEslu7hJsD8nw7nO1yTToPjd4081yqN/ZAsF0GpCQu8mqg15pvFOtuyS
qfZYXWmU7P5t5JyFOeUxzWGCBIEJVxfDVhq/9mhZz5a+Eq8IZzKAUFulPxjBFXBlKtrVS9WyGN/J
qJaVFdMsTd2pTB/V1FxswLiUVYhlIr8o5rsxLGPA79HKPENHS1fieZo8Jb+W0eE2cQBRakEpql3E
bup7cWHtuszH/tbFurmsO5g1SBSSyn+Wr5imyZzi+5qFivf31/9RrFtESC9x1LKG0/BXMIxF8DTZ
86pJ8DTelKUD+HOXKisibhVWuyaLH/UXkSzpJQwsRH2Z1ZBy8leKdVn5XULy+1v/TUJija0g4MCD
TDhGPbCom2VOXiWZTmtc59Byszh5sRjahR2wu558TRl7uBTLoP4QxaybSHibMh4SgRKCm5Kaez8e
SqdX55KQQ/JEE5PICWaQvkXoh5TK9gBnkU7VHokZUKXiUxDBKguy1+P54K9m5ZeK69fti6ZqOtua
YwKeNTbP3WSyZWSZYVXPKpAvtXmnO9qEA9NF9Zrnvd1y7wS4R8ZgcML5kAXQAPGcVFCpCqnfJC2F
bRk6bTdc6eHthBCKeB7sUmGgHee7eBrXE4VeFDZeytpSGENHBxNeK+jPQZlH4YcekVSaMtbtrbUf
BAByYqfqTJjQqNdG6zSNL6zHNwq2Q2logVRFzzKOdbVM3DnUVjniEFkbt4kQbuUBOi9D0cG3OHKw
O0j4VqaWvoMkB8jFUiafiz51BIrrKUvtouNdAB6OEnEfZvklHKaPmGdUTxlkto7FSMHOQ+HN1N9J
IfkR+Nq1UUS0yXp4TKgbmm5YSeYhImRsNSQ0NrmebnxrSbioLM9gaJRonBdG2kbsZIzHNnhQQ7CC
5hO95EpT420RSV42pPdZSTUi7sLwFTOkU/EwV6SJ8Tka3kR1+qS+ZYPALki7TEUGdoGSUYmYHKc4
RbUUITTi0LTI7aYoH8oUUGIRQOhiDK1YyXryWQ50I5lcUqW7yiCCKxyTwwxEHaWVM6m5aM+zgrGh
nq6tCnjd6q6ilOW7WqIaqePgUZYGW5SwU1qBfuxj1DrTLIv4Cs2NavoQAnCRtiIkZD/diP6Pavqh
zwaRIo2EGrMrXaFmQJxp2WUKWUs05pcpzPcRFUpfQ9ucRtRS0sbSRADStVeLKKRrhR2gFEQ7vULz
KUjrWfjwyy1xNZsq+xKsZG+2LYmp1CY5KcAzwX5qSmOW7mv+NmoCvhKRckqJjrMOMKd6FXuDp6dB
0i3KmViuj8O86JjMagmkmvbqkAx/78kKFmxdwj2wKO4Qk/ynnTgmRD7h98P6t9f/cVib/0RHaMia
rv6Mf1ocBX9MqvkQvFpxoXUZWA0Ws8O3wxp+LlNsMidVZtYcsX9OVhjGMKlWGW8TTcno+S+IDS0e
Q78PVr7/5PJvK/FumOdWn2cgdvWIIdmcm+CrCIerZWAJMs3NAHhOreQNZldo/mPM0KALjzpOh6Kr
2JuFAvzJDE9ywy260sbGjfzB0VjniUQ7m3nCsTPus/kWl8a5Z7CqzvFLPMZURJryYZQtI2SBbkky
ln44FzdRwv0rScJJtkJPEE2C0AupcNRC9pSIeLwAyFMR+U+j4VcYrTu62Y6CdC4bwenMLrkqreJN
RXAnNwk7mlK9GydYlzq+HutYpw9Sw8TAR+zecxYNkD+KBPViBB5sVndytym017jHckCmE+VknI8H
RWKjp/eqjrAZn0eRTYdSpxVRA3FtmL5bJzPMDzj7itC8FWQhzdGXKQXXimnEiPgkENg3hqriDsZ4
EIaUKjhqDk1ffqgxC+SStkXcloWwzzUcXPrg/r2LJp1LG3WtTt30X7QpJtuc/+s+/OX1v9yHoBEQ
6po/CQx/3ofUU4aBOo27lKzJn6afP+9DAmE1A1qHaYo/K6Nv9yFF01JtEXXC7Yg++S/chziG/68b
EVUOCGuGuz9Bgt+xDX2SF4GRECY0D4xz7JL+o5ajDnXt4FpcrhUXSA/FpwLJSM3ScvmYXEZ1xOxj
5MJqfdUNlyttWvROXHrJ4F/E6KvkglS5ME0F6/9ypQpxsCliMq7VJoKSxtXcMfRiiQI9tjHxHsoD
13zF80sYyeYumfJLm4SbI5+hKnOzqGCGBm4egXc1tam/aiCrz8eujTwrpZFXlhtPNtPD4Esofgvz
aUxLjSKJ21SMkIvSDWv5eJyWOziRpVsd9MLKAFkWqIonTLHgTgvXtZx0WL/lwQcsAXxdfhgyEpw6
4w1SYb7WRPW+SoN8rUzgO315r5WqNyWgii0JrGeeqiDKGv/aN4iVc1WO93kXy048IyBppeSzk+iQ
GyqJTH9P0095kVpjTm2wA+RD7rZBvs8I2izpN8vxcdHi+RF5A/V+gPU5T/66AYxs1mx86X4MXFHi
qJ8UsjgYArdocUz1PTKjW6MkoWO02rzNVYLMjUlem6Rnq+2M54qYi2maWG4jpIvwjop3LTbOFCmD
2em7Mu6RCxuDI9VHafi0KkYPgbTmyF4V5cbI9E0sFkjA684RhLHf13W7nenAZHHw2PQ4hRFvldDE
5iJsmuEUwBtW/NhrYf8nESrH/E4YEiDGRj9RIRkaKfQ6jtyhd3W2R/M02uBKmONI5pntwDqNftTQ
+VkG7IOZOji586PqsUfRITb5oW2ZTMr1LsWBXbC+j1E0pX3mlQ3gOlxZia8SJzBtjazc1QaNcFaY
00oJ/IfWx+gzCPwGWIdRpWTil1XogDqiZ5GKt2irnaCSLz++EJF0yjP4IgBOweP42SHTq2dD96Hd
EhAUSZcIG7KGmtLWptDWRIxw48QMzxDPURyf+h4hz+LQMPKqWmmg1chb5m8b29sko063HklNnUS/
uKnijBaS/a1430zW39vpyQGHx1NaaPscuP+tMPpthU8r+Pvr/zyQVeA5ogSp/3c5MIQH5IMs8BdB
8C8tLJt5Q6a3pTZiscSH/qyKRB1PB3JgGRAD8VN/5TQ2fz2M0RPzMMCBqoDlWb6gyk/1/TAeO1Id
KQLzXbczz3gE05vTM+oZ+Z8sXISCSGvTkYS7jjJHvkiYJv2rf41qBswkGOWXbGGBuRqEERD0DxHm
PSqXYq1gSMxsxMIRAGAyYpV3MnCm6EfouwTgZI3AbUioI8a14BB2lzxgNbJPzcIeBfhshxkI5pNy
jg5pDYMdSe14Z4bgDvNlyTTe8mDiP2KXGq1Q1nOX7sNUxsHZZWcgzmGebFklywYS4fYrNah9DJvF
MINIhG3KnWm4vrXvnvCmDQ3OsP3fugpBh74sWDVLRmXy37qBZRv5Wzfw++u/XfSWusSmMZox5J+l
xrdugA0r9Ca+46+6FfasvARwL44grkxd/6ZbMf/JUhYnivY/7JK/ctlDJvn3IuT7O188V9+vezMu
p2loSqwx9Ty+57PbmNdyYgSdasa1b1vZDrPBx0XZXYQWgzAspWQu89eugDsqJ/Oj0ED+BZwfi+qp
SPwPLYSNLocvlh7sR51oSivcUFusgyS6DiJzgwq3zaCzkxLniWfa5JTADqAKb+QMoVfuJpV5pkNC
Wy8l8FVxJ8tHTfLvpAzLbCSRFDN/ziOensyAeTh4vvw0YEnMUustRBxaickj6aenYqolVGb0MiQk
DKGYHiSxPKcTG5KsFD15ngH9cktKSkJ6hPigW6TPEnulVOFX2ukk+2TPda5tROj3/5+789huHMu2
7RchB7x5TQIg6EmJ8h0MSSHBe4+vvxNRlS8jFVkRo7rVKxOSQBA4Z5+915pLbumPalmBpVmQtmY9
Yj8NGDqq16BhlmAMjyL69yFjnx3L9Dnr5g9lauGQtGjSNIvOtTpMa9F/r2OY6wmwEakxoG+mtezK
k/UR9sUxk8CoGv3gKXEJIpIz/BQROiYE36JycIAz0alOE4ZU413Ywx0dC1fKSceRD+JAQ98Mp33c
l4+CgbFaKQmGquUHcaY11Y4y4+K4+8hDrXASc3YGhqo5l9cY5rFW6m1SGDtphIIO62nqBQ0HJ4aa
NgYZUfg0rZtRh7kPTYkWcd9bm4xAEHkW+cTG+yTqa5+uXmHleMafxvJbomU3atVuSoYceoysTigO
0yiu8rB1cqYHufZM92cVku7aJMY6leXzqIOWLOvOzUL1hszdp9xEtKRwmULWnjI1H9y5ocxAmstE
i4GzRWCWkH+LK6xKtTG4WiyhbFZbgB5U0V0oHgda52L9Gg4MdfOaVn2g0T4vcoEC6dpPsLeSi6+J
J6EnNEuF0yvE4vwkkpzqTV1gCzG8loGtKVpNxuzwmVZin49EisUJFLSqgB9Z1cpLq2TvJnqbfm68
Kas9XwlP9C/xq+EhKZfxk6S52VAhgp3G5aBcOoV6j178WYiOvYy95H950UV/otGiVvHzGIT1/LrS
wIn5ddH96ef/XHStPwxsRSzm9OP/vbL+e9EFav7H0p7XdbASuOEWUMVfR78lypJOC3JBmTwh/t6f
xQaNm6UHA6diScEEt/ffrLrKP0Al/n7py6r8g/cozYzUmn0DekNMcAgHLxHoeauIrjUQ1jji306L
5zlTPoYC4oGgXMKwOvE+OFE9ORFT0lDFngOjDtEpqY90OeNJgqFAAloENydGG1gMuTN2xpGh+OK3
I4YkEBgFY8xEYMagGSumoGHiJyIhFu6mwTwby0o40SKB0jL49Sd5467gk3RYh944VI5ZpquxVamj
RyKOOcmpGmmBA5b68k1NJLcUezuwSC3Q6RsRmiFBFVcyceVPoh13uWsBV5VwPId0Xi26x6sp/1Cr
wpl9zhYh2jwpO0z4qOpksNUIYAUJNghqU9rsffqW0WlXC/DFQIIwLJTDZydil5Wtq4rBSSPEvKiA
t7QEOqQEf0zH0GcK1oAaEh9ChtdEbK9ncyepHOvqh3LhXeMlNYyJ/j5zhAB+hw49W9N3y+HJRBUp
jHtjBgMBAE80V2J8StvS8TsFz0ZlazqQYjFp78KRbEUrbshMisjH7FnrGGh3xGGiE/ywOsMhZfec
QqzSiTWeJgGQgHTygS5pgJIsydr78BdF5JN9R0bgXRu+ilK4ifJdImleqOAAyZ6Fcd7rGPzr8CVJ
0xtjitc+zJAZWJVk3CmT6Taq6Ok4LoeSXlczHaMeBKKEJY2oGAWPC2HBts/DZNb5SmYyXo3MTfm3
FQSOMYlem4yMiu6tV7CU1ehNJGLgREK+a6VgiJhy2otuJT24H0fzTqnmfVYiqsmZy2TV4E1BiIkh
ZlNEuM9Mc2H+6X3hBVXmDSQWCx2wEeYWFR8h5AgcJsp5qODqBDmW0Y6x4ZOcC3djKD8RWH4KVNmN
Mvrk0E+aDk4frZKN2UNGGtL8eYR/VMVHQYjcWsoPbMu0HsCg+aajt7WT68EmyOVdlkHAgLiQgGgy
k9jrs+w9ZSaSojwPW6Jyplcznh8nqAutcKsqdznpLzMmv9B4KBP+skk0pl9bdkoUeckkOoqlra53
e11OGLzcBGFj93Dg9YDfryfHHNCz0gM+aSBjtwHeHyNd9j+E/rGQfkwJ1iIhOghj1n1OTZMS/2jO
6q2IjlVyKyTzWZnJkVt2dcprbvS7FpeGYQXtSS6Mbgm7K2pSsUqz+VbEoWtmnMCztzp9TINtwRsr
smHNMbZbUoTaCJtg8p7IFUO4b4WRebmq7iKsgRWKfIlzdS7SWwUfo0qcbSA1F/o3vcmOup/etFGw
xRZ8DgPZEXSkE2Rw3/RJ46TM2+K+OMcQDZMSdVvYrQVf2DZSu6mS6qH5ftAgsqQitSoqbKUm+Jmm
0dzbStaCwKAtxdTaL57SiXvXyIdGI2IX5UmrgJOR1oIanOZBdLSo8KSUA40hH0o/I+0ks8sZw59e
ugZbtV7Q9DILnQk88oV829c8z5IKJwy6fQgrWj7JxlPd8HqVzI7MnCStD6Y/O0OKlhGbWzbGoaok
+3987wWAaKDZpN/521m1/NP4gw3s7z//196rYuDVlw3YMhdc7o9tVxOmMsd1Du7/7q3+sPd+Tw+U
JOk7LJcD1l97LzNsWQKmrBjMqzXtv9l7pUWi+mX+8fdL/zqrtlotlVr2Xisvdm2ST4Ynq128yfpZ
sFZRV2SHgOy+KDWwh1gJaT5zmmxHveKQkfTqYaYmdovR70gUsqyMsONAh4goNeIuSqTgM2TqqRs5
CkKpDdDLS8VEd3SQJmsWVv2y76Vj/u5XDItFvEBdgr499aWCvmt6M0HHNZXhcbSmyZk5OixnfbZQ
GZKbYhJawQJoLCthvayJfhOc+piyoA773J6b+Nrkgkw8m/7RVEzITc5xWhA3nprLBGWCw16pkcl2
apRkjpZW7MQJIfXxpHyTzflRGGGqYOv4SNv6aTI5LaXRI8OZGJld8JDOyMnSXn/QQ+FiYMVfzRqR
A50WX5EK3yn95IgpPQ3RfDA4FWnW9NBLqZPUkTvXsOlD8hoqQbXTAOBfm4+bEmFRUFjrsW/4HuR1
oBbnMFfcsE3oMEsQjHo5cEUhWhu5cYcfCiZFoTwwgNo0pHKPlCixEhN3jI0pNQrSuFlsfGqcoQi9
Lte0TRc2r2Ijk3fY+d/mVNzWWHqkiPoj1qrPtFWXeWy612td96RKe2IyvQjC8EaaHREZRlAUp1gf
9pMmfPufXiskBQobbTsmKb8NPPoOEfh7c4Qf/PvP/7VWMCldzDuaZGr0G1ll/myOLJT278h4GYcx
hTzilT/XCopxFRSAJSKJp3G4zIz+WivwFOFW/r5QLP3L/2qtMP9hrfjbpX9ZK9Is6oQoKardPAfn
XhkoqtIZNYabFGMluWYuyZMrk9E9+WxRxI/laDOtkdczLz1TveaD+cnUZVvIcA0tY2eyZXZUZFHg
u8b0UfiPsvFYjVAVC41qfUE/EhRjfoaQRA2CdCxYIZOmPyfSR2IRaE8XIK+z51Qvn7Vh3ip48Vjd
3wcfDJNVwv4YxLmnpig/BFI7igSNd0vAeRaotynqAADSKD+T/InBU3+VLQmcpS53KFnje04AT7WZ
uLDBk9UUsvf35QVe8mPdlOXWQLjhjDL/msJuovWBzEKncF01UYwYXFBo2Mjhqz9uJsHAJSvt+wlD
f4X+Tj+bdDbiOHcDgqmF5hAELxOLp2SQuKJ+I/Hd6eL7hKBDyDJDFtixTk5dYscYOP20WykiHFmV
N/xzDF6lpPOWIizs0IKMjFd01pEicsyYS0EqIep4hKkO8vyooeRujRuj42QgY+uVJ6ew8EID4vTf
8gE6KlUpVGqkm+ZarLZ59WqKREsJTopgp80vJa6VnBgnqaGtkz2Vck5xiTQo1pDDEZJqYEUqdQl9
fQK7tYOJSRLLovPT0Ydk73pgYj+sV34Qe1GAiqNkcVGmyBmKZz2AVJ7tKis8l92rKFg7Y5g2nU7s
akpZoxke9oe7RiN/xG9vAEuvqrHaNpp8qtT3tgKaqwRrPbwO3fNUtddMLF1TPYjGfSuWGIjxmNHo
GTuvSQJmgCZQgFXUk7enzSDTQ5P4S78myzkVBOV/ugjikyOqUJZxLwQo3v5fcBGwoPzU9f3p5/9c
2Iw/UOTJCloP0tKWguavhc34w7RkqCg4EkFQIwL5a2Gz/mAUbJE8IUoaYxSJ5ebPhY2OBk1iehPL
Svp9zfsvZs/fWxlfiqC/Xzqf7McGhJIGiaH1AkrQNJ4OWq16AP9tDlpuiDEhQFcWWR9xcWzm0hEq
a93Fx74W37FqIbeOgqMwoQ+11LOS6J8jpr0yZopqGPlJNIZLK08EOmkapw25dzMfEqDYUa6XWXeO
UtlL0Ys0/rDOpWcJ3fek75qKtMIagW2iv4Zif2VQtMp7DnO9sGcN3DRpcS7pueksgEXDMhFFTjiF
joyfuitbRwczFJjos/KAwh6+A/PVCJOfHuJv11k24thtWAQa04Sriy8lzLemce3qZC0Gvev3wW2t
Icvm9NsDIJzUQ8NCHk+33VB5fXiYLCQoobzXWW6magQ3p1M7RFkNSDqo5U0l9KiZMU7L6zDR36L8
kCHG1UW8JAqJWSy9+XixELZHLdN6CscApWwGDDQ2hVVSk941GOc85pQUN63bSwQwKiLNgphAWoBJ
YYAIj886uUFBBKqRzNJ6FGTE8r1xI4z+uTBJFvCbt6FTXQNocY20RlBJsVWNy9yxBim3hZrfdOh9
xHhe9/QOCulW7csXHbQeA4JNDWDM6s+JWiOi9j/wSjp+UVfYt6vnPr1T/NcBpUBRfjaI7KQWkl/R
2/GwyzB+1KpBpJyfkaYZZDdDwOxKQ2MQd819P3K8l3sWRyiZeU5EX1m9IVQjHKJotlTPHjKEJ1kK
FOiKM93/evSdpodh2Okou5u8uwRmti2q+UYdhjc9lC8iVnArDLRq9T9dksloV6iQKHZoZP5mXmUq
Pw1pja8//+fKZf2hsBji4LNQMP+r7vqrJCNRx5Q4wy15k38tWyakF4JRLEJXGOIiUv5r2cJKyDER
Th7tXZQz/510jU/289ntx+texEA/LlvMiPWs9lskMxPZaJwQOvMxLJCSWF4qAQoVSxwcA/z0CGj6
45S9VcIlUvZZldp9DbcO4MPA4MTSop3q+8Rj6VveQjuCbp8OXlDiiGCxQiBn69prNW3LGQtIcTNL
txGDXV4dVwSQHYRP2LYcwjpPWS2i2glLx9AaB7ERQP162AeoSFMBwhspt5ove6Os7CYyOUYOcrK5
T9Ch1EZeP3asW7dynOqPqa5DgJu0mB+IG1Ny80mgfZG14yntxZoznW9EMh/AbJBLJ4F/GGoApGlc
3kXDuyoYm7rUPR0fiCmGtgyKuI9v5hg6OL00Ra0QL8Oy1l4iDfcPr46so7SbNqnwYYmKq8r3UX8t
k7ex/qAhaBttxmznGAvvI8jasamZlIUbDu4n2r63YUwTSa59V6guefvMf3Xb+i0gl322gEC0ZAMQ
l96Y6aoFTDqnd2GmOnPO0ZA1HwVSu8A/JqIKZB0BTLsGwXkKa+tbkYTrIiWuuAYkG0d7o2/cUWT9
LcvPYZw9qQ+83hj3crR08Ej2Ap/XTZzeEDSz8M41fEQ186iAaPxBjRG8wDTsoF7SXCY7yoS3AjpO
FZVubsRwZ/y7ppG2cglwhimjFKzNGSdaXdQrDuZnocH6o4KzQgGQVKWXNAYEWsuOsOH3GNER+gjP
ZoF/y9z1Bbkf4pvcZwzToZongSNpjP94NtTpg5OxLZIZbk36ZSJbZup1p0+HbcH+kpCg3GTYC2XV
i6vAm2rhME7je+NDASofGlJNcvatmi7oYMQHvyDMl64/zI0d0z5aDPEmSeNnDtjQNyZnKoOtb8Lg
owuQKSgNfMJZFxs1eoUckq2K7tzqzHNUfYRpQ6Aj1ArZZMLKhWK/4gnolLtUuM3IVFxUAuOSc462
SidwvZ2uZYi7TuR+ig+K+Vlomh3Vkhepx3S6S0NspotzKkecM70WSmSPcN3D6CTMV0sgyVUinQ8o
ibCYpSARx0wX0ZB1lwE2n0VnuJoeMuRGKrPHBFFZo9R2kIRP44DBxnjNabr7tGDyAFQa0Zo9RiEu
x2/uWmNA9g2xdVqVwguDyFVkcAvkk16hLxoeUZNBAdKo2zM342ygtvhta7fTgd3IyJJoFAsTe+XA
81PcFCmm0+waNh350vh9ZRye4HcLyIZSYjqCNt8aILRLpqzxpVSf5eFhBDkfAdzHR2/HpBcYOBWg
IsKzBSFNE10eL6L5KGuvPtv4PNGgrF5kodhW/UcqnAXxyegfBQDFCtP2WqdNLif2PD51xUeD68nM
HuVsPxjkPdZsyKRRa9lzH1hbZim2OoB4GVC9BteRU5Y2PlXZ3SBx53DlmCXW4+opDRtEbi/oyr1R
67HPaiQyfSbTvphvs6F0yQQUVKYQbwomn6E4C/rJIDqUKqeHiKQX31o62r7KrMm66XJ+gQAeX70p
GBMo1GEGfWKVVIA0DDeTKK0LtLNG907vyRmgQY/9oyF8StK5x9LUFUcVIqNUXYz4EmXbhlR1Q2wQ
zF4VmFqR+TwBgeIc2/RQBoiHkPANCP5IoM59xBczMrVIrIuqf9QaoSbFdS6OwBz15lIo2MtIip2M
mwjeTId/kLHuSiW1geqE+OsXmbNrPGLlI26xAdpXQIiCVDrk6Trkl8WQg/jH43TNNcQHYKJVihxp
M3RET5SYF8N6M06XsLyVGwJGE5g5UonAHiqUcYnz5y7mjAkdOrEiJ+V4y0DObsTE+d8tUpiyisuA
l0w2kL7icgb61fFKMTh//dg3+oef/7NIMf5Yej/AedGa/avg+LNGMbBDMajlf/7/kYB/to04eJnU
TBYA/cV89eN4l+MaRwoSA3SZcAONuuK/OF1xzPtSpkiAGBAe0+JWZREbwPL//zDexWBiVnkxYcwx
HOEdjcKAS93uCQ+tn2eoYNlLpjndyEDOTl58WGpvIXbXLY85mIHgI14bG3Xn7ybysL04ORM9JWuO
MqyLcm2OXletglVmHYxH6e778WmVP7NOt2f0m+XVAB2ZPLQoMo6MhtUPAWMUhxf4Zf1JeZw0Rst7
JjL6B7/9xgKhBUab0Nmr/OGPNr+aFBV12BAVF4Bv0o7+pZp233eCi2pB/z9IrAM+ubsMc4dbChlQ
/rB4m/eqdfpV/UYwDO6b3CcuYy2wknZu5GX39VUe7chYpcNJZMImOm25kXxHTIioRY9ZuUg6UNi9
iMf6XHxA9TpAunWHym2mj4bVpnZDndbHppDdBiRd55j9aZJJT7YVrAO6zZqa48S9RsJ+jNHrPuBf
pzoEZOWx4INI4WrZLLBZ+nv9Cbf3IwRfWjv5ow9La0LY7MyfsDMPqbXi7WeXBH6gkVNABowJ18E2
aM0xnd2oaHax0jOgz1dG4kaa578wx/StlUhBqtnmKeycTFdW2rAVK9dgveaE2qMqAt9gD2/MCD/F
uwUjdhRfNBLUhFUk29PdfUheDzsH50bQbQ4dJzTUpqtHz5G27bRNMpwK3es4iGdHWTu3/NY2/DTC
zwaP2S7pdzFV5uyWp/6+toV18PjDu3j5GRL9D0/08i6jSaNfu0jZvjRCm7iJzD7Uje1D4dYHv7vN
242BI3yDupH4cEJkV809T4PS0jVfkYnEE4AQCWt9iXEf1zyzbRgZt4lwa0jukvZ9Dx50K65jyO1q
2F2WBmLh/vqqpaWL8SPi9esK8uU9rASl8odYM7aUxjs81hjH+Sse+U4nPFTsaHQZoFj8+q8uZ6tf
/tUvJKheLIbeaANzK77UtdNgmucAnrvjXX813uI1tquEZJruGSUy2+S12DYHa3dqLg0TFRyCgpNd
I6zcNs9D9Pbra1vGdr+8tuX//2Flkoc4E+qJaxt2TXjsXutvuNLlapW9xOsJCzLv/738HL81z81y
ZFrJ7xSVW0V+QupBKg6ZOPGHeiKtPnscz7++tp9MpF++LeuLBFcShLYrBbBMouffZNXF6jzG8Gm3
Gx6ifXdPqTA3e+FWxqLwMQfEpc6u4rY33Tlp7Vk7xYOLjo0Xf9rKwDEIXb/Q9PnNl7sEev7qBhLz
9rcbWKSVQtuMi5y84VPovPxCMNuuvJIIAqAAfQTJ6oQ4tJ/mNwVu4jXYUogRbbzFCbEKX6xvI6ZF
A1DBimZPhTGR5bqxUwKf36gdVnRa1s1G3cv71Pvd6/DT6fn7DZY1U5FxvelIrf9+7ZYxt3OhJ+Z2
IlvTkaqtuJOJR75LFQfh5ER01U7+mJeM9/yxXT1n24ia1xsuuqPeqeMTdkvd2jXCmnIYo5RTYkzX
16UdrVOv2VQbqi/T5vy6TYNdKWzQRqTesFkIqm7uEUSd22iQxX/Btt/H/4fr7PLzyvTPT/QPH2oZ
4fzwRJuljJxJKc2tfgzvCkLrv1NHyf0CzWBnJ2WtOIVnOqN9ITWDOtQLb9uTvsnvhYsFPO1Za+Ei
/KtK+48XtXDufn5KFBlRG91lcgq+LAGcMsq4xmu5rVzzpryTIDt+atO6XwcPYePKITTNjT+tWh84
Z3kGZwE8wIF2UbvMR7fSVTsbT/pDTxB95ForZId956kP/bViw1tH+ip97s/dsSlsld135X8rWkep
V/kr7uhTezN++Pv2dQaQs0ErU1yHfboTW7d9yB+SA0dz6XN+pd8WmZsx3fTpyr/66+hYHOWF/jk9
9Z/+uYpuy1v1rbQRpHebcIdCyWSLLR39ZY/VY8emFR9/8/7/46v1w037sjbRD0/rZuamWdNJChwD
FRfBbzxQ7wxqAsGdPqV3mQw24Qx8wh0gKk3OwNn0bj6VLmdEFlrK+S3MNgLj8tfhEDzXYCvXxvbX
F2otj9RP28pfF/rVKyD41hTIWmZuo4XHf6dVG51sGiM6ZIBe9e6Qdu2Wk2r7jTorb20W/crVhxtK
I4C2rblOZ2cu3XimF7tSbg2g++vs8D3KrbGzK2C9p3DPkrEOjglwlQCnM+2Ud3pYpPVqPWRsYHrW
4xhvGp6NlMAa0zirxN7D8s42VnYCvCEML5X16gcqzSryY5AIgcEh7mnTOaMLmG+f70pPETjuOZZD
MKP0TLZDr15wTNlZ8sRxrrwvb4RLfLQgduZLKp1foOM6FtpuFv/lV/yPr4tq/uOW+cMd/bKqjugC
ZoVuzVa/B5N1IG62W5kvA92knSxCEGYktkr7VQu9Nj5E+j63yQIi2h1Cjz2uq1P8bDQOTYGArsk7
FbDUr/MzJooVwvSVuKYw3A6OTORk/h45r/1uvEUYRgPPLkmJl05EI50HYFYRtJ3O6T2yEYBrVAcY
y1sNuLt8oQsF830/3vTwUy9IlHbUKwQHgUdZtGSAN3gAITWyb3+r75Qn/yX6jN7a957nE6pU7mSn
8jm9MtLE79Tgk0cWRtbjOUTdtaKF7p/7G6rus7x2zdXoJefirG6gu6b3qNHBC1ANAOQqbZET+kt1
lDYCRLE+dtBSX5dzcbOOxS2IU18mmLIAnRra0zsdPFRa7wGGWxHj1Qo9Vlw6031oh1vzVN4bl8lG
b/42wRsyVt1He9V38xqN/mJmkwhP1Mjd1D2NX7ySLthpL9r6DVf+TQvTJdhIaz4xBB3jLbmJGXkf
ilsGHsNtcCsCW3R9ZCv8QaruK4OZq+Fw7AbdvCpuBAholiPbwQ2G+OKGlq0der7dOqLrE7gI0mpd
EXJa2eNmvssv+R0dTdtyJnjU/AZPZVBjF+6wf3jik29aov0m+3PYI4J0efGvNS6/lbUe3HC7vwmc
6Bp6NNmORELCqGI5Rbzqnts1KT97Y/2mYLFfARVy17UTH4hZ34ibsVndBxKBSYodgYkJzgxztFd5
Y+h271HTgwcDDaDujY8l/Qk9PQ+Tuk/O18lrD+MBtyOz+zq5D8oTFF39xifKw5bZ7NdoZLatW3vi
iWzguDoWkL3UBz9Yqxxijs1teid/VsJj1qyT2fZvZsVu5J1KCGV1LLd1vwKLAxfYZ7JNH/GovY1v
KRlZZDD1R3WJQFTetH13AlhBw49+xDZ4qXbpXXowFDeqV4QI0MxweA2qVX/fXdPAVh/hrn3oL4DM
poxMbb6lmvwOQjSxJN74H+LJf8ze5BsgmMPtfAg94zI+YAgpy71GiJH90mfrUOE45Pi8KxF0DVd8
oJ1oncj5IONb8mhGyVvD7YUnq1mpym1L1qlNEw89b9e6+SsTO7RPs60bG7LFOPXVDukvdrY4IFi7
+hU7guwf61dA0G1Eb9sl2GzqUR9vo8FLc/KzxtERmxsowNnayh6ri2y8lOU9rKpuJX1Di0plYsm2
Sl/Rt3+9F5hLzfTzXoBrTCTPAsbsl01LrszR7CvqwShYZ7hj5R0aVDK82a965SE0N61+24dO/F6e
y3bFazbPjvDYvMYgt1K7DN3poVPQDdvNCzG99AmEzi4EF3kwnIYHOUfjAS10BbOe/lip8GztGraW
O6BR7Teq9quFdWuphv0DvLPB0Z8mKnr/vcjsmOUFap6+ggNE70s2N5VqM/3QdEhqG75D67M6CDcT
mlxCt8Ai6qts2qe3OfsDh6TMQSGAsHT+INzuX+kJ/3HFl777iv7zfYP3//eyrSiivmzq2NwC4i+H
x5qIPzBruiHaiJO1zqubLfoJfHRyu6ZT3T810FAYKtyxojbFTj0F0ZpQ7R5Vs8k9XfkwqO7NjXwZ
Kw8sOkRRkbppiaUQfUcvHP22QdUxwyGjir3HwNO+03aOreU2K1RPra0RoEeHkLbiBbYTPf1V+ZQX
duzhpz2YL8id0Xws+EH61jxqn0ALrRmoi42jjxd4pozmKVsRnKg8Wd1qSSxuzwpBYCtTu4AwMG5z
EL0EbzBScGUa9PwnoKkB3me2sPd8QYGz2er8ApqPJIfXbmlew/6+gLJonv1kjcYNGLlVejXvPX0d
zeBfr4eP/jHsH6x7TC4E1IGvK/OL8NCW9mihKVpr+Ua9Kw6WV99o/UboN+WIRMkW7ygQZ0I/XtVp
394W4mEEf8mpRjvOMVArR6Kho5O3bu0H6zenKO2f6+NFdEEDFwP+l5PIJCWljJhqOepFr8o7szWs
Mj30nQNVH6MCogOJy3yfslW3qt66t46XZht/3PAua3f+MYdaF9pIE5S3JYexBOlQ2PTaiacCnog4
Cy2OnRwgsACMfMoIlCdmsL0dGpckQeb7Ze7mbu+pj5Q1Um6H9//2Pv7n51v6x0+4qABMFBs4V788
36JY6Ho1LADEQ/GQyw5Zgh4TMSzvGTU+8pwV67DKhzMO1LoFwDVC7NkbmDc6cnjk8VD1NalLeuH5
n90r5eSIjKyAl6ehYcemdxs+VS9AgsXZG79J+44cQN5zXmqPiq8hPaD9FACUMgf6RmoN6isMX8Oh
3hXrTCAC225tV9rNu3paCcdacMFzNNtuqxAknDivmERmN9ynG/ynNufUJ+GIkF02NiZkUAljK6/A
VhM9wYs3+r64WpdP+XbyrAP1IkEysUvQxnv92hPH9NR6KP7Nxp4erW21abLVr1dg1th/WoJ/uNVf
ikdFitp6HujywBJcj0/8hfhCPzXQofYnt8bz/FFQU+GZ4WBANU6k2mybn2RXUIwINA7P00l+qHlV
oe65wrq/HwgRpjH6PpwMQPdoOR6Xbt8lNwFaLqkZMAnECVvLiuga8b7rHGUfX8an/p3J4zJQquz8
Mu2yfetNh6LZ4LKpdwjsbgd72invcI1itCJ3zY2y3/aPFkeUYRXZkJe2jMQIIYl5ncGIrORPDMX7
D+HDQJFnZSQJrKZupa70A3kV5A+QJUT5gCnkYXJoMYaRDfrPAhzZumaz42tSLY5I9pQCK3Dikakb
rRFivUi2dHgP+CpzFM1PtEZH2pRPmAiZoAu71oPxfzBP5u+6cT8pr7/3HxAvmQjEZZgcX6b3ggj5
VZIG+IsCnaX04oOeSFfpIaQ8zdrmiFCN5HV3MBmyLrZqdVw1lj3SSF3pug0zPUBpGZSv+A3AwWrD
WqcJcct0ixpab1wOfvJTdqdanux0kZsps10OLmgs5d5wsrfplhT7AzDNO9Rx4Z7ZpRM4iougcZ1c
VMfa+Xcq0dOFA5rlPjobHtqUeEtUmh3u6HvVniEeDQ8mqhcADf/gAiBb3sh0N/x8K27aYq+C5kM/
tULLHJ6rgxUCc2AWybZesSVfwmtkx6em86binGKPcE1XAYPtCHh7QPzqrvZh3UtufxPVWHdWlIy4
kFr+sm7T907k33wf/9ynZE5CZ3fRqClL9/SHzonQNnrUt1RX9ZMkH/waSqUGoLOw5Xg5mbaPRrFp
36JjcMxju3kqP6F5FHflbbynrg8gk412cLaAj+F8pWL8zXut/mPzVleYP+M0IIPxS2VVNiY21qwi
1WVaqdSynZfUD9K6vDCLFl/ZWNeM+e7bc8bgdMnpGq/FCx1oebBHqMMxsfdEzdBzZn7LWDayxTV1
o1XZE5b8xeCEmXiT7tpjeU/qenQt77Xn4u23y5OyPNQ/FTrULUvcEc63Rarz412WBtBbgFLMbfle
fI5P4mcPgSxzCphyZNRUXkXmEAOa6INx9ExDo1x5FQvVUT9HF3qvB83W7pf4oZlTHEMeFFnCKr4n
H/U3PSv5NxcqfdmxoOmpZiHQ4u9cRCKoTE4dxoI70uFd+Hkv4fXWJFdm3rGcjfhtvqmH4Knjfj+m
R/3026tZFu1f3Dbpy6I+Bsj0ptbgamxot/R8+i0pN8+kItm3UAwO6jm5w/XocgI9V4/y7a83FXlp
0P305w289/AA0DWpXyYHUVnKTaZ9b/PqR8qR4kHe4Zabt0tTod1d2G5XBE+/yA5LAtnxTr2JvODI
8WTF+NerNr++Hv131/OloaiVSVktkMdtbnrEfqsn8yW5la7GoT5Y68rjQG73m6XLAMYldCv2vX5r
PufUvVt/S7gRoUei1x8GT1urO9RJ9HpdwTXs8NS+ilvhZN2SHenytW6LS7yxvNFGDcEJ9D34Vnwr
a5uYqW/9a/CN6MrT6MU33PT9fP31hyT19Dd3/cu7Mk5VXxuBYmxrR/fqQyK48xPR6ud8i+wUvIzq
Za/NZ/K6fCGvLxMEd8dgiGOvW+fmilJ+NdmotHhg40vy2h6s1f9xdqa7rWLb2r4iJFqD/9KD+97J
H5SWxgZjMBhz9d/D+qR9crKjRDraVdpVqrVW6OacY7zjbdaHa7CEsGW+Ki5jWM5T6E/7K1CBboLc
TPKV7NDuqqzHOdVZ8fSYjQ/S5IbL7i1EqhpzCr/BCgLmaRorHL+jTPWOnyFY6F5ZR37yiQ+I4NL/
50jGGeSESTU/+/GymV7e4UZw0owvHkaIVkWwjf5/WrL/85Vq38poKe3vsGWG5/VWTA2IDxavdvAQ
flkMwbEXvovHe+9dj7fP8oUzt97SKV9deVLslKBb/v76Bprff60ZCfs6ZgujYUT4bclGjYreJ0mG
8UL6AikjbANCJhaARDmGiDqenKZX+Mpq9Fbnlvbiq372TGCEfodiZOrb369GG7ar7yv469V8ezaQ
OM4XreRqAGnRO1/IxNhDzcN8iRwTai7+mnd0aKd002sBAbvejajtG27jpGIxrWC2zWZ3DZ7iY/8h
Yb9lkQVu4/ZggPnakJfn8vGybdA2Os171flKY2+oGpUn7Y87+e8MO3gUX+/k24RDr5txq4y4k+rt
iqYCZFTy6EPTCXm5HGRzZdrMuoMCVee9mFST1tH3L7BT8II0S+c8F0JSzzzi7pgOFIRXERm1iDfq
+s+jTv6p5/l6od+Wby90ithifhiUtqY6RRD78v4M+EyGAUSHFXb1HhhIPFOD2h0tmEDc9uOPcUiX
ALEyc07ZoibjavfHhzC86P/6EPAcUuChSJr2b9P5UubEl0Iu8wvnGppg57HDwRtaHp2VAoSJC0m7
beA1pCjJTUWxkmU3FXdopEGQpQkjsbrjy5A8YKi69i+ANkjmp4NFxlBQXN77mTxp5/lShVTdW8Va
4lCXTCG4+BpqE2B+ZMRmxpyGvv0PDOXHAxu55H9u7Fs53d8uXdZc+S6khQ4XzlFDyc7D06rzOaml
SecPGzx07k8KZca4DSlghKgBmDjGHyjYn5fy7biMtbh7xClvfrxJP/vN6BkfbPFT3BsvxYKHmS0y
KFMkjQXaMyWZsbhsRVucPgSMWegQs7B7+v2l6z9Xj1+2xu/FLRaYcZXzcO50qSlRPnhdE/hjWIBp
nQIvxWXGoaRLqCzN2DbAySo0Mqrb46rmtu3kBjdH0xdIiaN+lahORHmWjRditFTyRaEuFSa5HcCj
e9N3FZw5JjOCa3MwGbedEu+ijpz4mQ7y+HwyNpn2KkBwvLAT4d2NqFn3M9VpiHuUNmI+EVeILJKB
6ObiMpefUFMflARfWzcqLQCRjiwCU/UUt5GDO9D28Gyj0TGt3Z4e7ngjKxBXAUbzs0zdXPNjffEf
RaBrA8ybfeC0B1+3vdoQkluCl1GKKXPMW6DKgEpgP9CilYj2DBMvz7dN9oblyQnfEkLZmGds5PlY
cs8NjruzIRRcC5QAV8KbVxWKBQymroxVRXwfoA1fvsmFAue/ElWJJ7gXz5Hnm++YTZjn4GbTJxzI
d9uQ1mfp5rbzo4ubnuYpv68Mhl+Qm+9CcLYmGCuwEAtGD3JYO/RgLj0im8plIi15Hzt5xQd2TGIH
RBdG7w1wfivPxluOERCjfqlt0gPSiRZ6HpYBuJZbEBuVTQJ6Xc1gOjoAdjxNORQ9atcDagWKhlS0
2inmxQOLtPKVm6cK02h2Du6ai/q+s28BqPbJue5yGaH6ItWIZeK+jwKXn7lnw5QmH8vOejslHxQq
VvOCI8SdJoo21uzAQ5bJItMWY/Jr8dt/eFFmExhVRAiDJwYEjPSjm9xJc1CD032GJ6TQrzPlhRgw
+KYMDkl0uBASbqEmwT7CrL1riKx2MnaMheTdzA/K9Mhj2GMx8JoKDE5iL1DslIkAwZjbgfaSuMyB
koVCM8QoS87eivE20gyLEASzg6OQIAW0oqdEmChXrzyIy4vgjTbqW28wrJ5Hx0dwcW8ej8W/MRYZ
bD7W4uI0VUKqcH8uu+d1PY0WDVQWw89W8Beeo9f0rX0eXxhh4LQcpnzIV7Ncpcfz2vBTl1hvUBVt
g2yHcZfbAcglz4ORvP4BE4ttqrZoL3L35N4ZrbQ05gWDk7MjOVOA6qNhy+UUBKf+oHZlUbxAlQb7
HEVh5WSf4rKbnDf5Kp2c1vVjWLlCbI/C6h3ErJ9eX+K5EY6szE3hZU3Sj3zW+/TaTpOaee0rown5
BkmNTsZLafB1iHAm8/UzLL7EIdIRPo+J56N39hXqZKtxb2ZuEdVuPyggENy5edABLKRMuTY7ZJug
LlSAs9qvLzaEj/FTRfDHiF5BdgfwppuX3mOiL1mm9Wd/LLZdcCVEguTmdTnDV9vei+ua8JaH1S/E
eeOf3AvRM4SwVOFdnLYrw22mxoKNNZ82lZ3LZvXZHEXRZeobIIzY35d41mIGqqZTbFzimwft2xt4
AAQ6Y8PlwrmnMvQui3iRpy67safh2GCrMmMZ0xgzU2/4R8Mq4s4UOSP3vUfOid/bRSC9HYWbN/JQ
l7swB+PYipb6XJn3KybiqJD01YkEksv8yr+JCwNuwfi5qOCS+/1oe84dMj6Bn6i852BPWu4Zb+r0
9gzt7kSBJfHUZ8S28Fe35s9jUqF/EnZQziM33hn3fymxjZ28Fnu5J32MYxwlgFWAcx2jDRBAQlhE
uszvFpGoJWf22eTndYYlGx5Pq1+zp4/eH4vRm3p26eL0XbcegHiTQAtevqWthxlUwUbiRYMRu8mj
lVb3J+htWunBbxb6HSYh1P61MJMTW+N5TjvSXt3xOp0JuxsWPa/pFFJGWKz4BJybL6ylIXSEcUB8
mrdlGBEHU/i3xn1Im3G8yIq5ukFZoUYEhvgdobkVGcXP2Gqaue434xfh+SG84aZ2ZfeZEOenn8mt
Q5JHMAw7aDFTNaZH7o0h0Xl3ao9KvKoZikidSXrlIMzla+rsuEPmaovlbS6upcYfR8Hvp6/yY/P+
5fD9VpmIt8t4lJ6HcsBPYQpBdGms+2e2bQSHSouBdyDOBqbggVn0WxpC7aDgnmszI2YeCD+8JpJV
sccfXPftGYORP8YPP1bUoo6dBNMHRcKTkpLxS0l4bWWskkAbSdoiM0zZCBN5jaA4urqqx0z/hf5g
ZGlTYFcNzSHrUB1iirW5/J4fR4tr0DvUrPdpse9X4+d82+1beJeYJxFzvFD+L23V14v9Vv6fe6k0
uuFib0fKAU6oWfLUrHKK6Y7mifRkBlp25DbueX6bA8uwWLzbTAhKDn8GDNlftd5Pbd7X6xma+C8P
rzkT6Z001NPGqn45cWou9QlkixlRatLzAZpgULxEbwaRfqYwPc8QBjiIN3enw+8f2c/kTjjWgIM6
ulj9GyQS3a+Agw+KumxZ4RthXmYf8ckpD40rTqsVZfoJaajDnvrHz/2pyxGNgdiFTheG97ePu25T
jEQHmqK2yZYDRUsCveYMfjJMwUsm44/cpcS+/IEAqcNr/t7GYBU5wlRFxihB/tZdY4yBacBAPMT6
MzC87J1h+3WP1ZSDHvZ2GKPjeOvC1qEsc2OidytbWNwgyJxsIhoBsy1EHKjETSwA4esJU3HeUfeQ
tzXJ3XjR+PfV78/pZ3j5ywV/W2R3gkDLxwChCf5efFgJ++NG61yF0ODeFYhMIk9vKswkzAJtkbno
Mwd4HDDEfsEeLIhtSjfzXfljaxoNX+dvj/HbahqB9+WPjqtCW3ZEMQPPHnj5s90mm2rSrND/zKLt
+fBGTPVMdE+bETW8dw3ILX8r1hdQv50UJm6w1V/Vj+xm4cp4wuJyT+WpWTp6HOYz6oLRigBCSCQV
RBekZi2lLsMGWA3Kk76VFkfpqC/qUF9SEP/BovuHsvx2g9+WZyrdU/kxYu+9W3vDI4KJQoL0I3Q4
ITbSig0Y6GYDNV+ft4frLN7JgTKCHsm8rwjzp9u8nVWeYBtryEbmC4ignTMXvN0dpmJEMf/Jlv4R
dv7ymXxr1BLxXqi5yvX2b2rYyubNvkM4iV+R7p2nrS1aZNg1oXi1nnX3EkqTf/OIyGJkVEyuxxHb
HXbbCAj9uTExXhECfGb4Tjp/fMw/nmhjum2sArAaNr59Nl2etpUscZWk0ritXQagjOHIQ6AAdDXw
irza0/UQ8uxktMxeiTc4CqtkPp4NgW4jEhHNRg+L2dn7/brkn1AuBuioTXSVFIvvg3Sya3utjLgu
ZJSeClMaifjktKKjs0rn5lCSm08jl6qTMvpP+PHHtfTlh39/KPeslM4j1lIyHceOQiuErM+vFlEg
7AWHKPOQAPaAIeUpOG2zuepW3uOgSk79x974I/zw9Sl8++YlHPEVEm15O4mdvMuWBCh+dnkZfvLa
hrKrWZAdg8ykrCTzsKd/iQFkseu7mX/ykX96KCDbWNaMMK0hK/V/H49aTN4SalkDxP36ifYBo4Fw
9KL4J2hja2XdrYyN/IaiPaBRgm4o+6V3Pejbx/qvL+Onc+rrhXzbf+Oq1ATGsIwMcKx9mOgQBrYR
bX0/N6RQPuEv6OVSqMV2D1g8QqkKgxEAM3E0zRnmrqnTQF1EBRRPc4gCJQiHrZ4D8ey44lMT4zDi
lSieG4xekMT2vnoLr3CPcKosUc28XRE25aSk615l6csbSc9TWJzlwx2y0Wq3ghiPm76pLK7w3ZHl
TEhVB9JUvXquTR9IlE9YNkxKA3TYuupkJpZLXOXR/yJBNBJcciw5jM8hLhHtsVuUXjYZV+bjFtZT
5tuP2Ksa8pmx6DMzKJsLMnKgItJYJPAZyyNl1BgzxPOGN8SIHOd9s70Pg951vOSPoQm8AvdpDmrv
cnX7MOZ7Gi/661M46oMhTuGzW2SzM6hwbPVkPr+ADqoPN9mPaIEv23hLJmH/SUjd/ISjBMqW0sL5
5uYIO/7Md8hx2MPW8OLEIXgyhnvdfMROZ6YIQ4xNzUwDyZAF3RAhIdLey3J0BjE/e9mzMbls6ylI
3tU++8yYw2yCgDeZ4OD7OXqjiSLycjxrpoqTb5QlCDAewov7a+PX4e8fmP7X9/Vt9bfXq15EOt+X
PvLvuddoR2CtUe/rjZcWDjQLDJWb/clXJmgimCAjiiJEoP4gihSCpBHPZIILNCRPxQeKTGXHSSvT
v6AfgukNyYqOV3nv33lTfW5BrEr98REmpF1tmO9eVvoijeYEVxKYLUK2TMzbq7Ye5Fwx5LHHs/zG
/wbhFkrWZszoh/zFwruVyxjMgoRyyb6TtHlZ1mR51WaC6BbQmtby/le5+KMW4Os6/LY5Uc2puXwD
ICQnlKs8SiRaMCra51AddVt6y5azdiNRKLQu8ZXKeHvNBpvhSSEQN5wq9StZGBIMJzR6PD8dwjaJ
fww0wFh97s7SImqrgfsknbYVWrT82KpBemJsJRD0ZY8n1SJe6fPH0+WO8g4bYydLnyKNcUZOCmLA
6e5qCKKiBW5s1k6AaMVJP+rtK7pwJCugd0jknttZ56VP122zNfyBIH0d5QQQFwScEZ3G0olGYeEJ
Gspqwx2tjfnYTik0//809D65+3fzcSg+Gh/rpl3Dv+OFlKyKXfMKtQZ2hf4kCDyWhTwig50B9xUu
ipvlr8Z5djYcPJG4JtYvRgmdWezGy3jz8GMIeE+nxeOgLwdW64Od9O5ns2geM8zP4Lc//DthpgaI
yd3HB4I9AtVHkLoIsD0RdCbeYCONtxJKkGAMZP+P7D5+EoJqB3IaEw0NrxvJ4DrdiDcTEcQsCYVl
SX1Ed7GRX7mgaD7e9k/x6+9ra0jm+68q9es3860oumKkrlSk/QVi59TMvMu3WtqKxt15FBPgLIUn
yuKxYr90rx9YO6y1K4nR2O6GcSB40aRaJeHlEB8eKyi/YL3cxWNiuAip42ldkezZTJN1vjxtiQhI
cMpO74mtfA68mNJNQQiT3V91nvzXdjH89y9to3Hv7rkw5pb40s9WPHKFN+j3kHkJXKsC9DCkk93n
1xBehJXOjOmVQ7rbkN5ZvnQv13eMPcTW7F+kj98ftT48yu/18tdH/W1oRQaU0p6Gym60q3HN+Xww
tiCPrVG8klZlowPGm0jYYdiyi03050LAfcjU2XfvCzbdUAyI7912K2UmQy5r7dS6vinP8oYUlGxv
LJB1+Lt6gXCfQVC/vNmwKm2GRXRo8UJRzHgDXAPlF6LK2aqd/KXZw3/q3kYzdS599C/ZvJzfF7eP
eHE/MLH487UMu/Qvt/9ddIeTyI3YIHZxwqggE6TrbCnvCRuXTM2/eifUX9LqMtU4GLEiEKc368Ty
vv01rhlqkd+u4lvRJGWJcmpTPg6Szj/JcI+ZgWSBVjuIpkZyKBee+hnnAHhWTMZxMdhqrLJkmiYQ
3KsDqvw9n4uI8Uri1JXdJPaF9EXnbNighWfNHPkilhmOiMSY+WNEFrF7Q3sbJJMuVHWPBuKhWADd
aQ+nGAU0lH9z/NEj6eC5q3MRLgJDEiiqfKzGLCPoVJ4C+sBdo/A5m+2+WP3FIP2RgfLlu/wu1jvn
itInD2Cfh5fOj8aKiVq/0ZejeR3yj0wr22nHNo+dlEt69KRbJ/NkDWl6eX55SpjyI378faX8KHv6
ekXfDvxCbrWrMlDdxedoR9wgsnZiJTVT4FvZtgCPzs3NUZOt6j0k9naaJN747WbLK7QIMfZO+8dn
SeowSZ90KlF4DetZhUYEDJZWfwR/F7V7shkFqVf6y9tBOiDQji+W8LDPh/pJf1awUXk7z8dhDkYd
OeQTYQAWIkvx2MOBNZa4qVYhdL0JRNhatSIZtfc4LObCilD7sXnjGrbpFhfzNCB2/DoV7SpEJsaX
ovp/sR3/sed++6S/Hft3zL8qEgLY7479G3P6m2z3COSh53gXsucbU38FAhXmeLbr85LpQ+0STK77
0DlTkp8sAktha06RNDy2TJn9jaBgQETZ6/7+WoeA2F/X3rezpmiul0sP7hTUDx/W6hpi0FwFW8+2
aqBbjDzcYq041RrRS+52T8bY+v0C/snlfntS3wA1zjpVS3IugBj6eVy799yOSAa/z6KAhFS3dQwf
p5FZ66DAGVS0ilkzwdPsnUgqF3Hoqm3YOE47qknfAWg0DnKO+L8ggN+PZDiJPMYv51eZtud8gDEC
qrMSaugBefsFZSvpXX8gZ38s/X8RTF9/lFo9kj7L+XRS0qNd6dhO5c8K24ja6+10PsxskUEN/QOu
5y4Zbl4vedlatAda4+IxiTd/AebGTyDNF2aH8u0VSXqrR+2dpT8uzPZ4RX/ZTQzdJiG6aklHV3fR
yMrLdcAYZeQp+QofUYSPlyS4vZ68x0ICJpff0JUOwwccwGvnVruM0sLH9BxGM4Uj0O7QWjErcEae
MVMCUgG8aBG/D4MtIsYluqmVHrbWsrCRyQwC/nav3hzZV71kqWxGfuYbx9Gmh96ebvBuyIDx/UlG
4ewxHJqK3gMqhGJWzewhV2wO3u/fMM/ix1X0H/LTPwOFL5/HpUkzI3rwhAZduGhJrmiRzYSb0eq8
rJbMbnZpKCvmUnfCHp4d3s1TJFMe0+bRcwJUp7XmAiP9j2RxxuDi0L0q+P+pAz997I5fpQkxwu+1
a2wY2HWf0RFha7XK7dRtKBpgUnsoApwUmGcYzwJDm4KLxMUSEWmf53fmgwi1wwHywEdkwDzDlsO+
5XdDPYcEPeyEDPPN3itYRMguAT2haQXoJFbYw+N3YTGZ95K/HttfLK3vQmmM5iLc7YZVdcH5tZGE
8CHU4bU/wQIXnXs88ugctbGLZZgoT9PUo/y6KjYzvCa18/YTl6lb7rWiX+k2lvMJw5jNvXxdXOqF
xkRHMDYtJUW0/ujXd2bBmLdmfjmJ3HtweUIizYByfQrjCX5nzbN+yE/2FftVhqtM7s9m+awmg5aY
6e/ts9+PANyZnZn3D1f8qDY5PI9B9gmwAxh5vgD9Jbiu7K5kMmBP/345Ch0Tb6xWCZ5jYMxwUkZ8
KyZOirD0ukL0wjYro73VyR4cWjPOg7WONwChrJ3bPJigkORn3ZdMVfkOrpWFaa1C8//crvTcFrCs
qplvmlnrjk+rFr9wHMoupt4H+sO51OF4vLwZ1g30hOSbqDArdL4JyqPIVojluUY2UUkm7symCjND
XINR3uIN/rferamnFeZ1k4ycegn1ajCOH3Cm1D974z8WzbfaO4XqmaQlbhSCXwSpr1qLfIX+cxdt
MdmCMwFZYnKboT6FPvXXJABPn5/Ovf+s2H/H0pcVG8vZ/VEIQ+Hv5XzxhCF8SIduEj8Tc3DzC1/A
E4+JjiR8IIn6Y7v4uRv6wt0atpMvP1wVHu2lUhheNZbsScfxdQstXKjsLseEFJhSQpXqicqK9CDh
NBWJ3+7NdiG9YtijBnxXj9iOH65y2ojynklxcwsf2U6EZI7ajyponR6lLqBxB0kIm5d+O3Yvzxgh
V+9yKEyMuba/AYiW03rfghtTn4lhVs0e0ZxCRRzi2W1tIaCQ5XtY9Y4WYpdFRg1bBxjYFf5BtoYR
yzg+Q7IJv2x6dqoOaWzmq8RSY6qCEnGJBGtk92G0gDJ3XsNlQXM+ZpYr+saiZRPM7eSZ4Kx5FoDm
UTfi6u5j/LcXVpet+kbXtz/Pc2aJGmvEHNF/735/CfKPTceXd/Dt6+uvLT71Be/gEQIi9YMgz0/z
g7jH9q32iNOZsgAjZVCcpiSgdTYRq+2q30Xr8ZMU/HExP7ah/3Mx39n3/V3WrmdyGYPHJ+JESF8s
S6Y3ZJJZhs32kK6uVh5Krww1j32I4bhLoP2/x6KzW/9+McqPTeGXi/l23FdF3Y+SYUimbFJqebBj
J51foZpmy3yvbcojPDfoK5ti0vr9RADVTF7JqvGZjA+syBSnOHPwLKjsMmz8v8j5OCX/tHS/XN83
LIGoF5FcG8QBiDI1GLgnhfSUi9NhnAVxSB2jFy2DwYgPUavf+ZePOMy96jCCpa9bnXViNoo5oyPD
RpsYYYV1e7omI5qJarO6rvpDJTlngNdoEs/E29MIZv/Nu0Avsh/G7qq9Ma2sCyuK+HBNBHZtj0XU
yT6vOrDyp0EiBmRnIuWEvpCZDUJxNMw3px9sHAiLSbgubLvy3O2lWYZW7G6Lgstek8ggN9dmPl4S
Po/Y9dz64jPCVBklp4JtsUOG0r2zmZEBVAgTQXd6DivBetSWKhJdaom6TZeho/fadG/nzHngtIQZ
5826Zz72zBiwQAioZi0mjha6+GMMbS/GXxJx0nk7vvsKEZGbSLBjRJco91XslMEbp5l++Iu7qqg/
rT4JzRFscdRHEtKF/70DXppxU+pVxzvUkNpKEWxsGU3e9fo+ur+c2jVOzXE5EePVuFoZI8FD1nAq
J+TOmEnELRUXjAirc2i0OE21I9nMYXIaFMwRuF037IF56avS7JqXk3Y6xlGxgkap345pOebVZf/+
HhNH0wmzDmUsU2AJIvUZltHj5Gh4DFeGX4t+Ki4uuJryq0odfqOEe7XwogCWjvEhWEZ4bJ6FU5Be
GZSWH2NGExeB4SRxQUoGiXH0jqbm9VFEpF5J2BTUeLidgQ/xNepPpTVuIf5BWTzrZ4afN5RiDXF7
4nns3SAUpi1G8Z0O/e5U2nXcrOs6a00EcukYB9QH+6wsHM7XMb46ycvohGNbj0Z/0BKljTUSzk7N
2X7F17nT+BGI36BaLmQLnA1miI0438mkWSs4BtGELhwBixU7PQV8pV1Y+uO1ii0GlkDPt+AyMmnK
sKeDh4oR2oaPikodI5idYu0er7kpDSodzTacz8Zs7WbfvAy+O1eadwiJlDt+bmEyKTnJIn7u0PI6
5au4rFVbHXirznlTbU5hshA64n7gCTPwnVOKRYPxEKS6Znq/ObuMcEDz/lrq0/F7vIgUP14IeMRM
zh/Yf+LICFaL2n+J9YXVW9Jn0kN8flt78WoBidfM952rm0QHWR2S4RGY7/rtpMGOZ2fXvcgF3WGW
30OIVcM4tSAqMW0GjWCeaMe75SFanJYxdkfmxwfsvCpIlrRhOPlYuUP8KimOThyeZorqDXPXenqW
ZqoLbmHKW3kZo1Dh8V2S2YD9YdCBFZzfIk9HW1tUE/n9fNBE5+3QhxK48pSTNZ9KqymLd6JQBM1p
BMz3MW8S/xJsNizBrnn83D+8xueOIVThIEW1QWWsEC9B5xZOe2dKYsIr07nzhKreUhDBQbt+LHBb
B/J2ptDfsaXDV8Su3TmqiACxQGwyCAmSp8KNzWk5f2pNnK0y9+m+JRbSLLzQxHOHLXJeBK9372K9
qW+ga1Z6dIh3eO3MLQFt4bPEXQXPpT2Daswt8s3kTqCa3Axi4Um1nhpT5Djinru01hiTOjf79WJB
tuO/6lbYerF1MNfN7GPZh43u688kZ9j1RrqgWDZ4MtqIzwdDjMNjjoYjsynUwEkWF94NpMr5gzGG
5Dy13DnCzreqtJIDDbKj2lq+NN4JezGXrTlcvlc/ESJjSv669U9WDgH26mWb82KhWqzmkUdLuoxH
4X2lPkPcVq/uY90zILKZUEEXVhLu1/6A6w9Z+ch3kw9+Jdzy8BQZhHuVTVklYGNLBAYer7a0yJA1
4Vjs01whNF5sMXQF9CIveHEyP0GzpvF8zG+G09of4BQDdTyg+kQ5ZYA2lek74JOwoGR+//hQfFKc
9J/MbggaQWjknRnxxs4V5wl2U7wS7Pq6JdoMNaHug+hjMMMPu84y1yAtCHE8JjjheJdOx7vKGXsG
fSREj6fKwU8xhDbljGw5YPDknazCPjmvJ+cxK1z43Q7J5bOqeJfT58ECGoLx/PY6XmP/qG6V52yf
w4C8w0A0s0EHrtu1X1ravtmWL5eArsMe2ZnbeMohdmAxDmaKsGyClq6MaTTfRLJW+L9Ie21HWMD7
spyace3ouoX/wbhYptrboeOs2z4wOZzqO113T7qTZij95w92sc8y9xRtUpGNQlrK7hQUg3vrDF6l
fnlDnWT2xqZniIu53WjSHHODMPfYFvUdOIGxia5+2eygXUIizR1hZCeS12MJiyu/KU/HH7qG0HSW
G2GhPZzsjD8D2sSrkw60P5Rhg1vBnZVYWdrHtTQ1C7H/UgLNgiyc21LzDJl5MdivXH0MIllrGVrL
Mmin1w7zLx1vFXWa+rgT3zDaebzENEWqJ0MyQZGAiBhQgZABVIiUKtU2OYrY9sFQNMyaj72Ax9xR
OUuzMXscg6lJPe29eFd/GJwxNKq8fGYY5BjGZKntr0M3oGL6xhiOanfPmIgwBK9kQ8T0Jw2l2Eo3
xi6hGVzCe4egnqe+JKAhX1RwyAirGQJdTRVlNlNr+s58MLJZN9DgEaZrOEsjU6JnZ6lIFoYTkeTI
qXuVnR7zH0wuVqfabEZuSk9bm4/nOsGOnDBE6zZ28+dmJgIl3yNbUg8IxKrd4Ld5BdZnEwIBnZcl
+VEDOiJ/pJNBxoOYtpvmznhe+NraWKI4wfS7xY3yFSejjIGfPr2h6X+iaquwF8Lm7qV4h7SM9+pW
qZ5bATcUKz4YuzpsSCwu5sVxxFutLAycK69C/PDwyo/2o3hWhQl1ERaN5L+uVe+xT473xr7vElbG
RNyP4YPDsMDyM7xPirGF7TuV8Pwe4LaD6wLRi/PuyKtQIpOEH4FzaS4d60+ZkWJ0lOEszC+L4kOc
1BvDRdJ/pQcEy2wt4ULIgqktL34puGwq14iqby6vTnOBUEPzQUfSzup3oIYh1jehi8K7JcWF/MTO
PaiR1MgRvX6ZrBRTXlEmsiM2gfZ5m0eqVYPAHzAdLbzNZZJMT6a0uDDGl8Aa8xe2whxBI0YOsgcX
6zOe8AKxXwql7T/BZL6KlgUk2SD2Mt08hezYWEc3Fvj+Crc6hCP3jzxUnXLaHqPVnQ5qma+TrTAV
2oVa2pzpo/nFHwy/QiLQTut4Uizj9R17hVnl7pvSk9d3X301Xu+8/efCq2GyHR+f9b6cCn4TGjDS
Yd3V/HIyN8/bYjpCre6cbqaxHjOqjRD9x/sLteS+OKavxG+MsFmhYuKBDgOeDmgFYAsohVNSNQ0K
dubGr9G6UG2E/CxdLdTxHpvzFf9j/+OwAwqEn32Omqnw5UW2T+a9c8K7mkAii7E2Z/gdBib8UOqV
Sbb6JIoIIrS2YMaJh/lDDChUSR1NnKGSPw+CPun4KlsDMY+exDmtQd5zRwTiors51prLOyEypF9r
Xcgw+0D7HozZZC52toZIgWdYHejhtDXfnkLMO1J7BWrF3qOaKBFo7bkiiATvAgDqUzm5v32w1j2M
cCZDNyR58HP4FcIU0xwbcgFyA4A+5wWmfkgCh6WjfpOAFMk54u88GEMICCqsrJjCMS9FEl5BNFvC
/HJOyDv/KSYwosUdG/ST9WbijZsuFesMPMkIVMZM6D1nrb+L62hnzMYb6SgsgLuseiJ7iDNrVx+K
yfSTrc0W8EnJTXAKJ7M+Kyt/V5wHS4MMXPC0PdoGRnC5/QaytngAcnKUoH+dPWzaJXtwZhiC3NzG
TxeQhby7BSGLzgmKyKe8uvRBY1iMqo4PuJA+H+pj2Cq1qYYR2AV9cHxfa1M2uBu9HCRDYqTf65sL
GYlfn5ZYdprq/jQhYQ+bCugnzXwQV3eyXcNJsnHyuKpIjtFsdosHpo25n2wht4ycJuzcalpO8bBB
XyRRE7RHETDGWBeNTas2vYEO7y/b3F3tYcRYoxAbYbukbtR87MdsYzaaIW5iJwz1T07H8wdFMfOh
+zTxK/MlDOcUgTu6V4t24uxkIX9P7gGGddRHeEUu85kwrxA4Syuo7KDJewK8D1R4YDXpVDzmlMLZ
On/PFE96uWyLl2ZaCfMU0lGCzuD+QiCFJT5zbEyKERsjLSnCDY91gPsgpHjFVCjqztaYW/9EGA+P
iX5iPy/PfrTA8ispHJCUCOO+ZPgH+Q208zyhKC1vpvqkXID3F7oBdl1Pmta/a5b6riLYjXwjBQ62
ldUZV49+AFX1FxhtM4Fk1/uqoNqlq43B+N3yudrFrrCtJ6eWnR+t/CfCv4V4iAjWYeuG38biuAQ4
naxuXrmjiJmObdj77h2RjlfO7uSzLU6AayZJsOsKlVwTRsLssrwuxQR4vJ9XziWgYb/b/aziqH0d
tV4xH4obtKWZY2zFIKKuksL4SX9hQW4aYyUygo4m0UE34Iz1jjDDizOaXaNZebVuL6TYQ7zxbpSp
zLJaX1bJtHUKAak/UUdWmuLalRcD1ad6rTEpeWwrrBh462P7HU9c9+ILi77Tw6jtWHq7vBxAt9GT
ZLj4kPp4SwT/j7szW24cvbL1qzjqHtWYAUa0fUEAnGdSFKUbhESRGAiQmKen7w/p8slMOU/qOM5d
R1U4rMqUBJL/sPfaawA5HmP4pFmcdByKg5fUZCyAI0YVcqeCoxzzCakk4oQHdndcL5YoTo/GxpLE
KaZ+EHRuQ3NcDcZHoIG82z2hsiHPnilEAZ8nfKqWfJpCMtIfTM0pZ4BUsd/clhAdWPNQh4/REzY0
yn0cPZz2BBtvz1uK/kkaKs0c7w4CPHa1XRzbUUgKFVeeNYhPNLXYfFjC0O2mtbCRaxsrJYiK9XFw
ao/1W4t5XrrTj9lLyyAViruli9E4nmV4qjZTSigcLOpjIiPWQYSOaZ1VvT72D2MphjAF1uW+GSu4
hg3oFWRbRMdIn65zE1TWOS3tfPiasUpVqz3eN9RBqMzmLuvMg5CWrOPX9PWRjLNNcxBOMTcQscDN
DPzeVBY1d/dBOSrHZlX0g1P3GU+X1id6bouL5qw6FvNwrQ4eo+S+FFj4KVHSMC+H0qE53F/Ir4km
mMk15sSvQIuwNwXtyN4S4mdsJpwTbMw4Stn1C+H63I3VcOw17O1+Wqslq2iXWdFYvm0HKrd/cWnQ
YBCoaSNmgpX7sILHWwGBYKyfvA84sWMWgxmdasnCGIpXd4P/ECrzICQW8JAkb+LwBS47I1jWrXXx
RySe0OnjW85nE2/J2/PvyyC4VmRWQBfjPq+tmJoSZUoxZ/fveHnTds20VB1uCCT2QLwP2uvgSVw/
+6ZFsd60WEpqY2V2f8P1dGHohNZY1SoTEWpbyPbtci4v2QAlKDU00jU3ug3xwE6OFe2Fb4O+gU1n
s2gW2+Hy2H0UI3GG87b5qu0/MpbuxphKFT3yU+FwezVWwyVQ2ys+pC6wTPYxXpsg2Bd3JUBXYDdQ
Rh7acengHqTMYMNqC9FBxO5smTnZzZjl4kGMZSZebu7b29poiLbh7OauhW2JcHTsdnMaarLMjad7
a6PQbIcPJIF5xYiLgXqJQEzd0GNxlQYfxjV4AXDnhpwAZUjS/JHPPWx3afTjkcTcZcK0T2cp2NWT
+MypXg+1u7XnIlpnLAgrGZ6NHW83tC0LBfgkf2IxMvXpN0L3rugz7bZVaWkSOqkt9Fu4LKTK4ic4
vKFZsKJreHyAc/Tslqsjah9cFTDGK8TiyAAoxBmx5tMbNnGYrfaKkmtiF6PSuTEYOBt7iaIxsAFf
pjq0FH7zEK4ZsEBoFSNUOAUCk8HsIduhu2pPyrWVkfPhcaQ/+6/lY5Lpm4QPHTtRgCNOmGeMmcY8
E9N1h+Cddm3yWV+pwLr2VX+slStWTXwe14infYO4WWCVGgOF+8foOLg23qGuyAPoq+DK0UfxOmOO
Nmyvj52pD5MDTsKYOnwEz/pKWKCl1EbGCadO7PLOgkqepfOA+mVJh3ZgxSTnIp7I7G6PA2Oyjd2h
EjvKNT9gtDs3rjEeWvxw35YERy5PfnKFnpYx4DA2QgUWaFGlC3OfW7p7ux1AEIsEqehU0mYDZSxO
jdduJp+CRbcy2HHTnIqqOOqeLWPyC1EEZ1u2M2C63PsXibkjqKNwFeQ2l6l3oEG+TduFmdvpOt6X
veX+pEL1Q5bK1J/R+WFQq8z4LlN1Om0kCM+VtGQGyTwYGTcnR7wmm2pu9LJLmM51NnW5WQ0mjfVt
hIMsIW+Q8si4n9VTammfOJd1dAF8ogvHMfcBn74dDZb5iacYPab1ol2IvD1UqzNljOySw3sJB3uw
bYiJwJXan5gsEQ4tjBajcbBupxLshZE2zm1pxahtnjhuSgBDyZay5InY2cVSRreAeI1aW7GaCLL8
ZoDr40bagbnreDe1bJ0bjsD6POcABUav8HsJp+EOJWh68Hf62eVm0QCQccubZtw88LRWCYeEhLXh
C4C5W4wqYDBhjKB2XaPraCyNXRM4jUPOTTvie1L7XDwTSoWaohiWJ5LksdSLzYmEoRR9gn7n/vUp
rglXAvkx7TbY7Nj0HVTUeDh4EpaYDx5glGnpCh9ZRPegc+JIpCDmE4QtztBrWVyjN5K8XBkrST6k
2eMQPcYeUNqinkgbhvN8DKWNVR+qWhMKgL9SSQoks3kYl5TeOjs+n1AzmhOKIWAmuLAJTchUOoYT
EoewwXrAPVwUKfZEGb6iFoyiJ+oYmT4CDnswhE0Glau0wln2ZmaTEC23OeqW4rx68qw3fU3KkLZr
ZsFBxEpyXJd0BaPYjpy+rwjsdC5DRWASxXGPT1Xn4JiScUKRCUsnUm2Rn9k0avQLzevVW0Mi3oiQ
6GxiQjhzsbW6ZLjCMjGSh+bJ22T4/FiPA/N9NLiVI5+4zkAldZhbyNgoeafhPFn5JswfJ7vGp4bR
ISTjDSlQK/XkHeiifafcmKjZN6S6Ah593B9zTZ9nJvGTtgsrvbZL6qxupMBiobTgiJEzJ6cqPAac
iOQJaZMIP7M39cQ9kaij3J0EmqXLYGY6YqjMLnj10Fcytoz9iJiQY68NpIalnnItDzT5XKL3rTlX
jsWR8XwHzs98Gf9c3ms4oE/SUjqCEy7CYnV/T4WPDlur4NjMMUmJ1mVh3+k9JDubCwwpFvqiDodS
4k1AMhI86HDw/cAysC0ddXA1C5sy5eFeCu+lvS8iQAPuhnGKO8FYjLx5lpnjHHdeJWemW5cn+obw
vqOZVPZuy/msO5NwjMV0Mrp3p6KG72012OGnz4GLYSCOrPho0kgHZ0cevQSHwWsGuon9k0yu4znQ
Nq4wlg9FZE/Z9GXlPMLxrfcQgEMRP2F36loDaASY3scsEdxX9cNDtR/c8kwfCMJSx4mxTcAYW6T8
eJ6GR8QjO3xIVw3vxNKzsyRfYC2nLpW1e4nCFfalmDkzseL2pcHBvo1ePt145IzcR5D/ODNZOGb0
SgbuI+nfbEicb+Z5gPs3PNL8hCqkr1Kx182H2cNhEseKLj/YDcIBm9joVXEgG9HoV5zZ92c2Drha
eLMY50DpaD/KyMLPkTLMg0TjzbloumDJ4MF/omeQnx97BT+o5CjuxReUqPuEJJnRY8sPMF/CZ/mg
E4F5BAOiziQWvrThsmM9ByUVt1hsLJSh8SFi1a9OpNnjNsolW98zSX9sqjayYvfMq40/WNLsn/Kk
LXfAdfwwABadks6CJGIU3KGWBgD5IhNRenPMeppUKwPWJMVZZ+cPS1dX9+ri3hfJfeIB2eL3GSxC
6CJgaoJ2wgo2xjkvsLXGKi7G4c7pScUgjeWOdCJOCqj6KlXisnlxnx5Xkv/gLoUhkx7bfMLyiZcF
8+7RJ/pkyE2N3qI/Aj1g3e2TUYFkmNHR3r3EjII4hjfCB8x0powgMT4MaJwuhyrGHeE8vNnAkSB+
wYkD45wZGDxU/AlUF0DC3GooSgAR2HK07IhJ1VV4c0plIkEbUe1g3Yurwhm+nwko4bwZiyP/vbgy
mX6cWIN5YfNsjWH7SHdIwMBbQaAMHmKfG59g0WTH2wYxPztavK/vJrRTl3eBIDfOlgo9zX0Zzr2X
XLZle2Y93pVN+w5/aqVtB29QgZqe0Mp8x9g1u4rYBz5BBNpT5YHhBEoJSudkLx9JMtM7eN+WoFp8
iKE7Eu925Y+FhHg/34aRYG71bc0/2ku4hYZjfATv3jMM5PBFe+7eZexrMEF/MQ/4G2TP5VbuwFCC
pf9xX9yXNy4/pioM+sbmKvatahSYJAbtcDNxt/AtfKwcMUujdKj7tRedzNd8ddCehRVifFQP4/AZ
4wOSyktaE3bvR7sC7gXmwAln5r52CD7gZgjjJHi6h6+tNiIez6PXvnjBrAEOVO0MsSxVEEYP8gvi
qBt0hYmJfH2hP3Uv4uQ+67B92fViJnnNKsGluPQmvDccGQEBgrayVJnt+EcaoOgdj33GHclj3ll4
L3EAp5rDNeQHS8mp2aMs2maJ0ey+O9aK7ftb9qjQ0r/7yhgKFmUaDhYrOMEFKeR0QmRuuMPbQZjV
z8b0Q3kxd5AD9Ul2aXEHctwJdg+M4cKdMBPnAV783AwN7rLdq6EeRHjDpFga6ArlEv7zDowjYWzD
EXbQoaQ+tVv8J7teaifHfVGptCP5eltJpMqBa2FeucTMl5KBtI0rJ0efrdBGdqNPdGxaz/KH+dE9
MyA2WYDA/Zvq8EDmLUwSzWIqrW0UhnZ+7aDQQRnmnbNXaektJMoPQghxGYYiX0zv0lSZhe8EtaAl
45XgEvs4ETNjFwgg785tYHErCDw3zBrSukASXSsvJ1S0heBEBfVDRZag7fpj4kP9m90rXeaZE19Y
G7AfKLeM1IIDb93X5QUGM8c5zjZq6CT9YLPQpgiUdGKietMsPFW4GmhbGDUTkKkg5gACkKn19FFK
Rza+t0H/YXHrR89pTLUH6D9PO7KAK54qM51KlI5eRUS1xkw0qcE8bzS6lKjGucqWZVR9mPfJ7ykw
3+T0n0jJiCM1XVREkZS5z+yw6B5KWVrADgOVNqFAipY3AIFLx3nl3J/VvbtXZipA0b7A+IFBLSys
ZWxr9u8f49uv+d1jfGKRh0pXyoYBLUhdekeQfnkrTLKztr9dDUr2M31u6QC5v+dPzfvOWJl0n6XD
3OH1jo0RFT/Xx6KbKcsGpYo2kxcmW8xK9xQptAE3yfnKBPBXqv+f3rdPbHJFbBTv0TuBxXArz/q1
2lSijVl9ueRQFLBEYtDOzPsgEzFD3dY55rDYlWvclITZfQbyvBS4iRQa2KH28vs3UzJ7Tslv3k3t
E+ekLBM5Ukwe7pjhnEzjd6iPwFwVw1+acd868Z9dpE/t1t0WQDgBzIqxfEWvhB5RH/dSgycU6rtS
tYy3aBvPFeLgNhnX96H3ujOYy2HATcUO3vyAo94sBgCdZLMN0bTE9BNItw7c+jlYwZbT/L2tINq5
ryDesEHdKwl8B4IOsfx954NkLPPSUYgVII7KFjpdcbPyegJQemjrqSTUI9ebyRTJBxD6sUuBuW4Z
DVHaE803oW1TFIQVJNo1iGmxmgF5Z4x3vm9lWqgzhWyfLEMekvyC/U3KuEaxVGl4NgvL5aZbAexP
HuG7B5W5sCWEwa6lPGvxSD2WpOZSp9e7VHRAekR9lG26A1MhIjYEXB0OHlq+ASo128QMMibwdmiC
/BojTIAip0pGWjtukTw0fYBfAwWhwk9q2O7V5wJEeUzO2ONZO2Cmnb9RlrhMaZDtQjkJVn13k8+L
yhGr0YMpXzDTIYw0V0Y1+/syf7+9d/vfLxpZ+mrRfKJqGo972rgBZDMZZfLgPd0BlgZzSBIzmL/J
njlAali3eb6rFuGinnGa316YF7d7+WEX4EH6MHvJNZvpL+b1WBXIw5LgATJdhOH8Rlw06Gc5jooZ
fuMzZhN9uOhOO3Nyb81NDlkkW3TMSUlr6iXP+pZJXtyuXfqSbCSSPUZXhEwK/0riPSK7xBs3RJ8w
FMcS/4MXn7rq6MXmPrvtDRQcnTWQNWxMBiY8JZKB+j7cM4bzaX8PZl8YtL7VpNOIZVxYgYZUzV2i
YlkSkYMbPFUmKSMEUrq4GKOeT3mylTc33rNq0xXzx/abJqt4hgcNsBFMGlDZc0M4zwhF2zh24G+J
eOs4Ksr3h51Pe7Igpc8561lHmClpxiq/jbIcPtKrnk7q871dCyp89ymjHZpdEbepwTrOHXHTbrqt
8NoQ5kMAZWhaNWatpdVhegqLd5w4HiHBR3wYLsKxPtGuCa/pKW5H6hqNJJ7WbzTPdvZMqI8VMW+p
GDYiTIYKCDWsT5S4v3Is9YHQvRgbZ6C5PIGHxZ5nWgULrJ87DL33r4igX5342idWqidlzaAROfGp
trPBmOWj0qVmE7BvRrAdvb6wjHj/4OO+ZRtG5RdvG/fhL9K4J16AU/mDXvbWktHS2KsMLzPa1GZP
P80bwljA5RZhlrotljW+47/fLeYvOLU/Hv/6J5XMLWm8jkhYpCtH48yUkwC2k7v0S2vQN1kgSTCx
CvCP59t7kDNisIRJhdULozJ6ZuquNwMkZdCTX1LBURlI3h1W+ANo6TFsj/14LttP/XVN4s04mwhv
Iowk5In+KJtE7wP4N60FitagDkttmZm8Zknx1HiQtCT1w0LzHOPievaPnmKFyPyhR0cWQZsEw1B/
SG+grSY5T0471dGsnRBEDdVdu/v9m6R8caLon9SOcpOWXV5yDaGmIWNne9vByTOvGBSjBGXl3w+P
VbnCoGFWPLeq3bybyrBQx+YHBj/iqMesGfPyuRajWz2ullCcttGS6m3z1W1u9OXFby5Mvf+4f6Cp
a80jDh9+BEGfwAhMlwWHygt+nHEqtxnTMsaxF2TmxjMK9kM/EWVMdYA+HUI9mIh0uATG3c453HBv
0T27kOlACpSl31nyST6TaUA1D4PWMC3MQaKJMG5zoL54kyKs0oc35h+wXuksBphLTMl9zJNh4y9V
2jTua5gVsQ0GSDL9Brw8DbfGIgRXMMbFiHBDNxp3yiZhVOJggqD5XwQPSvIvvFd+Wuuf9JBqLJRN
Rl7qlN7pKLhv6VG+1m/QfR08WGvKVfhaqNikUfhSj3cD3MMGAxseymMrOuuuOHkUutCOcPN81TZ4
AwH+J1uSQiBYbYWsp1E32hADK4vXS0rBpJ0PJu4lxeGFESghIFQtXKinxzzik+EUvh/a1xSCL45E
2BqaNhEFlP73ZANZ2gIwJ+LD3evMRSbtnkg3KBApFouSdeO+FXDN6/8/9rBlbkHVqZn108IyMuJ+
GwWbPjM3GBur+CKDXAbJAi2KDxvdANpa6BPX4TykxL9DQkYQOqrcYztxscrhjkdUk0xEcQgA7Atf
UNXlX/Dm+RCwcTOx1ycL+tOBU0Rt5XsKe6k5N8bEQ40r5ZOogvgKAZS644I9gWVusNgAJQKJxXJQ
Wdxik3iQj1S1urdkJj+jjf/iIPyVuuSn5/q0x2NFLoNbrwdLUHunOnFA7+m2mcvTHrmn0wRFT2bi
F13Lr4j7P/3Wf9uvquBHEZcH+rca6sUTZ+ntCJcRcOwt3UFWiEnIlOuhvLktQdPG3HnqHhAVeJK7
U7u+CLN8jb01mS940k6/9jGTfn2kfP/APu2aR6pGUoDhPn6v6qxbqE40gumHGncAJykbD3jDfn/c
Emfxy1Ps+6/81ET5si8kUu9U0p1vu2RPVlrcp61B3mgJl9R43aeI8/94X0h78VXcMRq12tfbJDqg
TbEM+/6avnBreiVK1NuepXW3DZKiMFch5qVmGik9Ub/ybzKUlgIpcvGOutUEC2+X3pwxJoPMGWLl
ARZgyNfnvcTpti2f8GB9iT64JX1h/dh1h8cOBjfbWpAXfZV4Ta8DojfBBeb+tsAwJ+T0G4mo8Fws
p5biqnZEoi/KZb2Ep0s+3wNnJTTwZ9xmNuCwxDKU74inDBu+shVsdUyglu6CjWCmDNVI/URoYuk8
6aJdUx5QQGxhhZIceOJs9d8oyW6H9myug48I4DVZAkwu20V1mxjjfMog9KmSRzoKIBJYAOnxbcT3
7DbVSWZAOrMgU5sN51OXbW5Td13zuri9/JV36HnBvoU52dodv+/G/koqFIc0FY3pWsgQzX1uXbuf
qBKoxQywJwNRa2pc9e+/XxpKvx/+/X77vjI+dat3MYizRGFlnGhXcvs2B+ECet/oKCSb/X3/WAZj
8hSDvpcejJMh4QdLZHDCh/ZSzkUCfqqtvEhHsJ2+ONd+ZVH5007+JMERYy/3gj7woZx5q2yR4/Ju
Yoasv3bn8ppNX1VpgiAY3NC+m0NMxz6EIy312UXoQUKYZXINETpMmA2GLKCbdvZaoFOklaocxHRf
vI2/0Av99LCf+moEGZFqyjxsYZOIBo+tJ2a7G88BFMrUaTOviqH7AgqMJke3YRePw5UBMQkH1YnM
q4rnpEZd4IoMIGBwV39xAgx+oRf66fk+tXBtWYePurfgqdKJkKUjMYUAAVUTVXG7aSTac9a6Gc5K
IPZBDk7H+EwCvnrL432CaRPeEspLV/mjO/G8UHcFi/Q1kaEAkz1HKvGeVSaMyepmBGvZ0O2H6jAs
TtuRwKjdN3DShWaApS7Owi+estLrMV8ODItYw56MnCw7JJ/Q6OiQJXjTHw3PUZirYrBJPYePMpIP
t8c6M1B9nLVwH97nbj6GDcVcoLtN6mrsequb7ujZwZgxRFVhe+yVl+IErhDDWhzLW40hp7LGA40E
AAynXeV4J2v+q9xj7Ys3+lvJ9EO9WGRmEJsJt7HPAcIbTFbSygMprG0sxWEh3wFxp8VChse+XsLF
K2e0mQ+UgAfwbggFWPEX32Dm8gKUsJPQOaDZWOQ2naEAxYqqXVrK9MYIXAa8RbCH+UCHMDnKQ/pC
pCEkn7vDrBEM/v93lX+DDH94cZ2p5p7csMoTBTY6SV1wnCvIt2/JKN4KO/w1uU8Z4oAFg95MAVJp
eUJmP/oQlPpwO+uTDkCeFgMwhXuXpXGhwEIm/vvtqH5xxcqfr9guI0ild96Ut1I2lSHWr247+Sg6
PChJYqEVzEKbBbRCVDqIR/JTvYpsLbHFJwEy+9a08X9bwA4AgMZqlHZxMHXnQEvqBGvuTfBCB5KL
owxsHKzpq6eXvpVs/3YoazjTqQNNw+To09EX3sq6SPs8N+zAMmTPPa6hgmsEfRLUUhkRV65V1lQh
qAW60WMZz1BrEj5Lpin8/md3WkySibwnAG1RbzhxblshxvLZlkLYNBYzKh+RUArLcGLk04bUm335
Ln2oOG6v4ZQjchgJcyLfnqnjZ8Gsfe1gX/Yc5HRP5s2Jf3hHnHhCjtcro4funawsD7kNRI3SGxOZ
XoL5pVB4c0vwrcHlsfe34CuB7cMDPRZvMGCkzuon9t6YJkdaRlvtSZXtOwfIQXnyzjnFaTqjKocQ
6n+lPFZ+IXuW5B/e3U9ndVGpZqr29rXyODkoCwoZAtaOLtTVw/0DCpsDk46br3mHzRWtMdk2VtjS
U0DQx0xpxP10KUV9M6hNbX+WbAHBAY8umAKdo0V9BZdAftmzmE0U+fO4dwnvTT21dawNpbUBiat1
4Id7q5xzEQYBjO91zvbx9zdhCKSzys+SNhxAlcVSkvR53KLhvHACyHYFbwszJjyuKodJACnW5vnh
jSXp0E/qBoCL4DbrG6/oijFPzIlLQ6VO6ndmitEleYrXg0VyoluqUGFWFi5H8A7hV4GGkJfDwTQK
3qMnWHkGQ0NYf0h4xvKAvz1EPd+OUFXxDPAcLa9cRZevPhr1q0/m0y11qz1f9zAg7Ze59xb2RwNz
aMHJgOTIbjx6O95+HZJXT4SJl9o8XwrdUIinDGAixsuIquHlZKt2ejsV1AaLxoFIBIRVk4cnD+EK
J7t0ny8Q+RBzB5b8/BV4pf2yEPi+uMxP3Ziu3PSy/dZ/LDrK0HCcIyhQl7ygHArXYI28bMOQk0m9
3UdqwKdkgjthKGDSZTLDdtAF9Xbv+ULbduNLMk+nqIpPg6W8rzf5ie2ivN2dZpzgg7jXYMw76fqu
I2cI1r8/Q3/lwfLjNjE/9W+VHxmd7xKOJ50jGIL4LDDxtOVjuSP3e8sxCuPS7DXughVr2MFb3iHY
FG/BS9PBBOhrrXZmEtqAwP33T2b88o794T3ua9ofrqGb2UR5JrBMmnW0IAb0I39TTkyphFPzIV6U
5+o9eMrmqLzWoPMbAkXTB7HuRPjOw0v2FF28K0EC8H4eWL8htRDO/YuKZ8q7h8K7WDNGhAc2iqcQ
5laKk47Axa5SOCXuHqp2i7IjGiXJR+Ivo91MecIfMFq2w72GueAT09TN4GNwML6KuvlqXX260Qps
ZsWkpq4Qx49d/YYASjiJRzjBIMraM0EPYzJQGCVVq0fZh9sOLpyysV1/cbP+GvL54b3/1EkWZp25
lZiYKLf0q7RA+9RCw2SqolsX75Jjqu9y8xDyjacgY1OX4QujtvIr//ovlsBn0zZZVMJ708+xmjVd
PmVIfV1irO9e2xW5kXvlORw9nmj3AnjOw/OzO4ExBxREOuYm2wHEFpCgfSbS4fDj94tT/+KD+laJ
/7A4y0B0w3uh908Ws8rQr91WxXQwus2yd/zhQ8tPMAUuS0aBSPDZ+xpGjE4ziR1qwmrKeBVlpgpf
YtOgRS8RK3bwkp8KoIoc2cdbONwHow/hAzUwgUZQHfcoMSCT3jX7/sQxP9iEF6oqgwTULz579as3
/dO+EwvdTaL+Te9R28gmxrUVmZjbTTTq8xzR3R7ki/CsPDcEvePEPjE3LaJA/F0Q68ylHaDzAXB0
h7ecKzuM4qisQPbgJdYHk8nhLNsGWJGsIWW4O+Xw+w/mVyG5nGfaQBIJNGSBfLpc4iw107ri6aNT
1q6Ah9zXYgGgQJo8VBEoTg0BMwZOuTB+rjfiGNA3kQLSDb2pCM3YXJPv0hPtstVT91RcBOoCPMJq
8uSpALUPhk6/f2D6s1/15t+fWPt8lxSSe/d7Z8L4KphjAUMGJoLJIlhVKjMkQnQLUjAsz13V17RE
Z8hkg9aTq65bD1Aq2MY52QjvGmoFMhtFvNOGjzMw1zMtJlAF5e2DyN0hymj53M9PuzEzTl/o6Tmm
is0PjnbjtN52BEmjNx2GV2V8WwChVqkVTYBDjA91+UCGkDL3I2JqYUyvrjkaeD2/lNRxxq84CvAh
vxdPIsZDYASr+BDuen7ykzATtnAzxJGw5WKmbCnI5rOzKwxBKCn7fN8uwlWN+Ky6YxshbQG5Hwt5
j8Auzbm7hfHtBEB+0U/9B4Vp1qFeo8YiyeMLPPHbLfdvpbgxGOgy9uK4i3/6DFQ1IcPb4+gvLazO
ScCZdiPRCoy5t4PVclsZw9McSfPwqCHTQhFPYSz0NBPxCd4jGACIL673YwXz1lEwhidiExq9qaw2
GSLjfb4I1vgMacVZvPQDwQXm7Vc2ce9HxLvnOyRtvebrN1jQVefQ3L2Ew9m+L6VJc5+EFsk7X2zy
b63R9xdsqgMwZFUeDEzyWkVZ/oZe/nB+paErpQ+PRacu25mx7rG727x9UuYdZ2rFrcprgBd029w7
KK3yvMW0RvunF8x//ZQenv/jv/n6/EjaLPD84tOX/zg8Yv797/57/s/f+cfPX/Itf/1I+614++kL
zNWCot2Wl6zdXfIyKr79Mu/y6P/m/+sf/u3y7acc2uTy9z+SR168wW78uPzx13+ffvz9Dw0fNHBT
IlRMlVuRjF7ug//68Zf99ZdXbzE/xMDKjlPznz/3//r9l7e8+PsfwsD8k+x0/EEwCTHJzu27XLgP
f/2RJikihvc6sd8mQRx//O3+yAr/73/I5p+Y4ZvmQNJFSdP7cUH+KP/1JxBlVA4/XeMj1gd//OtB
N/9cAf/8DHiX/vr6b/cy3jyCe5H//Y9Bf15+Xyh/vXDmDrrah8TKSn96/bBQ9CB1H0kkxzMjC5ct
DEmzWxqQHuBOVZ3u+MqHpOSYm+uop8OqJYgxXGS5RB5mJDPj29wFm0LyLsONFOx7jXCMKmJsaG9B
kDpd9XFDeM+U0yXjhBUnjRf64zUwJxrdTUfGRw9ykO2thJO6gYEubVll8BVh9UHbMpuLuE7rfU3S
U3TNZbDqdWUO9WrbIEyrJhXDqQIr/NZzGNKHvSOFmoxCe0D+RgRUA94in5ivQokxh+IZZx84DNgP
LQynZ3LYBvzwWH3PUn3RafZNGIzVeNtcqkDBtY2A7nAiC0hCzNvu22r537oxcGsSVVXXmUwN+nzC
326MHk36tDE+f//3jYG9EcEC/eL+viNMDmkyEIiYHuimwR993xE6B9qg3xGGrusiO/D7llAVXVNM
ne81Wcvyf7IlDH7Q5y3x0yN/wm3ucty0/t3AparDEUdojgmWz7ihRFk89VoPm4UgejwNtNwUQWFE
xNu3tjwVYRVi0mdYbV0/KVKAt6MHibGQJvottLK0ibG8yWyZQlvQT6anzkMd+SacoQ6gwWW9VmLt
CF28NiLD0vJymrbdVA18xskZVJOsrZ1BV2+V5obI9e56E6KxWgx5atfFNlJvoLnWRuAEac1VPKiP
cqRK00fpzb0EP4vaxyBHwug/7PCNWnZB2Q3LyD24qQxbjAbXpQcJiMz2QUhaZSEb4MPtYKHEqzZg
alAa8lpnhNHWOLgoT8LNXGpNbTha/VQ+cF0IbkU7/F+9TQxZ1HT+4bo1+l3wu22i94vu0zb5/P3f
t4mCHauk65h36wNGwz/uFm4GoqMMSTOphftL6a/dooh/Eq00EAeKwuNoSt/A/LVb+CPuIxNWoanr
MnW0+p/sFvnfiD78+p8evd9OP9wgreG3N9iS1azF5LqW2rEgxO9tIR+TCmr7w+vjY01t1VTCyDfr
Pa8T8+Qb5ItEB0ExanHatB1WYN3Gjb0lM65nPYJGGeQwaEqMwQykyIEP4ece+9d8AMccSPIsKepz
K2xZ94Glh+FbpkuXVrwtc6EdJUjX9UJCzwIO7OfpNvLweAhCz7dvevch53qi217ddfgdhK5gaRJJ
kfiRtMWzqkP8v4vFyLwjiY0Q7WVQdHBZTupsrmA6JYw14t6UyKmrx6QeNK9ihztrmAOkgNylhk6a
HfyEDvpSYHaAQXg056WTq6o1cMtTCghncEg03nOEbEMXQ3I3fCwHUAnI6eAQhsW4zL2JEtqtNq9J
X2ztynO0FOlkW51hMecdlNjwbk4E5X4wPAkOtqLjxqmOtQSbtzvaJerMIpVXRnLfCmm0uIe4VoEg
uxVziXBch5AhEkIw1TtVN01Dcn9r6iYYy6QR8lclwZsWmmy76NECMYexdB0Epj0wkmsCX2IADCMK
iIb6jkNMnUoLpm6jT3Pmz0lsfCj3t0Q2Rv4jmdUYYZtyT84sESDnL9FDORtlAsSJy7aY3ywZDzPP
6IVXngizZZoR9tzDmncFncqHH+AvHah2gh5f8EBrwsR2G7q2GtA+TZ1EAEuUVCxxu0NBYIZQvkrx
rqjSaRUh65V9DIjM20x0tUvcczpu8WhAvhp7DRMYadqK0fMdzKPUcEiS7nYBWtqUqHuIWrmjo7ph
JZKh50tJWvYUmlloqxqqX1OOYMMTWKBA6CvHVRXZWfsyqMRRIeN1UQymvk/2JCVH3fDA6aWubrYC
MIjMwDSQE6L8D2VGD1ozvHFqy5k/vfERSj6kEwDSipSIQII8fIcYg/5BDjjpkWzXl4wmXEnh0dyY
iMep41UHSdWsENWKGmnwI8lw1ZBHdPVYDAAuBFzRRCcNAKjF+/QWftzATvWbME79Y3bDZ6YgsMSM
Bdq1/8Un90DWFV00MSk1VQqd35/cxkCkQv7p5P737//Xya3/aWI7a3IIy7pk0Fx8P7mNPyljNJUm
bSD98wz+18ktD/4kdQknQXK+uUx+PLlpCkhZ6c9tfqfc3wX/0cktfgbqgVB+fOl63xv8cHKXblyV
XqIKUylBoJEiPnnodMXSux+/NyI26ajLb2636IQSDFAz5nh5MyZm/3iBgUgZ25FGmUruh95dW7Ne
6gQdhACXYbwpXDxW88RpvMwOY09ehP/D3Xk1xW7lX/sTaWpLW2Hrlg7qCDQZblQHOCjnrE//PvL8
PSf4rZnyrWuC7WMamobe4bfWetZwHrNObKfpwEGT+vfyEFuNtZu1Bzk9Wd13Y/qWzTQTLYchNNE+
+zSGV32ocOohqYYfbmN7ECq3TfJok7RXoY96xoSdspsBMoWPZ1Lc1qpYZ+2NI7IvQ2O4XkyffmLF
B519kv0mZQk3g53VCVZSgcXK5NBijRW6dUO3lzN3V3bEuLV4Vzi4hxh4huDd6fTYNowhou2jOE+z
xd8EuPwGH5hTm9TPQRFA8bFnLiFzBHxT07ClBVmxsQf/IDQAllkx7Cuz/Z4yKxvS9JgnhJVEwjQC
XcT2w2+R0YqNbULY5LSGcX4qTNy6+dx7omvWwgrds9JC605o/nNvCfDPZFVFOD1HLJAyj+1Vbs4k
jCKz3FXm7agmOD5FUT+lczpE69QxqaTp35NmeCwVovaQB7iEu/B+mKznPAyv7W6o1o6be2NmP1it
eZBopplV5auRKOfc69DPRnAcTUrFNPlnPdOucoIC48DFUPnp2SVv2tlU82VT5lzFo3MrWWwjTR2W
Nh1LFvvW1XaVDwYhcg7cN77Vs3upev8Strh+tVB+yDo5xyH+eEk42KLmnt+uHqNhr3pcOE/h+FhE
BmNL59xTSZ2BuKoEA+HC3tTdRIou7T7ipNlIo9+Whfbl82oaiF8SFUPjXzJaM57CFvjdNGmeZlpe
7aanwiIluASMaGnwzeJoaNVOaM7tZNleya+e3wMqm+qdLLA6CIq/dLLIIYQGziaCmuLEaEiFVGW/
L2pwiXroklRKTfGUpfXDP3hZ5VTocmQVjjTNJXn0Pw7EgpveL8vqXx//57Lq/ItDIAdfUynj99uj
bkvTdviChsFZ/NfzsKDPVLkWkx7xx5zjx3nYYvpncnHUUemXZfpvDFTkX1fVX5/5732uSrVhNARl
e7CDdJcE2VEPFQSMIHyo8+LQzkW85Xft1rL77SjaYzg4Ww6hu5JbojNc0ppEBs2dRrkbguGoSb3B
ezwTWhxTBqxZbmwqg1XFz2EALaca60nP9FNN9kIpnwuhdjBZqRKj24TgnvS28fxSQrti6FxxTJEw
VfTrZnR3XYaVPNYu2qDORu+s4qyDV1juXSfC0/Nh+2gT0SUSL6OZ3YrK+m5YZAOlle14jpEnU83a
JmRJwF5g1GsaWAv+WL9ZOiDX3LaKb9JtuSTmonpvqrR6l0MoVgXPY6XC9JB0UN/wl2jCB2sZVh99
gNG1RWWX1D5qzScXylM4fa9icpSD+97FrzUO+cG6j1LnazCanQpiAA2DKh9DK0meDBLmeXHJhg6P
7nez1W7CXpI66XxyOYodJCGw7zzX2aGoqQpMAmqH81Phx4c+I1iQcSfusWFPamuk7379EpHuHSrP
5RRp5G/DBNQrPFagkFNmuG2BYGrb68ZWG+WwRuZwmtk7U6LreTuchIRRhzpUG1jGOfGazbPdUb/e
6Jtqboi8EF3HLK6Mr9wlaCyDo2Ykj6ae7bjpHGvrtRbVSF1zfmXV464Vn9qM+MKWXDmTV7MZJu5D
koP0mIr71LZ2UqOoPvIfJFZ0n+wW1/5by1jwhcnK1YKVbBZvl7xS+pdDBtQU2aqyjGsTtadfDJ2O
u6G3KNr2bf3CCObDglJpO/HRajQs1Bbp4gmOJofisvJ3EpHKiv0nwyX1Uyb3bgsbMhHiS8L7qpv1
xKnYrx7Tyva68cFMHluyACHxh1anF27Cthfo2W1eB4+TmW9D+zXJcXQan6ZoAU3X/Vqb9IOMZm+s
SZCpOifEYBOAMIfBizSwjrJ8LItrLQ2eZSOffWFshgq8Uir25ZzcRq5J6GWKn6wezksZnZohv2l1
vn6kw0HU2tEi1DmTSGdis4vmRF9FAJ/6EYKYBgNNxJg1XaBgq7CNFXZ8GumakN+WFrA2/i3bfHe7
VO66BbUM9KGPK2p5GszI7cAumVfJNpi4Q/Rtuyv68pzS1lCW2f1M1dw67tO7McdJ4kdEk/p70TvA
BH2EgQGAA4ahqzl/D8PAwpFV29c8A0/L7pNJ3DmG+T7KCGsh7w3BSJSb1DYQhNyAKPfgAKLaumuG
gqtTHxKmm8bzCDR0rIMXe/pqXfPWN5/KeYbp69yXYfNgsE2XNb/dYfIkVHpMrI6fOyiPpuHCDlfB
jEpcl9OQemauD5vSV9+a0O0I0znpt3/0zsbc0jD15STO5OO/XxhsaxH8ftvZfn/8nzub+pfQTdNy
HLEczGl1/3FhWFQEtjWHKwO7Kvvej1GP/i+TfZZhqcP+ZchlJ/2xtSl2QxfdwcFjyzP+O1sbD/jr
ZPSXp/6bWJBUdTeXWtkdyP9/5JW0t5Yq7xPVU3VhTdHTwGq/7SN9IasWNOLEAEuzqUmxNmmcOZPm
umW936RppTaza6ItDtUk1lXCmzNJLBN6igOLouxvC4n505nFYxBbl7SARDLOM1i+htOX7kR3riI7
mZlrQ0tz6lVz07NN1tm4ieWmsGKDNTPM10W72LgC5yV1adhsc9ZTXczlpg+HFi6Dw+XeTm8tqb0Y
hqatua2xelDWqeruRg9ZC4yuPgUdVNa0aoikFfSUpHOwr62QI7hRMLOtsWgWzmhf5ok1PxjdGVip
nXt2m90wYXgg9Pwwm4m/rQvprwN3+pZEgSAlbwD/mxgKhzqkgDzFElvVrF/Vbct7dRWPS2y2JOM+
JP5jF7DzKhq/OfTawaqVEUFL9lt9xP2rAoJLSf9RzgFoQQktItBOfeOGO1kRfohMnWijjtHNnaS6
Gg2Mm+g9wUvBaw8kPcQVl0swWnpaeULVYJudsQtOKjU5KDv5c1/EpyR3rNVs9syzh1Z5eqyZAHGJ
w2Rlaa3LGHHHKsZorSuBw2yc8bEq96GT2XumYYw2cUMY2a0dRiCtmK+vDBFjb2zR6Z2ZyVbiwIbQ
Oc1wjJ4g3rtAso3yFBjp3ird95E2XMMF3yD05L7PR7yxWngbZeONmYflWjcKeDLq0E4Y7pTpG9u0
zcK1ZXbiUA8uHezCb290VT0OyTRsy9ocdpGpxvt5bG51N6DKI26HQ5PRnpmxyvtdi7O1jEIXXizc
KXMePrnieVFs77JgcaS7obyKRbSLRm14tmSE9dWwHNoa9OI2KRvds3sZ3GSx0Ddd04W7UrbTvRPh
sFANVRR6RXF5nrXAtwnNFWb5lWfVY5yV85Wjz/ouH+c36VB4w9uGcyI3J03RY+KEu2IQzibMeAXb
cH7PUO8wEtvM6VzdXFmdcaxNveWiZTSfQe+MW7/nmabaYN6kpbpvE4sXVsuTzThDasjK4SmbqsGT
ZvbmxlXrpcwciBDq49oNCcg1WfVuNtq928dypcl0a0xaBOYG/GCWYgpLJsB1pVORoEqJ4Q/lcFOm
lf6sy1DtxkySdRxy1X2XQX/fRXDXmkRH7hvnlsxtuxZDsYsUL7XLaNit1Hc/ZBjr1+pihexD+hTc
hS7IAqmKcVXr5TIaU8lXxsSYOQ7fNNWKtC3t2ergrdY5ZfSJfszDqd/zqpPaLbXvluE/hj2eO236
TEOCx1GD08uawC/6lHtVpf1mumQ2Tbv+zO25p6RgxhepShMYM3f0OCLAP0fTv0uH/6kKoDJssYz5
LSTnJeX5X6SNRZP+63732+P/3O+cf9nm8jm5Jf51QIbILtnUOJY6i6b3836HXG/armCw5rrsw7/s
d4tA6KJ9LNrh37jH6X/c035Txn/+vn+3b2daFlmzSNoD3UpEeARJn5hiV5AwE4thXeJ/ylooPk0b
fCv7cWvr3EC0Ml0booEOUAfYbe3oaJTM27OGNZSu2DqJXxyz2jdtx+aiTPgquJNVcKwcnZhhe7C6
6UUPYFlq4YesmGkk2UrMxZFZ1KYdx42U5j6Djx8NE7VINJ2WDHMcV9v3jbNJmExZDo401RWroc68
VvMi0173Q3gwZh+WZLFmZvXm4vdLdER5G/6uFm40gN9OfadDi4kCMtV1TaBq9BxtXbra7RTBlU3z
HbwWyj7oMUrMG7vwt74FGsz8HBqoJ6l9rUR4CFjGsjLYJD6mH+AIedh4kkZ1ACXk/rOXNJ4f+wJa
NNfHLPbcCO4X/tIi1uEP93vF0m1CEMO6mdb+fmTonoXtqmzDddmJo5bQ0RmJDyOreU2mB12VXipO
g26cOp56MnCJseRuSrptRVRXR0bRSSxGmbGiaYVp5lfp1qciay6N9hXARgsS+C31t6iGsJMS8JcD
7ACtefPns10V7srICFaPTcou7dtKX5d9/1w1IX6eqf1WFHa8qdNOncwAvSO3I36a0jy1o9l6ruxA
VaeUzhdjV207n0iIMzzMiSMwzWdy2xIdXBsJU8ZROK9DO9OExorYfEr31Yisk2/OXqf3qxpRyUAk
cItko5OHqjF5O/pLkbYb0UnCjhohhkjPPYvfrt4d/uhguQtlg4YRBbtKWju66diefBghufaatnj2
UDtGuFWheP8Hn+IZ5GONspW0GbTzn/+6qjnC/X0+9dfH/7mqWf+ydZdZrf7H+H5xI/zH3sC/Ukyo
lsmYyYngp1M8Y38ahBY1FmVWxy+EA+lPe4OLjqCUpSz0WmXqf+sQb/3F/yl+eeaGWqyvP039h0i5
fpua/h7GBjmyxL3twHpJwiKhfjJTT2XXTYGPgATbyB+23RU9lJOn0526BdRFMfvNNHKv3JTjFkV0
1C4CpoR80Y6pvMvqO/IRKtrBP6irNR8I8Y501z0fkH+04ok/t9HPHustXwpsjP+9JCqZIVp+58vx
DKa78qPLD9ryGYwzX4ODeXNIXyxjlb4U8SEKV8MFkXmXQANJWGPxLtNEfW/4p2baWz7PMf8IvngW
S1XmduyYB69K6OX2I1Ub4c0T5H1besNFB1J+Kf03FtD1J1z1cw//5ka88edwsr+DkHIPvAhGtVWP
VJkV5GWFB+Qh1U99tYYhGnwFX/JRhxiwpMToOEs38mqS56mBfsIZ5srdyaun+d7dGWcsygVsrHoz
y03pHtwOaz1PWrVbTYEwuskldERjxQDmHA9QVYhXbeGQtRg2oXPEK3Ee5Jl+CtOFtnaJ4kNorZqD
gd77gfO1Mm4GswMq0SRqkxzzBsJcdgqHQ3/r588qQfgd4FJA8rUfjJDiJciq0Uuys1te8fvWpqu8
vs5fAR6kr/6eHko8vwiW1maffLchMZabdvowxwMBDTRRwvYIJhn/OwuQZi1FOVeaUbDIbprim3p1
g6tvzR4kCnS7Bv5KupsRsiul7VjzRviPJLdGihFh87qvqQm3a2gW1ByEX9F0/NS7YT1qctM+a3fa
dX/MDevDXz5r8j3urvt3Ub9JtY2AieZ7KXcxnyFc2mnsw1ScbISeaIA6vCD1A2ctOvOoIlRbCtR4
FrACP9JjKui8cejP2sLg3bjRbvmLtamCNf+1T/pb7NIUAIkoBdO6oV/+c36ihwAdqlmPAPjR0/mm
KKOEjm1AzzPWGn65LPSGJVRLs2dGccyOj0/h0GVr/j63t1O/pIu17j10V1O76SCd0wrrejp3vAys
4YYPSOyQngGvME88QK7cA5636qFBuHZBy8lL6eR0YgTR8in9BNdvsrfyjVutrtkGmCLZ2/a6ztfc
nV0bVYbtcjXZGw2c4dmKiNSu83JV1qdOnfmz7MM/DvctFQPox+ALmYqmZFJycQj45aNZ5lKPm8w9
lAcai46Lx2itjauZ2/zZekw+MmAe9DxcqS39WnwKtjkCOdTdHhMWhkew8zFJqTMxVJ1iikN/4R8h
O7WrhVUOUujS86cLgBUOb7VEe0O4Ljml2O1bXG2xDDT3ML7at/LCdC4P9+p5JlTWvlUGUP7LgBoP
aLn3+EeEezkf5sc09WgA2CbMXd/ATIDTW8vv6th7khjlrmTEPa1y554dG9e0dDeM5TV1q6WfVKtr
R6d8z5gMNt2VccWFpSnOOco+GOL2QlOv3MILSl4I7by1rJsX/ayO3OkIz+z4iBVltdvhIq6zY3ak
eGQ/38q9cT3fcjNkzLupdtwlgNB123ZY9dqV/ooKVTyz+pYbPkR+Js/yYQbsDj7z/7zA/9y7hovJ
BusSkoz4n6oRkvXvszXj18f/uSs7aOfcC0hiOuyycnEW/jAdChMjrsWgjEPBz6ZDqf9LCCw/mHfx
YAkckP/ZlRcblYXBmusGWpSLJfHvXDeMv+QZuV/xBP/zrS9erp+3ZTFORjp1aXeQCbCRPn/DInA0
g2Ln+EBoUQicUSdxG1yZi3CgQS02223bIwd1BF2b54Hxl9ZPqwjZYWYUNcfTKWzcbazrzBGqvYNM
oVyKyJEtSkxTCTJGVQIVr46Bkp6vo9wgbiB5hD5Sz4uevje1w6qVrXPEkQ6RJOiiw4Bo0rv+lvH9
WusOM5JKjLRSI7HknbZuWyRTsw5vm4SWbCy6SDLci1JrTJ7wT7YnLXIuTZzexpm1TltixYYBS5rF
YkLdClw2hyQ9qnw8FUjJSd2fc74nDZekbLWtXaUX07p1jPGb6Li43zc9SGzgcOODEdss8p227St3
3fFe90X7apIm0HuAwu1DkL3IAXwMY/pgIlwBv0vN0ZvfTfoqHD6FJXapM2xm4xsu9wMLwbZy6rOd
YDgY6dwkvdMwPRwS2pRIuoi8OVoUZ2rFtB3j4GEgTT0O6VEf67MvSc139qlIwnWLldjQ6My06+tB
QKuAeZkKcnhBWHxP6Dy85H4zr7Mi1R7c3og/m6IJLprlFp4SZCmK5rXW2uBK2JqOKanNvVpgFFPd
N20Ot6kV38XRdD255qFi6Qji6T02RbB2J3CpFS0UNtMLN/XGmHNYpe2V8TTkZ90XFxECMzfLDV69
w1SBERCUITQ5uG9ZMk404u+26XzDXHE3V+ltF9OIoOm8DMV1m9Adqg0HYeNJtS0S4oHVnbM5sDZ+
Ha8am+1r1jYZKE01XJK59EaNmsLOvNbhvWtmTS+Os6sFzPFghNFpXBnYCGyt2tp1d9B0dRuW2FE1
06eDovKcefkWnPG1Vej9uWZqG30EQMyIllNNMnzrlnFzwL45ziaiPBt8MYf666j5mw5pa8imTYnU
JZG8bKQvBZJAoIQZKGKWASEOhQwv4TpHMcNQeWWgoFm282CgqI2tuTNQ2GKUNoXi1oQf1TRyBhyv
aqHWjfh0tX6X5fnVP/gepRaftm3qrrWsXf/T+LoYAX5bsX9//I8VG+HC+b9oxK/rtYGBFiVf/lvK
ZwD0w/aKLYDBEMLMYgn/6RbFeo1BVpeupRPVX5IYf2e9tv6CKGK9/uWJ/6aFGCrL58BR9WG2831u
2FcdnUE2/B3NyI9jH0PyW1pcMHlOIUbDuL7u6BiZ6VSzi3yrTcBFUCgcG5a9ExmoyvhosCzGjIVY
sTXH4grmi2/V6AAZJrKbNemuVYCPUrH2OeDWY3+bunhXHFDNbWwfgz9GqvWqBH4/yPHOloPX+s02
BQitIWSWfAFHS7xqOWoPzxEx2RyUQJuAKQRa46ieUs4UnHrdI/MD0MqWBMc0noYkuYSIA0rEe8O0
93KcrPvGL64V826aE93rIvdh33VrVbbfQ4SQK2wPzra1IEtLkX4rZLjza2dTt9Gls2NugK7JSXiq
p9sqjYYtNq2neNLWVZ8+N9HcrbM4QqnRaYw0SmpVihttKs+Yds5pZAFtfLdcGq7cdrj2sS6Y+2AM
Nw0F3yY7gH6tq2E9zAEbAFjqefJcuq4jk2WKQh9605ZZS1slG8MATc7AujL3ZlFt8gpXaK5R96K2
ydis/GC8T8aPfLS2OUl/ByCHMBwvkfsgohfDtHdaGt8sWO3h7EMYywE/ZZ8uhtjUPheLLRRUkRtv
hPlaUP3kP4TtsHGgJVj5zbhU7Qlr4wx3QaeDapDoIDRQmjDSuoZZDkiVxqCWBv1oSMe9ltj7Hhew
wT2mp0iwF8ZjTOo/5y6lUH9dwYe8a4YPEwVmKVI41SRswltJhNhPnobxxTVuR2c7d0ddv/SVffQz
F2rh92DcF85Lndykzr5Ibu1OnrCyqVx/y5PwRql7C5Ig2wy7wkg9Ij9hG2aIvc0ymkUDCr1ioEw9
Vwk3wYoBAqZhEOhyjnUuqqP/kRr12v7UmUbVaUmXL4YUflsT51Ro9yU8hETT8BA+hPON3UB/4QY0
hWojq3hd6+OqGo1NKXHbQZwYZgpXDOdk2E+djQY4B9vEDTc6xpiMEYBfPRTc+KLmqY4vPed5y3kx
l8hS/SHpS9ADrGDFo2M/R9zLi+C7n92UHMEDRmN95mP2uu2pHSlRr1Ix7SOXCLbLPaPgO06/Wuia
zp0YPrT0NEfXg7IQ3h8T3soFR7XSqFHkCG7qD1N6ndqQSNv0ejZ1Gv2SjaTgwZ2wOrPRxbAsC/Hl
l4wZ8QJSENlgY3Oe8v5WpOh6wwDPGii4j3gx1jn9PFQ/LNqGI3e10a8z8zoRbzmzx6Ux1vysqPO2
p2BvEemLEEycw6w/TbAEYrXP3TcfW73C+/bHgYTqZFcTqxj5KhDGqUZMneRXVcBeHKFb9d21zoc4
FV0NE+WmmUEFnHXfWw+aiU+p+RzFCyvEVWc8iWI859oxMN6c+oOIzFU0Ujmv27u8se9SDIMmw9ZY
iLWWXALnrqqKPSvlArkWRcD3wC+Ufw9Nqchcfmwlg9FLQsOCXOY06r6Yu11rNwfR8qLEdMaAs1LY
IuiG1Suec9PfdNZnr1FBSoWB6kuvtea70WRUNFD04zIVAEePKHVMWEgsiC/DccanGZa0SY74ODX9
FpuhJKlqFIVnQX/MjPxDtz8qWiNkcFiYexH0EyunohxcsjGcHW3e1irx3Kl9M8HLdZrPLZu1I9Tf
TTnQ5YR9vE7Va6uZn5yTYJ715l0TW94wdmvZDQdlDvVa9GJnOtZ+Tg3uwu1hMIJnIw02OuOPxfHR
BeFutDnhx23EJHt4GkxBZmc696U8lSknVjPkKKXb6YsuksdcyE3TBA+9LoAmiRtNRtftSFNs4T/0
RrsLqXnpZuYyYwPvVcSz+4nv+FhXAZX3CbV3RcvH6zejo11zHMVWDtQ+sN0Tdx0vIYAsNJ1aquI4
YWdZGbKuWXg6Sivc+9HUXp10vtqZc+2v7WlaTUlw7uNhp4EwssiCiBnSR+pYoI1H8I/ZpiuTYzmY
t+lgvgyWSWNzcT37KeKo1YwfUlqbIoLaMmcPU/KlGw7uE+clDtzV3LF1je+FSvuVozipcuZKr0zd
edXND3ZHZhycp2trH8350bEMamqyod5qzdSsI86yaWhs+dGegpk+ZNqFZune1SxEotyr2dyWAol8
XuLSFV1fGPebqDviNSa4OyOAp11CGMuE1zFi3Q16jeZe+2Z2DPDS4UFljhdNJd/lJHeFDE4Cf/9Q
teM/Wi7k/KWUlLqOIcU2/9cVfplP/3og/MvjfxwIHQs7Kfd3G7+2RXDp5ys8mUCs9uLfQShu9z+O
hBwhFb/aDiN0xV9+vsKbhk7O1hGLGd/+e85Pi0H878HBX56689sVHlXZyWQx1Ad7ImPqf8DNXInW
fylYWav5q+8VXFKwuFQX9xLLHOG9uJarSj+ECaT4ZNf79dpWk5fEOfNNjkh94GXagw32MrapKNa/
BaQAJ6lfjY1c6XVw3THl8knOhtwWQyvlDktdPZ1ffQlS2y02SeCf2wGXtBtiYwNbFkgseWF+CKuS
0dmDOaQrLDTXPPMnh/ewkteG8Sq6vYtNT7fDRcI7RhhOW4qDxq5/sDP9xq2GY8+7tbRInvSuzgh6
eg/z/sqcnKe4PWeMICOtoceNro+gxg4XeI1lH3oXXpHRXGt5+Ogsod44uIwawIDGeHJDDCpkW4pQ
eXXp6YW8K6bm3CcCdyJ8Uz99jKPjyJszEXsZacdK7DOuZPVHWtif8RhvfCv2uqK49/ERuY3hSWte
Vy1dw6FxjHqW2Do9qBRrIsPdPn0a2qLYdtGNJeJzqRf39RKlap35xdGCY93IfFXhJsawykfb1j1J
D84vp3yOX8IJgSEDcjCta833pKqvZTuelWKEUC9N6UT/FXUfM65yl7mIHwxXFXafLMN9QWNW17v8
OVtads5tZpHztxmS+mS88F2cO61+xWXlYYHsE5Yxo/Q4Cr4mvYl3aoHlgU0PKQUdpJc6zk7VTzVb
fCi51hZzfuW0nddAxmyEIkrF5jyo2lMhBYRGg5KahU+5GUDlrBXEYZSO3hpxVeUkxjL/UKRPY47f
taUdW9faXWYMzCa7mdZl6zSFxLilbxxibbwN2vQmTecvtyPcQKLUjOcnKzW8vOm8vCzWTt+dljmK
zNObpGh3ZuaeEpNEn5OGX4ljbHNggwUxc1He+Q3Bc07QWmGi6xY3FZJ4jEts6gBTZOpG8HO3yET5
NFLXEJejZjPRzDSz1YeZudKrd62iginXtlM63EYRIcS04J01FIRJ7vwYBCfHOsAhGyfkWRT4inQE
r0k7VKPbI81ThmPtbfccNsin01A22zhDVPKNvQTLPTkFrif0EI06oUzExzBp33ORXNJc0IWC52xA
6qVBiLjfLRahdWwd05IKnew6C6JdrnebzjRODQa4pImeVYMTDfLR2SzfZnCl1FOnBnKFXh2HrPEa
keKCZpZPun7guI8bcGcNmINGJl3us+nz1krbx5jX1GaoJwvr6Kh4z/WMZSXFlAxV6exUaksC9F5E
Nk1SDqN+fwoOYuppIg/aY+kbr04k14LtPoGRNNjgWrjABhEQG6Nd6n1CPeJT6WJruL7vWSKH9N8C
AWrLp1BiQQ9L1T34ojY2BfeUrkR9r95FaK0jzEhdoDwJ3N7Jku3I6KSMkFQ06NgGhVUzKTnG8JU5
rV3+OjLUcdIHLtL3ZLTWhX5Js3ecdfA19FWwZDsLvL5nbbCo6szgQT+hEJHrjFlj0SQdbT9QYlFz
QRpKRSyS61fWen7OtaLNEDaHF1RX3iU9V/Hq2DNvNDlUZs2wTdVdlFIRZ2VPiZXQ2JUn9PDgTS7C
fWPCwKOMvWa0NI9QUYkLdo17YEs48O6jFdn2hnbcabnaOoPDG0heXDjUuRYdAlrYBkedrAEwbAoP
yB3XMpjXveTHRklEpLvbSD9ZNtfuAiNg9OWIyfNxCJQReEXWVWoQe9pUp00lysOcZSz8OP8YSt3m
zre2rR9bAxHBHl7rPribsnjTKefkti6ANcczEWKj/Nroaa7RHMQVgNzcrTfWiPme1hvdehfjE9aK
o9/ez/TN6KPXOaihMzXZ3CcDmw2Kd2vAqp7VHN+STXigujtJ91P4KjVuIXQ9BVwFBmtgWxmZFZS0
GGB67+ZpV0zVKSUEG0t9PRJS7UvLK7po09VnUVqweel6Sgbnrs3mgxmWmxgDvZuZiE8DP00+aRLz
O4K/BWCfQYaM4yK8w+YqQW1ywe3VRHEdYpWRaT/3IBWHnvkhUlLUba0u2GQQh6h2jkkFBeqtVY8z
e+00NNvZeiuB0lNWpujxqaDp9FQ29f2qFRQZ4p4MnBst/nDkuF4OnaopOAaLS2fq112tzrlLlmI2
/Banm3wf+tnrnf46xfhOcVv74MvoDTUdX/S4/iePArFs6RiyMIstXBIOWv/FKIaziw/4/eT32+N/
OvkZ2MHUnxINJ68/xRt0HV1g92IqJqQFK+Xnkx9hExNSijQX+5riKPrDGE1MiFiDyTGVKaH5tzLw
ZEX/Pye/H08dFelX8cZsQuLqVVEfUJzJvFBBP234LV6qTVg5jZMf7WlsdRkJTEybI0SOraO9EVOT
6Kl4F5fySh61VGWYm2jesf0Z3vgB+rqgMepx1NcSB7Crf3XJvXkR1rGdrtP4DSp6qjxaJ5LmjrOT
z+SCG7ON7eIm+oq+2mSLmjhcgufMJMn41KJv+xXJRGKZ60pdm/RopUTR74xLCHeeZ1jkR6v1+Oo8
q8Apr/hyPKEp84ZwQe1BveyoAot3DcWT55m+uTA+2XsBYIsMXH2luFczvTqPw/Kw9uXfoPC+3vFC
6O5Nx+yfL1xvs/c5Y8QjPzPS/CmVnR0373UbbEqwfDTbVmsCoM6jLV5Jr5dnGyf3hv8bLi6nwQj3
iLsbizMPSU/ikO79i3loT9l1yd3zpXqCU/8EcHczAvp072EG/z/uzmu5eSzL0i80nIA3t7AEaEUj
irpByAIgCEsQ7unnQ/Z0Z3Z2xdTUbUUplH9JNBAInLP32stY9/VizavT61JO+PFr9tvjy4kHwOh2
pgkpd98LZ1jF0fKJGqQWYg8ItEBlreBzHMercaNNxpyMikKwWX2OZKPiEeJQpNfrIV6PGDgeb7s0
LO3pk7DFiBS3JcOhgwpxowsQNAF/XJ5IOVy+EX3Jl3ADueWnPXm3NaTogDW971yYF4G51Q/aHuk8
Geo5rl2zhY7pYo3g6i7leSAFujt+E6Me6TuTHUpEuPt8WuJ7ZlrV8nlVTuLBdIGWNMf4bpYGFm/E
p/HSwaG5JA66ru6Sb1BQDp9zJmT2dcOKivCYck47e2TbCRvOMuCHN7x0pmWMeWyOhOgif8pL1Eow
FxMm7LuR+B1imrD+IKI8XT1JzyE8L/rND/lhfG2D7AAYLtxD5ALTYiNXV9nT7uFzcpOWaFw7Xg5r
un5YiSfMGXTCgtcoLaOQSWd5DxrhIhNGnx0Qz+BXTYn1fOxuF5VjI7vBl1dPP5n9pFEFnfky6mB6
yTSH6I7FGwJfLtU3bjMMVhiE7jSoKhD73jPxykWq+OXr7bT4gqRuesJGmcNTMr8oQKIIdAHwOYov
k+YIR62mngcstFrNUXKSXO82BtgE/63Fw3h9rs2X2wckfNXvUCM7ZohbdTDgbIoImnyRVrWKdk1e
J15tQOQ3uAiNZ8RuspWn4F7bPHMk1lh86T1FOWi7G0gm5mjqQXrLWjcnpBG7DCfRPARzae5V9yWI
+WykJjSbB5ZxkzdiwMvM9Fv+rV4FLwt4owlhNcQklhHV2qubxQ8pw204fpN3ytHXPeZJwe2S8AF/
6q7wvZ+zOWsnk+kDKP+wpMWztP3t36ZQfyERQz+LW51gA6IN8DRlYufGvrEmQrRaMXCrdK6wEmvA
fbPUbdHm0ljp2Gf2Lgxz4jZ6kkhBn7DpF/FiAg+HKUJ86Q7LL/vxiPy+ftHdVlpiXdGSBTx+Tc0B
c4+71yxgxHjQb8jcyvC3/ZY8Nbxvo131Stgawq3FO/EgrmKh7fLakKRnPicRI7PeesoWebt4uJHc
VTA3tuTt7VM8GKdq6Rerxav5Me6E4+JMfnr5lSBLI5Fn00MJkk7jHovaZbMipv5hE/7ertKzjm1a
59aiV3K7mg5Kjfw8lQDzFqmSKDQIryw+dVLNv/VzS5jBg9sJJ1uruIgHfv2srAnMNaFemqPTMe4A
duQqqxVAP0eQMSp0RR1+rpM9/XxYVe06TdwIS1nUMlw2xpzsG+0WL7oP5G2TmSomm7oCASW13ItA
IluXq0D9rYPW1ayLdpx+H+viA12KS561gxcdLlsj9r8x3rsEAN7WBBNesXNWMS9mPoyxCk2UM9jc
BOSDYpoIHpAG8Hg2JZnYnYv/o80nsM7vnupHLDJhFtxexZc2nHFpr8UvNnh6PDtf49/7mszaRkd7
03/LPUIcJ/pKIJU17G9iaCTn5+I9DkxNxcHlLVl1k6WejWXOukPoj+EmNH4TpaDmMw+ChayAiCfc
TsTQ6a3P1pAEYxhtJN88MttmuyRH8Bm56i7/NTaP/WPfYRmMxZF6xiDsfCZSHQ9VqEE/pQd3aLZd
IivbYp6itSsl33RIWFbHZlMUn3m2Q2cwQbHFQNE4poFxNE5TSEBMFy78x57QjDw4mnPw99Nl9nYb
oUjtxD6Yzf00PpiVsBTIeoW/hfAHXeEOy49nZrebQXXyXXceF3Z3pvi8hyiTNspnxIAJPAbBU+Pz
1cX28dzYYWIBd9AlS7A6EiuWbH77GYNQe0bLwO/fesxsMF6DU6Brc7DhP7Mh02Wwt7/Xln97/p+1
pYE/EkUk4iRNU2alwZ+1pQncKDCDpqaltORF/0QVFRlMceb9YOyHc95fa0sZmpFIEYwXlDLrE/4V
HQJl7j8oLv9y7MZs4/H1cUiLGEM/8X8ViZaonXEHVjRGl/Q54SWeUT/h4cbje1n8VPhaxnDUn8/U
TuTX6ukvHok3LvZDlr4idN606Z01hrgIUh0qQpcnbH9FUCO5oREfRk+XD1FDtNkc8Qsi7lBBCmRG
UjRGTBklftXG7Oy6PVUvHagmqzMVA3taJWAuxhKInykz61uhQlsUt0LvmGSqEsOIqRgME4/45tgI
eg+e/RReriToWtuEdLKPipoq9auVQrdtrVmACEZgO4W1Kf9gQ68TH4bJx8fTud6AcG4g9ORJTbaZ
hWaD4VK2ZhnDv8FqWzJsUPq9GBZpLc8mKG9fmWrvUx9xHua8XTA4ml+sE3IqPGoGRxfWki3ZWKzS
vNsssw7CJz2InW8i1iiPDYJw7Kz8zdBXocuPt4vhYuQumOdsGP/1ZAv6KlO7gNIHkxBvUDLpy2v8
wZlIX9u3ufTHMu0VgTqIAufwsVhyTKt7cv/pYfGKis6zpKV56JMIpLd30vrpVkTEIpm3RwAoQ71W
WI3XCbVh8lyp1VVI5VdwKV7RNJc1wyCh+jHa5j2LO0+8OzK1ZgHBxsh3dzlo6LwT53YqEiAVX8b6
Ager2OmuTeuY1bu0baBBrRQbayFAz33vV7v6BfWDTMqUC7yMr6708tq8NdThX2REYM1EXyPu+HlM
yXGf0wxUJomv2rvxXrKtkbusvBgb/Qi2+RbxbxlTb6qukcJ8YM733r0xoSQ3NHofvugGaCbojHhm
x6OhZG7U3ZiQWWgJofGSfiDeP0lhs0Z9eci26tsI5SqUyQpT7OwgQx0nZk7iDENy/U2+Oc23b0K5
w8gf1kzfhjXFpdOctF/Brpj6DA55RHyx562zAyGitux1PEafs/gkmwGtZYT3fbkdSDwqt/d9dUq+
iSInnxu1T37+1OFTX/iBEC+5YH8kDP6x1v2BCzSKXjI5Ea5RvZWdE4+9H+J0cjQpi1ndicgGUqNE
wmC4sJtPobeZf2MfvRidyvCaS4WoPLJB53C5piZXnFqxyD0Df0wkW7Ejw31uosxteg/G3yO2H/7d
y/05rgFz5h9AZDDk1DP2dBTpGZE8rx7/kFYCG9sB+3Swez0m05qMF03yUldguD7Bwb4+qvWpZpTA
ySAjAJk9IwUtSIat6akwi33AJtn0WmwzYWNkDq7KMsl0WMYSwC7aU+c9JS97f/w8n874R347dFyi
oDhnkvv84WI79pssLF8qT191+5lYjlXFt7z+/IS+z0RiC2HA1DcooMYzpg3vjzO9R34+GNSPO/qn
6SJfehIxynCaXbdX6ep+lT7KQwkpcDmc2j2hz0xKQRXTJe2DUbgsA7dv7bf+mKBtE6YnOW8da53L
LQypZTyPVB1u4oAM2XjU2AN14rTsPrHpisPE+1HhV7uVK76sub5PeaBiErzt1x8NnGowV+ApHb/S
lN7UA1zdjEG/a+6+/Fp7tSfxGm/jqfaKA7GVNJB4I9tQsP3WHRhpFx/1zMyGqLBLPRIdtze7XqG2
oFmwX2OPkHfnt3RfC3u0Kvv3aWE6ZxMi72KyammXYVMfcy91qGadW+WZwa/cW/r17kOYhv5MsKed
8tcQfEKn94Nd/hI+/J462voZlvxvVdqf8XIXQByFkZ94IinL6kU43xxqEgI/8J9srNZd+9fBBhWz
fsxDvllgf2wN1kEkHSSv7HIO+fIi1ACMlR2wcIdnKnyDCL8sYQptIif7mT7pGTmf+Qan6dSJlocf
fP02Jf7oXCIXYU9gvRNh7G7rG7SybknDxBpBqnZy6JKNGlKbMlLZLsJz84Kt2SH7xozDiq/1XvGm
12txKLaRxdzLJh2os9LvJ/2lg7GSRwKT9/vAwri3funYgg9iTpeEeA+zfTX5usIyJXCVlHBXDWlq
Ka3C8ueOcfsmfk928/EuOIlfnAoWGdjl7rayu01D7sZI2ev23tNr3PsqtS9MdxzBM9hqRvj5wN7O
cbRoO5aUr75hE1TnaS4YDFkiH1fIPv4HjhA2Yas8CM4WyWrEz9BiqkhoQfeBXpdPb/Jr1Z6Ddrhx
3eZ4d0hPo/PPmQBs6bRgmQb356q6h+UVFKjEhoTOz6mtTyMUnXSpuLFqST8PFvG7U/ulz0ye3UC6
shh8ITCzOQGeO7j4vnHyiMJrw9u0sO7EsUEvo8112CtxuRgW9kRd2gUt3PXWliHsNEt5BFTdtfgb
js1L92TtQaHdI0DXY7bSYKFqToo0HJrbUyrCuCgCla7NNNziHQ86b0AVnef5yyPjM7p5BovINL0y
PT7MhsJddVAebgdM83IXT2b/3hTfCd1bvq6p1BXxVQAPyH+1o0Z4mbnraciAkDZJuxZbrptb8GzD
NEO0xCLsiuUvqky6delJcYL/Bk2v3pRukmgHPAKUzxQv0yhm+YUulJ9grFpVJPiPBoGD9DymPRQx
IiZNvGC8vFks2/vFhLyQti6cZ7+VT+1dOOpKsXzGqj0bveaEzTPyJfE5544Ge5JCYShW9Ot6sknU
k5CfH/RjGKni/+6kdxGS14/pGDpd/MOFiioHaWQ4T4jLTRdoC+nfHDvGpEJnUK9Dt9X/if+2LlEE
/72+/9vz/1Lfi7KoCBTrfIer/9f6nrGtgRhAxqzqDyvtv9b3moAgAEqBMXty/CnHm4mkJi9kYtCB
ghARwL9S3+M//w/KewVDcTyWUSEYf48azss4Gu551oSPWj/llODoZQmUpWZD00Q2MNr4hacqrk4t
5mhiWOCEaQRTvdEIOkyoxZ2nsJxzj0wG+r7wYGv2dZbChycVPn6eFTaSZIr0jq64JsAtmOcdtwc/
yrG79onhrhooA4xWHY3HjJ5BBVrbRK6ZpkWWfASXzrTUuy1DI53JAvY8yYTkxnVfenXz/hjfxqR0
Z3cKKcJyoLYz5aUuCa2VnSwHXTR3mRa2ebFJISkpxvpm9rbKwFcRfZiVCOLUBcUxrkQyxqOExkaD
kx1MoYeMUL0xA0ofkPANAwHdktQ/DQ2xKVvMaXKPrBBthKanoIPWfYqc7kEm7SiH9/H3s9uNxLCV
GrZtOGhRAIV4/JmLsMTckFH4UglmrCfbJEf43OoFgFde6vjrpF51/ARYR651kiWHIpGYFp6qQl7A
RGRdBaieUNnpwMJ1SMAVxQmBd7WNg2wHpgiIn5NhSxbm6MoeJakzuk1QnFAhBpNzA9htLxG5R+UP
eIeo+pV8TmN7Lq7id9JOehs8mJVbK9g1FyazQyxC2Avidqfs9QPBcsBwplstq5W4ZYlDsgT0pTiW
pbu3i4Ix+vwwqEvNZ3QdLnHvskGXP8C9cUybaEWLQ/zewelrreEyfMbskdKKd+3lC5FfnRuzx8NX
UXo7Lz8oY7XACPAEGTPn8S6TCLNPmFLiDHK9fU5qKMPqt1QysNwbmFjrPBQni5exuifmAmEGGJgK
meOgEOTq0KKOiwDeKR0jIRif5pYoHjBENE/8gQAn7MTJjqhFxXzF5JG/gD2g2zB0o76A5Ij7qhV9
V6tiZawHEKguhKgoWk3pLeoV5M/F+4NRwismIOpLri8v2XBUX7JgCo3YKSY8I/znFx2SPG/o5VoM
JX05krMO5tM7QGLY9lYaF7oFqQBzxPK73U7irom9u2kPWPq+3Q5Ydlxlle2fTeEJhDg+3Mfo5Wj7
g8W7DDX5RY5c/ostITeKM9tZ6kvoaRQVKj99kms+0msc+Vf3WI+iw2zUHtCwPq1r60ZH2l9kC2Cc
EIFHj1vREt7i/YKadHvfPtcFSs8T4+wtDOTh9Xa4oipfx3vdf4LkTSFoXiDtZoLJGwKJjg7NV3tQ
0dv5nqO//aV3Vs1tHlTS1WQGE1Oe3mqbuX/icChPjAm8lFNGWU1F2JD7+GZ+zArJgo/bRA2PPFa1
8EOYwjE5qCNgYO9U52aThHjOIKdhbz8OP9M5ukybaDUgBGQu5N4bTnGg2u2Bqv4dlneBlyi5ItJZ
hyO/icnB4Uo/NmdtiaIu0LxnUPDXNq/3D+HNYDgGs9Ja81ZU5BD/tLf0u/swf2E4Q8ijNsfG/Bsy
67BtD4anEDCyz6/q6xg0IZX6sgjvYbchGfliwvbdAU+/3M9g0wRIvReghEgHDdoQQsT6LY+zzufb
Sv+gikAQ2e+0VekVLzjEbcpj5rQ/DwnnN/tGNcOkzBq4kzm6H+ZweOB1HkqiNKPhxBbZulGRZw4M
1IeBpMRT9b2Z+cqy9uJh22sBZHMRUSbFWW1VvXtsyKGOrtKE8ZabuKrkgYPG0zo9zsftvJjOAumS
v/hm1VRVOzkTCqnv89QjLp0E0J+RFASYyz6UAr+Zme9W3XsmjhEbCrHYBki8A4T8cWym4tw3KsmS
cUg8SUk+8qU0vIgb+2bz6lNv158Y+NFjiL1d8nYLK+EcwYs46jfqJiv2bme1Z5mzITUMojcMHNfA
lJ4H/sjWFEM8tZ8XrCXO97NKyf+w+QHXoP8AGf0h1/cYewUOp9TIYfWTEwtBdDdRMw488ht/Kr6I
wkr6LGL7vhWWCecj8ypfuOAszlXWbJoK2NkDFsZ5KH3l/2FHx6dRUkNmMM4tkoIXLHa7YnP3zTmP
PNo+Pu/3T05h/UloaFqFDwEHaE97k7TQvBJmYSL2xdZwEfwbD+/xUlFx6px94VE0/pMCTEWc+bcC
7H8+/z8LMAV/sj/Q079UXgpGCJRdoqCT5PTfkVWZhxuaRLkmadIfJsf/NbWX/zf6EmJ8oGryTYQ6
+i8gq0iJ/l55ccz4kwLfKip5EurfIiSjRHpW0ISrMMr08xS93wkzELqnVVWPnSJU8B8XVt3lXtOQ
VsgNBn1ryJB756uKe6EqereJduOiIoqYPrPIgQILKeygvtcyIAueyAD3VPg569NNlZxB/hq7lMps
K8LmFEy4iNAFI2lkSFGJFsIdR4Kzf8+v6F2sgSpMvFfOTTOdmj3hsZCYif3UOb0qQ8nZDSWG9v3s
c1dgAYgngDjmZUj4Ig1bdlNaDlntLtpTgRZHV0080/rdk6F+oWt2JzbrvD9U0OqLRFiqSYt8IFn2
Ux+q6XmB2EKKTGj+aZCSkikDOOFyc1N4IeNnQfqozhbUaERasKFW01pUF/atibH+V/xBQ9mi7xdG
Q4FohJiAYRKcjU7SlgyNdNZMEX8U3BLjwkJFuqn0Koge5xvOaQv5Gy8AG841aCX4Aiv8CJ/vTnMV
MeguIwaqsuCMWu8/EgLjIj9RWifVZ/kA+kggYElhECROq1FWrElMAjH5MjR4R1LfvQ3NTnxES7OC
UKVjZmNML2akO1H7UiM4iTuc59J1Bo0/KU53nSpn3gZEZVlBeJs06srHVhWhZYgJcTMRXSFA7pgG
kxaFk/GqZLtMrlxdjW3s/XB2T5dx9bVY4IuVFCsFNm/dRuuCUVLUMg+tkR0q2SqR2YxaBTs8hWAa
6SQU3a4woAXy18p6OKjrluxGI1XsHHs0vXkvjDzsR9DNJ0aYXR/kHau2qQmHJ3JhsWjOU2wsq3v8
Q3YuDtH6tCwqTEjbDngAxv7tHtlkIPl5ozlyZWB/eYq7mmLwF92I1lZO1y4lFaFl+fDl4Rhn3zNj
pBvzfdRDshh0dF4qIWSxGEQJdZz22Bf9sBX13Ovh71Uje7IohrVyD4oqBlU43dTJEkn4rBe2JuIr
JJjgcXCluOXw+3YWtXEkC/kGtFUNsBUrpHAC9tlpRFxPclsq5fC1yNI3raBTBpDVs51JxG8KiS3H
UTNI4vtaqcSldCs+a7N6e2pnOaf1GdTDAmuASaN+m3l12eJU0AfEbLi93CynCR1VGslhqsn7Ynae
K+e5Bi51lhJRPZEecB0E5bXSJ6D6QVnKCtnOkqAhM1XPmmmc7+Z9lefNazs8P1hm+EXHYQ0DtgS3
FjWgaiYzT5GTJ3NdZnL3K5hQZR6sEpkMnHJDnOW2j8ITHuK6juFt69SezdgGVSSyIVMiltGxI1QX
QLlanFVERJ3wJd8J3nuXFSw7tybE7yzRbJIi4vt3FYWpgiwmLc/jY2HlbJYQ5mFSt6/3B1VJLMY4
Eqbh46GhVc4EFh4BtFqCmKDhJtqlX1l8vhuvkVh4irnH0N1vEXmbwHTIJ9r2Q8kptivdbgGvBimC
fFcRiU1d9eSuEipwr056UeZEhQQPjhaUkg3+WQ34qVc9k5vZH6m+FnVPVm2pqPhj3bVscHVUVUIH
1FxLKZYcBlVzUmJ7pWXxDjLqzC8UwRkHSd7C9OpdUb32aeY3mVx7o2ZeIhjMHXZLk7Yf5P2/8Q4O
VqEKENqgpc9jx39Gv5OBNP4Oofzt+f+5g8Oxw2KUmBckt8Ic2fRXCIU3M8R5T/6/0Ut/gVCwVEAl
K4OtIMfVeNaf9Dv2d56gSyAzgCv/0kbOEvH3jfy//+nznPavE1Khui2MW6LVYdGvFADXtcas7uGV
D6/Gq1l1W5ZPHF0S9iaWJdjyVnJNvttTc9V+0PcshIOUrQxEmbQm2Sq741vsmp3fdjhTO9Ivkz+F
fFYcURpkuJ4K2Ye8S7SKH0/Sr3sn1uD1QeH282zZEGxIvQqzh1sHTsFukmEyOM8apAXVnwMbGytF
+n7IwgGuxTd6ZqyVK/sB+t9gWukqUAgRGML9mbADcu8Pp0ZweV8yb9SwxHfYVzFWZG7XwO3bkOG7
qREeB+Umc/t3soiNUH/rXw0kS5ltfFAp9O/IEJdZ5sAzvh8fyTLoGV1BqSU4wRYlB8CHdF1tdMUv
8Ut6F7/BQKk51H1kOoroxoZ1RIOlMBz4oZousj1uxGkNUSvQJPQkrqpS70CSsRZ+8oH9A+GsL0WI
z1HpJ/QL9vQO4V9QNmnFsA005Bc5C/DS4EzORnoFo3lA7Ts8S1dkqFlbp8cPue5ewtr2I0EQ+mQc
BEACBtFhh72+XZn6pRDq9h3zj8oZk+XU+Ldq+aitacWU4mZlkEjOJSuehTS/ozLpvR4YpDq0ibUT
Mqv55oJICIcTlzGGB9DSLBO1Bp5JNgoVAB+kd6/5Nn3ARfFISZffNP8WZL/Vl/JO+EX5wSyxoYcL
JFtd8/e606cZzTO+9Gfh0ilZp9OJXGJybzCLtiAKZ2koMu901Iv6SVG3fGzScFqWPmGSmR8B9xMU
RNpk4dXvbK7RsMMpB7Y2FlrwgO7OHaoeZKLcouIAv44+zHBijMRepRZzC0c3SCO4jA7Pix4vETBT
Q8WSG/HZHe9n8OYSfAV8v7czJpoiJvFYxtmAcvSSpVEwRTu23bKvXCFaLb7r2u+fsUWdZJlc7jZ9
kwwsRNh1FT7NE717gVG9Nd38NJq7RvNb3isHOaiX5lrZLjwcS9bDPl+Nh3ylnoY9p2lrrkWueeeT
iPbJkp3q6cL1zsQlp7iac85QDpEh+8MMbxzP3bSSqf0OQvMzwB1MXJj4j4JPnGz5DkEVjWZ7HBC7
Ap+l3m1nFgxDfB1qD4PdpbjsBKZ8kts3W3ytqi1A5QEZyyp2f04bZsf2sK48KdvfEIuALVLuQ9nR
CTrCS1CieS5t0dpFo7jq3XTVy57MKa/x57s8XqRzG3l153TpVriVDIefGMmzZRHi2kNw9XIoS3rT
urOx4KT6SruTa39QdrLcEFIF0ELFZMLHrN+7xVtWnA1Gl/mc+f7VlN83FZSzc+89QGG7hkZ1W0zb
opfh0wt281tiJ7UQxtU4bksJUsHD1d8LcEQYEwhUJHyVIuH3OXgC+2cGw8HuB0+9M3DnN4vmMDbQ
YUfUyjQAMuUfzr/WA1XFRAOdMOEtKE7v+uJcC/tbRc2E+rh6fQJcYRfVHxFV3pYxlSp3Ksmp9WbW
XS/K7+fY4Nl7GqcBtBqGRu5nHelLG4C9JZXg9+0y0920ta9YyetF34xfarn9g6PBLHaiikDYHocS
d/ICrKi3H4u1JLyoixJM95BOeLBpBwbPWUgROsEFGNv1dGsZ7noUVg99snpQxyVFj4P/wRs+kAGG
JT2FpRcZUoibzITTIxw/3aDIgWNs3wTbRFWimj96xip+SFh7sGurshkx6WNoDysBE1gv2iIqqNci
XaA+hlm30m/wju8vVDv9SmWgD4LFjavaUuJJaqgvMLNcaXJANYZy2+IeTJE9/2Q15DBWbSUYku/p
tupRYCQVhzX6LSN1isN3pCeMkOgYbjoGfJuuXZdo2UckuS7eA5XBdiYEfeI8TD8BhMNyDActOs/K
E7HdyXyoOIXwJpQOMzl18QKruRNfIVpQZ0rwszurVQ+D/JsASz/k6xO8qGb7qLMA2sMdosmS7wZw
Y4Y4zhGYez6BZmwsern1c9FWBz/vPDxqKsOVsMoJzeEF4OWph8kUduLbBBSDoMUIhWqZDK6ysOGp
tcTRjH7drto+MG+rqHLJM2PtITAxS7x/8xJN08A7ZAhi/x8stn+gjcUE8q/P/7NE0xWccgUBg97/
EDT8hcWGU4lJmJRKaKPyh/PVnyw2NBXi7Iv1D7SxJNOiZ8UMR53ltv+SvRVRKv+oRPuvQzdmcchf
S7T8ORSQ9soaun68xaVqW60L/hVvGWs1qZWcmBJt2/U8KhGg6bAVEqbEgsfKbOXv4uV+FK05izl2
oVAfIdnfnNS9O5AoIXSg6LEzt/AeduHl1Dryhd0ge6HP+DxlSyLsVnnY7sZNe3wwGbDH2SgWp4/A
oI+WqX+4d5weoVBsswEYpZ0y+p585Vzg84heCT7vlUKBcpD1WvgQ1+aq3VW7PITcgJn0pT3W0FSG
b/MrXXEIHFThPX0CPMhokQCCv2h1ur3p6R67iSd6d+LkjY22eYT1slzWS9BXEUvsP3blgc4NThBu
I6zxF8T3/sy9ugX6rlnfTrPKQQtve/yzvutDeRhOz4NyNi+xvKp98bPMKDGqY/3S7vBGAY5ihlXR
s1nGz/2L6mqAUxTbz/dm1+zk5XNT7OgA4/fms3qsWGji9xpQurXkz+dP/T6eaS9JTQKZIu6FehL9
3dTZODCepI9ij+7EnTzFl8L0sHi7XU3vuVE/i2N9Jk5rZoIMwOHSqlCCCiUfoDiY8R/kKPhD2WBj
gZLDN7twvDt9RR0bLnYDJJZN8qsxS1jjz2jfPll+tW91q26b1XBj/bagKVTs1rjq7anKrhMG6zGS
iZSRmYi0z2o/IVmRnahhMpG/siq95g9r6qyFdkiMLyN+ScHXeIPJAY+bbZ0WLrU8RiLJAkJhBdOp
9PnqJ7eXfMqR58dgIgc8Pe9LtGFIZ0KhcKPnZ5owLnkt6qsgvJfKlafkpX9PMNyhniwt3aK4tuep
f4J3YrhJSBrEWBLdiBBo6/2X5jBQ0WBgWXPjylyMEtfXD0z+IgeyWbSX2EQa1R9Q7lioNc7ZTN1B
Pzx9QvR6vx/lS7EzEaTgvXh3p83gZ+9URNA/NhNkEQgu71AXomuM1CN+YYrHOE/PLVFEcOAa+/ZS
TYdGxNDawoszCpJdcsTzJqldBoTTpd7UZ+64XXF8bCBynRWUtEx9PWnxytk7lj5188vwyUgxunar
zO9E91BwME7zeccXDU3cQbtCPaIShoR4jF3QtTk4/R3RLEZa+ywUVxF3e+VQnz/O9Tl9Z0BJfWRl
BM3zqs7iAG8OahE8HZ98zi3nC7ISBks1jjcn4Vr3Ns4PGg6US85Zdpag6fnG9TCskt10gUpWn5+k
TS8LUAX/sYFOR72Shfc5PvqBe9fx+f6pLnufy3uazVqVn/aYfM1WD8ByRljXh0cSJF+RZj/eKeFZ
G+DeySv1ArqBSb9gyRcDaqMBVuvM5hZP9jWnLjGsc3IDIlu9QSkbHSvgMnLndKeIN1m9Qe+hoCGh
jxwRRAYUV4TyIgVZ4DhySk+JxoVoV7UN2fa2ber/IP/PXH7hjglRgMMa1CQesog3V0Ik9dEt6Ddo
WmaRQPNqsJLCV92mp8mG7J9z85M0eQ/HaTsaAIWznoDX4Al8h0HIYQkBTif8oH/6ZbCYlqJ0FbEE
vHsKqhF4dNV2foLqLl54J968TNziQ3p7wMqCe+UJ3gMOGDpKuG6Ymgfl6U6kPOav0RtUuH3xsMTX
6UN+1byZp6V5sU3BhMu1Qxpqd3hq7rAdwCRXmKli9IG7S5DzmRAFmto84pZj4W9Ja6yXmOvxT2HN
t2dA/ui6eliKGdxiD88lmiGQM8BNnFQlok81aAsIaQn8DCir1OehGc7pd4XA1tILHxYUoonsTBqo
unDR05CJKdLU/1LRaAhUVjEerzhHnYy38pTt4+/nev7TjDclcfQ9loZSDaeBriwZQ11ku0iut/yz
6gl/SnA+r9Bzx5RszepZICcS0/dHMe5ldSsmSwaBGQa+CiyGgYY27qx6lxhQMHE4QSnT6JTnOJ8I
uWArh0469jK2vhtaM7YDea+v4fFWjI87p3mLXxPkOl/pa3dbA7nryzlSKOEQXNjXHRQmB9fEJ2Y3
uDLa7ReZ7V7ig3Vv68swvYkIyUQPLxX8UEz5gs+8yC3KVsQUACt2gshudJS0fMWGhiP1aCYx5DKv
/er5eTv3S4PYkp+EPfgc2YwJRbivsAmwTMneypKoXFs/iXvVGa4Aq9IBPZStVf5CdkToAI4E/9Gw
NX74iqsyzDjsLO3E79lgkSdX1vyou09+lt8WNhFWMMvs9HPaK1vhUK5gTq6jx5b3qNI99aSyjaBG
WNr2sRSZT7pwpa8gowHzx2UJXBxoWzkwXESNs1SDHvEHCvaKKti88i12Yud3ZlaOy8y5MWhs4Vwy
lkY1c1vel50vWbK+xoHw375mlTTsT+d6kMLu/6nqnQW4/wNWBOv7y/P/UrNKlMEMHgXsA3Hn+yus
SGwRNnCGhEPLf3NkhX1Fpqo4Q5wyZDGNt/sTVZQFXo8a2IRNhSr4XxkP/oFP/i0HHkD1zyM3Z9Tx
L7qL8TFosW4WdQhKYb5hqgLdyJTXt3FFoABMc2hBpeTf9iTPdLCLmoCU5McHSN0gOcqv7OF1AEcJ
2A6nUNDBTZudY3lG8EgeXRxTmObJfkaXllpYPr6wT+nWDJ4iNKz3Eyx60tPcIuhu5wniV3puDD81
7BWxXOqKnNK7Ld7WER3bwh1/oTwDSh0ivzjVrH4h/RtjuTVA5RP6NWiok29BFU5G4ScdeAH5cGuo
SqhJwv/D3XktOW5kafiFFhPw5pYEQNCzaMrdIMoS3vun3w89q1GrNaEN3So6ZJpFsmgzT/42P/Co
eZjRSV5Gp+gEetFmzn6q1xUZWMj9QWiuk4yGiXvhGffxGuF9fOYif4U9k1/KFYWPTuPOUAPMT65a
81rUC5757FPgmmlxUw2nJejZ37JfN9tW5YEj4MZwgMx4lroy0s0jxBq/P+KgBE4+8+5fTHSSv5xR
wK1+wrpKshyaIBaVfsHIWj1VTzIlTtYBHx6XWofwxn+QCWXJfjAelGFXPU0DywJltNIWcZN6wlx7
4FzK1MI9JSwQoz17awfiU0BiKXx5QuN9jhu7wTtarOT1+JI9tajSTVfrP+6dRwn0ge5yjwiATTKH
dT1aiX0PEGY51ENR0dC6ObrzZ429jsBXlD/76ED89R4xyVF9kp+SuRLQjoYlehHWWdZS1k8g4Rmk
U9eE1fQMzsFifC/2xS29qO/NvnSVx+kxPKWYaDoH56BbHdKX6izvsgoqdhkrsFZuLi1wvGGZG27F
a/Mlv4tInqk+fREJqqu35KS8INZKj81e9spjeWxeAURAm0RGow/jK2NRTxdVTTXdQt3Vx+Ihv6hP
qHXEdxZveWs+Kbf21JzzU3nq3opDdijX7U7bCA/KBn/vCtH7yneLbfKEQRTahrdzFBYRbgHewYZS
P6TphVd5zBy7eNcjrB6ciT9Ax25/JKQk/kCZC8eEbLtZwboTTF4tx3Xxln5AaW7qH48GAQg66GN9
NLfBNn6BIQZmBpkyHmM+A6GTlrZy06ZVgHsVJO+OvX2JvY7kuVohvnwePkQ8sBqeXCehIOChvgz7
+phs1C3vhXu5ERkcPbBRyE+ylzg/HoaLlHyJ9GSJghupSuBAmmOjv5C56H3O4d7SKX0iWq7CJHr6
JDiJyElgWYhZznS88E8oZaKV8kICs9+6Kqegg372ndrzHYsf/IP3FtZpBLgmSAg52nBMf7m3GKrK
DvGHveXPt/9tb9H/RRHsDHsgq53bgH5KjNDRntAopJizdvdnOIQODh2aa9acSLNM+P/2FS6WVQTC
PEQ0vwYYyt/ZV4ic/RUK+eVR/8JW1YLv02zH2Ubt0mIrq0n/kjeib2dSmWGa6gSwPfQMxlxuLQrN
MjGLfpXJEsWaDItVJ94Gv/oKpdgZiR8q6+y9V6XbkDd7pWd4t4RdEutgfqxSFP+EIobcuF8mKW4r
Vc/fA9KOBo28FA5RZOw+mcS1dLKyioDoszb3dHB2NSyffMNwE5FzwJSf9dH87EIdFLQg7A6LuRml
m6CqzrViHas+22Yg14qfPolTfWhjfH799GghQSz9AojUWhGOAQpLz6dulA7hh5yz4xPZ25va0lZC
aB6G+Nq3mh1EumOQghZOPffzMaQrSqadOjLpNIDxIclALxlX9SlUFkoEDh0NnwMHKbNRDmHu7ywl
O3eJitxffdWL2Bvr0ZZ5QknfIgP198owbOoEVSTFTsHKHwq3VapLJkqL0qztubnX7lrhrWyMEtZb
BbtOAMxBTK/NqCOr9HOXVllbGhrwFaIs1fTYDw8Kc7ehn3uKSeTP9o5DsQHXomA0ejMlwQn8kxk/
ZnjFhqTxfEFfyMiIKtzkUyTup5DmQfEmgLbc25da/aqG/SjNJEK4Mf18o82lAOnJ6qdli9MzFb7S
/KsNPySODW1fLjQVOa/VoCzdkEgLkodYpg47ynuBuGO1xUAmdggWB+DwRhoECJARh3ujYxzLNMIM
ZApJFDNYR5MsEtoYgDr3nbEaBZItY/RPNCiZlzSsllYyeUU1aV7aF91Dex8m2geDGJPPwNaO+etu
WlvigchbZ2FHAk5Ceh0xhU8lAA2tcQFVsXPJHEB+1iPymXICvZexJiIQnAba1jM70CRPIwj4Vlmk
9mI6ycnuDTXOMrFclE//o4dkg6mRf6ddskAp7L+lkUJvIqWOoNjqHSouiWNHy9jOYrWnMbYJIT+m
HgayxtHT5VzCeECgQ8wMAS7yD15+Z9qcIO25bgEH9P+z/KIL/HX5/fPtf1t+jX9h0TCQ+Gk/HNAi
U/rvpmpjTgs36S8gHvJHPdLvcLQ82zB+zPu/D/WyoamcO3QAc4Vb/J3FV5mf069DPS0LIhYTSTdA
xOef/zTUw6cMdRhDX9N7Zm5yaS0Jx+wk7fBIOnxzBGbjc3NNPqedSezVnkU4+8w+Tb7Souvv/b11
8feaZJsP4kbe7KtdZ7dOdPUf7ufw3OyaHdP2ZrBVEpk/osnNrqm+iE6SmzHjoiHH8WAu1U10lfF5
0Bq/VL/Hx5qurs+itvn1+bmrrxKqQWCJRxrIumTXre/J2iwW8aonk8ILb6aN/xQjwGHdmNfwC1rc
i7/SfWRjg6p3NaUzmDNsEAMsiJLDlGvRopPuzdN6trkV2y/D8d0U/YEnrykZc7NHrn0gIHG83LSv
zGGYmttuOmLzXWWDRukN9EVBGf9ovMUCQJqLxBytHl7dN3j4ApqYggpuzq80ZzhNEmyQXvJwSJP5
kjxpKyD8RTpkIghCuutkW303ssPRPg7oY4dUNm7bs0b4i2kPa2Wnv2k71ZmNFfrScsmg5beJL8W2
4g/30IvbEPxiBSzH8yVnYmlQVYlacx8f+528jsNDN9pcoNe29mZ6pEXf+0UdbHnO8ufYeuNaJs+2
WzI7t58YxFgpQvAOeR3Ja1afLr+geyLZ6F13CjtHCKGAWTQvA/uVnRvfdL+Cfj1bzR6eTAfwRXWM
ve9hupDZkLxGmxRdYwF/sRwQTj8ZX8jrDiMoyTK9YuhEFK/yuIUH9SPLcVNie5AF737KHq29cGtA
7/sNqsz8SrYHmFbQcJywQUwcbS0bV5MjgLGoEfGFi+ENoyndP1wrrfcKS+jibnyOvCTh/O4HXuAZ
s0CLhG5K3jcQCr7sFZJrK6cmcv6H8kKrSpW43NS8MMkZYV4uOkcgfhRjj/b0kbaPsPmOxdk33Smf
3A+GRBtn4D98xTSJE5Ng0zTMgH85sDLX/jcw5I+3/2nFZB3W0G2BsiBw/mlgRX4Fc8alyKz+jIaA
eDA9w9GJjND/GVpxqckAK6ylxKLJf7f6WVJZZ/+0cIrIv3576sovU6s/5QHtyjOBlyxpHa74vMmL
Pa6xGJwbjT5gRpxeetGLrsP45OPpNFcUWRK4etdYblyKP/R0FZZw7wvrElX2veTkueye0T5ZzWrg
/tolIWZ3lFRL6zp99oRkVUuEL0ljm7mTtm7Q0YG5oikN8WKreOiSqYs5yQB7CRAiKiRyRsn4/7hr
XMn+4ZDexK64yymZmo0gtKZt0CYcIL3k8wSgOp3a9/bdPCuERClXcRXtmo8ck661KD76alnTZEda
+S7ZDbOXnMz7CjHKAVgl1l1SxklpyezRYoBZDNkCnix/gFm75K9wl+lrcjTelffogkoBTqNRPDFy
YLDqYaWeaIcBwOGJE9bULkX0K4R5JC6WW2WvvYYY7ISFDNjxRKxArQLXXMkVisiqRXW+gBrSnqyn
8TV7MWH4P5pmGamU+wTPFkcGAqMYnsgYJQcBvOojuLbfvFPyrOkllm5ObkCGy4uuF0u13slIqDoT
7RlZCEsiGvJvBHTRGlsgzztfCB5OMZd0sg23/xEAN9bnOXqnXcr5Y/fRhk9ciyAexvv8Ud2om/ax
2020qVFcduaqOwooveySFfYEjhxDBAEK1F/3V/Qw4Sp4kq+NBzM1PLVI2dpD/aaQoJ1vidmo6eiE
RJOhSoNTSWRX/jRuiIpySyI+NgagxTdPB0wsMzwC79HPResel5UG94ZqfkfSBA1ql2SnHIUtK+1K
WdcbmgR31iUkofaSf/v7oN8GRJVItjW43Bl3isqPpJDn7mN8kNaNK7C6i4eS7Wz+TAQ78XU0FrTD
HACpkfchr4WWOIsP4XdJ3h1weyD/yPKTiHNGXrcW5OU2H/m24OezKUQcTrlDbZNrCrtaejDodIjW
fCHMhyRxO7b8+14rrpKP0ROaABPWHAaSCuwrwNck30X6RtX4yPBOzhAYSJyS2zU9oWFP+Ne4w7wd
WFeYPRdX4+buCB9S7VETGlwq1SOiBVIQmVz95b8IxhxQgdJYhVGTXDbsbtt5zQ9uVYk4BqCtOhvP
+9dyYbgMOZTUMZMsi12HgB1v14zGzQly8yZP5v57ZIPmUVmyKQrY9Jdw49evpEZwuquBVGhS8CDh
jMmueLOp1RnlbUv98m0OlqAxfZuTA69BBRB+VO5J10E/j3+QIDe3Iz6CLxgfIFSBfHxIWb2MnzkR
x3Rwc6zo4RTQQpof1TX0RKdba67s8Oo5qsPhbpXZ2nbW1iWkXwBGpq8yPws8Jq/g0gQ7rBEdRs3H
+i0mB0sHAzS0TzFoXQSBFJW0vGCc07zB75cK7W7nnB4/gQ698oh+20UGv2xg1dBlLUsYHOafcD6i
Hwu4HdQEGkxPAuPDVeXAU7VDAxcUwQl1cEM5HBGvWQJjlMIclTBIcfpuBS8mqBWN0zEckwLXRHOh
eSrEYwfjx5tWLkJ9TiaBuI111KfkjdhKtu6jFTAp+N45Xt033ZPlhMsvMnyWirIWCnSs7l2afZLV
yJIKJtlThonvF3KItJ69kZ9gMicSwRhPLYKBFpCRsHyz+b1dNeWS5ils6tR5UOnSPQaDLRj2XKMF
aP2ofXdvFQOHRW3xFZVaemV2XLyJdrsmDiPwBALysH9kNqfFhU48g7GyVsWhXnMfOC71+6rD3kLN
jWUQ2A1F+qoWL/yPEnuT6EFpZm/kcYlE28kPBKZRSEY8zvKOrAEHp2aQXuAQDveR81je/A+yxvkX
0xFSDYyU1Mk/Eh73Bv0p85EFyYXH49JpqWx4XnW3yA5GvhXgKo2Vtomv2EBBTOYBrd6l8IikpmHW
57djEZ2zJ8hb5FemSxX3KMt5gssiIjObTZhPJF9+XrhOumKE1hCVKQ/Z4gBneR2QH2+chSO6OzLr
dl/qWjsz+73wjhIZc1+ciaLgP+rL14e+a8mbYHZdQeh2DkkZSzDvT+kMgQvVzTfVf5kRczhx4vjm
fysqkZ33xeBvw71wCI53xKXhhvhz8l8W52FxahZfypkt4nw9Ykp+PV7h3UnmaxbnI8AHrCF/6+Dv
z6en2k4Wq3O3XUtP5erK9Y/l4ugipCT7xV7zGIQlitUe5aSwJxgkOMDnLlrRFj3Zi2Xm4UWxoj/G
Do9i6I6YgI3NnaBhRJvMokIPCvsN38w7byWb2Pyc+nPOurjVk5v1nWufvImhP0In62wAjceppMnJ
kTOGReLdGFOJyd/NGZjjSb9m2+mcbceTuSu8+0o7+DuyT3hd1ZP/ScQOwd8iNWg9z03wl5117YoN
omIVLStrCEEXM52wHpC6VuXq/iVhWSUCsvPuyqVAFEuYToLU5gd8bUg3qAJmeG5WQE0g77gFF0Fy
AtlBNyGYBDt6HXWltIHtYTI4dGHfxvhkHBR32AlvHBmIBwRK4ZCU9ugJbAIXewxQ6gIFaIbbbFG8
zjLGghAYnr4dxCvQmdXoBRuSkz226nf1adJ4raNwo3cHTUU+S1tmsLhcLt/fvoP3kqWAQIr3xAkW
/tbnu7sWVtDg6jO5g/mz9Fp/KKvRrR6Vb8LXeX3bXX7Nr7TZaQDt4bIDL1wg357mE6CPyxxpA9+S
N0LkN0gks+LcoYglC0VYcsL5znjot4ioffZxd6RWZBEW3lgRSeC1hd2izT6UnzL86aMPFU6XMB0n
LFqL+h32OfqCXA5dntzXZSrRji7k0Okeao4X6rK9OvMXrSuXw7f+MSfphOZNTXYj0eUFO+cWK1F8
RNasp7NflQ1ZesmJVCKpUML0tSCorCZRK7Up6CGuoLBW5qouDlrt6e1OBZV6RB2m7dS3o5Yus25j
NF5DfqayCsN91QEPIeVdhRh6lOU99kpUD709HbGwMH9Gdy/Ld12+m987MvluPGlqRzH6qeksztTY
YAkXoHLvviwZCVYwMQ8aybD6Oh3cKnFkPgn5klyf6gFLUurqT0xrD8WhfOkovVs2r4x6xAe77XbY
8xdSyuhASrZBuEHAKvNZU+eoMkkCmVsZ4QpbmmF+M58Qzs5MRrRiSnaPuZLG2f1gMBbRlaJRZsSo
QsNC9jyeyy1JNbgCgADRycOkUINAVROQKC80sT2wP8GidOkHfB6+yVXxh0vnhEC4+lYih2cEj14a
01pWZt1K84h8wmyXxXQ0P7LazaJ18ljf34T0u3i0SLdkDf82EbO1C+7K1BxZOJahg3kPyfBk7crM
ze+7Njo20/OYrS3JrfXNBJbhQ9+4QWvfj23nGp8cXstgVVgHQmLMZvY38yJ/5eVziGE5Xb6x0SDl
6NHwm7Y1YTaHbn0w35uvEO9wLDstTJ9vEZq3CPaF/2iRj9W6PgMXShbmNtLkTK10w0jAmdQ5GnEa
GU0b98i9q8ALKGn8A08lC/ZWIJ166ya6FnO0oq30Q2PxAbfW0nDLOiIGCJI3nLj7anV55oXLQfwS
+dZXBO5POjO5HJ1VgztMeaaLgDgtczU1HWtwutAJOB+hBPoUG7eAqj8VMbt9huy8wpWTz4iOlg4G
1fbLVSdv78NXNDzwRfIzCC3aBnYCIxXWOazgX7zDUedMwiql37s6J7rXjgvNWDH7MyHzXamNxZSh
d5zdAyghggFL+3Nvuff0alEvVURfUnKYi3nlJe9Wpm4k0+YTMpX4DpYJNcTJWoA+nL/Za4BmMz7i
2MMgbz7p8HLA53zjQ8zv9VJ8orWo8h/HJ4PQJ4tgExONseT4yjoePrR1/t70S7wmtYT4/YFgAFPx
sNPn1Qo9nlpvc5PjkM0So8+JmXH+jMWyesvO6laIVtVXx3ty4Zmngt3yRrOzob+mphphMqhXtaL7
InkoXvlWIbnmc6i/Z+KyvlSvHFrt7qE5x4g/mzX1Rr1i84RH7iQ6YgRwJoYF8R+NdoAoSNrMlFmS
TAjmX6IdICJ/Qjv+dPvf0A44OElGeCxLkorx+mdHmf4vS0O+8Z+qXoCI3/Fhg4I56u8wh5PcI/7O
0QF34OCWVSJ+wGW4v7+l/VBmVcsvMPEfHrr2C9qhxxpNY8GUbUxDaB+qSrL76h2iAj0vW0KNKIJk
HZ9mklbhu6KjS0vycCUEffU5avFDOH53kcEUL7xJk9g5AvmiKyVXnsu0rGw1G4wvSoelnT5VRBWE
bcJyQmSz3KirXlfcsKq/2xrjbGoQBd63bxISTqmjH0st8WtZTYK8uR5X1A0NlFwZL6mUz4mKnU+c
jf5VZVXIr2QuMoaNFpEOpD53ROQa1j5qxl2jCu6AVTkzAzcG65jGZyF9rGbnt2/X6Gl7o6CZVZJf
dXOgjUJXGFoqYSAIpH7XB5AKTVnpMqUV8n2tSskpzFMHn/Y28l8yC382ltNtQ6GCmBFF05BfHIMT
mzkn5jAUFipPeVCgjiIQcRXwQkuSBj/HNC3j0mJpz4pnIxV3ikLovBCEyZOui42DUzp+IF1U13v9
3IFTHSzjjrjRGiRHL5ptVGO0N6unCG+XJZ4l8igoTd+kOlJfqmIqpTJ29bAemlx1qrm9qNQC5VjH
8T69i2t5gtgr69e+4pSbs8rqBZ1udCEKfgGaCr6qJyh0+np6zVKgCyvFm2JygkKO/zqi1C3ExMC/
3jpmjr28DnaKWHsCjNOUW56lswEM+FACjmkq/ThJG23ERFsZYoEC1S+2aU1itVTF4wHPLnOcaitR
RwlldFTTZnm34ADpaTnLHUywBoCvJqt0rJfKjEKVH9TebitMaWYMYmJdsnQndKfcEO1EKHeizmmB
IakJb6mQfko6U5wl0XY5GqyuMllMdwvYCHFCW83GD3LTW1neGRGtvEDLfVuuy4xFuwIHFtgKzAT7
ZD3YydyuW1pnvCumo1vsLkrPKP9451gVl/4aTIqtqLbrnurJubWmWuNNxx4O2CQj1iwuEK06QopS
pPVzZDi4Uam5pkEGs2/qjpE6e6ejNf15D7F1d1sC2zKAlN6/xmLgVGO+rUKYDWJjFTaKjpdDRYIr
4buuCAuoOb6ahI4HIR/OKLv6MiwExxbFS82VZmIFUpNtnA6XRMUJOFVXqVM+cINVXSKzD9UfCfEC
7UYYcjtLsreW40wtgy8aIBE6FIfRUTdc0k9djzcrYsyo85PP6834iXDVbMvbnf6tSemh6C3gTjOD
hQgzsggU6qoFztqxWL/in12ow8UnAajD4aMNz610KKJTI93x720GHGM1CQF5Pmxjiw8CrcWDlYLB
5gD7xVpoMA0IKEN7gjnJMVu3eMXQyE1btWteTXF6MQI2O5VzBNwwPO8/HLq38LKI8ryBzGUgf6lj
FJFt/EFrMpOdf7z9b5sZZCdaE1hFydT+XSP3M9lJloli6bIqyphvAOh/38zwPmtUyP/oKf7xo584
T12lbB6zNXLGuXX+b+SckC7xp83sp4cOjfDLZlZUtY7XPyoR+9UCVk9yQ9xKfYxOBvPydbp2R/wi
+yMpjSjxJyA9J30yXBbfD8U1Nxhlc/UarYIVThW4fuyku2Gpo/CuNs1DfswewPyd7Bat8u0nzn7H
8rTFVpi2cKemeIzlfXx3NeVoQMUZW+i8JWZcmq4WwZLYtKW1COBHMWZSJ36sV+AgGwIv+AOGsbi+
v+MIIOWShg2XikV8s9ZZ0/bYENzMbtZ3Lye/arCDExwpksw51bc85Of+rTz4K2ZWd3bNhIfgKhzp
CdnP6cLzpWTgrZtTgQlmRgZ//OOOcJUA91RvYjGaWVWEG25gi/xvvLwqXomrhmZ3W9nND4c1Avzp
rbtiIMQFPRf8Aa0v24c4sX2q7UkpGVczpEPExdI4iMMKtq966iISOGfgbpjdg4RNqHa+L1fatnDx
dR7Mzfidv5X/Nh/HENHqjbdmpe2mdeqknvlIVXqHMv7F33Tr+jAAdoZecZp2mFj07/rNeuYZwxum
/0c4k5sMCWACXlmL8BydBlhuDR8SrzUr3Sl64SKyRKkawOBJaIlhS5iSuDrpVkcAmc/6akHMVs8B
6boA6TW1NMlaJJlZ3hTr+ZXUN3eP2Cpbc5PF6an4Vh4Mj8k7ttNNpt7q6DOnr0EZa17XEg9te0ML
QwTe4JHDekk3mjftykP/qM5xzvS3dMR/0BL1LFyInYGOuD/y5zskKuJ54NCwmX+1upnFts2a2Azy
gZUt3Ss2GbQ3EuL0E+gLElBwbGBRnEa4wHmxScCLAR/YIPRl/1WYC//EldoX3DIeatq1zz2qm/Dg
P9SPyTW5jo/VdX5cBTUh89+htg7xQYbxNx8IdFGNHSnGq2FNt4tLN5XDuMDnM8aPRl2Kgw6Gdz0g
SmX2xyCM36Zf6ReYQ+hIi3ZlOeraIPquqJfr2etD34uOjUaACsDOYhyI4pktL5a4LMMT51yhPpAu
viXu76wdcOe+I1Dl1AYkvwxX4ildQRTNZBFOogEme2UtyQikoaNbnMjpcaCnlgoGGq5xx1TFaXiJ
1ODczxF+XHoycSEtGUmm+Hns4dpmbS1DARDLbcaav8AbBy++de/D1n8BEgfygsmZtvkeMI0DFnpb
smalbcUZMieGxa5wqCtzrw2XqJILKj1Oz9WTcDBtHKpOt9FeqRapgGBhw0mztaclZmeSZTifTyNh
hl7vUmeuX4zX5Fulq0Ms7QbVGZMH0YZMUmB0g7ofMEeQo3vOevKYhQNTIx3RLtkD5SFJePxD6cmg
vQKvSbGozZrx7rOsUH/yBTWfy+tEdBL+FQa14ALtFngS7+EroSlz3tgMxKnb1G5WBMA5mdNgW5Gw
BIi2Tshz1nyoZI4UwCWA/Whv44X/lV6y5XdoB5u0IDGbNt/upMJe9B5RcJKmLYq9AbmhQnJkAWUR
ZL3xg+LWxM4gb2vVKyFGmFUJajPhSuJldTO1FVex6tdgI4ck/3LfMJ1wAyhyK8oPIZjeLY4PtnWy
htX0LdFAowaOHDjAds7bwQGoVx6AamW+GBCPNPN57dZkhJFcJlywFpLdfAMnRPUFfDeD2GRXq979
QihzkHjVm2AL6/uFglIm0KvVrcdxFwCIVxBOcm7nfGUTPi0CZJ2iLUOWAigquNkEwgrB8dR5khBv
1eEjl5yKjwH9Pv/s+UMX2XxlcsskRf5/5w+OpL/OH7/c/qf5g0mBtDTyYyXjD1pXRhMNca0mIyDg
l87n7N/nD9lU0H0pGIYNmSv8QTtAEgwBbCKJvIpu/K3DNJ6M/zJ//P7QVVnk5z9prsgx6vRU9ouN
sSVD1FwQ0IDJ9ii8tytj21zuRAqZmwmpOloBZNst+09hG1ukRPKtf8U8O1xUh+CIir6IEy7UlAJC
kv1DW2ucGvU3WVOfpHFYGA3uro97D770E+1/sKqu5YEMNwREuKzI04fNpKAq3I8o/ZXTZ7QCObaW
BQwLy7HNnJKduMN5NysP4qMvEgi7yE4xE754SPyVf81XWPmp9yFriX0fPcAK+WO3Zvv12Qj5fyJV
QtKoEmS0nwrw8kmk4kp06sXdk9gmfSLIJzem0Owc3t0R9TtrHVGTdP0u0nN5eJ0LCRR3PIVE4SJg
tAVqC0in4pQ2coQ61GSUv01vwrcjORBom+GtOOcnAgTQ7dO4vgm21UETj/cGyxodr9SzqqcF/UWC
7KHKvyN+7R4Ua87RaNhBeVmwafBr+/IL7mqyU3kPcc/rwbky+cTtzPkCo6WVrhXjqq/xTc9bRYoJ
7kVI1xhXc9XWPyWCSM78hYvue35NDVFCmMjLfX/fh6vGI7EBjwm7AQdHJPTk18qnkZHxibsmeU2E
zNtXHmyPwSGXNFmhmm/PHQ3qKnvnOXCpySkeuee3f/V34snfjads63vYR6zEgdAkgOpYkFpKtCuR
Lw6FRzfyWIzXu3qmhirSl6K/bEnpfkpzbxpAbXGN2d/fA13LVMppdkQV3kNIjQPDMfYSGyaiOqcv
gLKyDUKxjLYcA53ZFCF7F5p9QK/xjpHm33osgFjHAge6T/SGLzYPto/5H9nLj8Mh8kZ7oI3JPMbr
dMeSfrAeStjFWVqXrwkO3d1f8tO4U11jY21EbBHJAZ61lxcqGDwt0S6ybW1vnoNNhnFjtqhpy3r9
drtdMIl4xnr+I6yzfbXC0rGcHJLeEzhHjMgOoRIL2oVIi+A247gVKKBXjqDwcY0f9Ug2hrhd0ffp
qfbHV4EnJr/RgeRR23BkkN3y7Xlr7PsB6oqPYeWFKzJMqyvEUL2enOoNcoc3MUCH/h68kqj6gMul
PrbH7lydUZ/TKl095pMbMCJNl34XW7qtk17dRc5dpbOA6ab99qPK6ebEDBJNKVC6l2wT6KPLOYLU
IdfHScJvkkxTdl5G7hF+7KmX3tlj2UCBrSVNYsjARqEaD2Hnai/sdVZ3VV60k1D8w3cbKjHn5nOk
ZD/iFv7itKtr0n857f5y+993m9kiASBsSBYi3xn0/V3aq1OKhGHgNwfFb3uN9C/UtrJkSbr0Z+AW
SFDk9DwDuj90b3/jrKvIPO5fgFtsHf954uBYf9xr0rEQ5SRVq40awdAEPqYHTBQIJix/EzNJ6vFR
LIrc0/T+mrYsSOGwHU2tcGJ5ptAJ7O+ZW+UpPGRBtLlrFaBfMq6VjBbIzKeFZULREdtD76YZ9DaH
fyeNqTob7pqt9I+lUqG+VJirJvadVEPxFWEPQAjUdTC7JdWHJRO1laGhigXMF8gU+khdjw115gXu
LEPdoao+NYP1Hg8dStN8WJaKfq3r4lil3Rb3g9MOhDCYBzPqgHVeo6K0/YATAdnpsd4+9GV2bZVt
ZAigvcx0cnab5HHR+dFRVgcE/JhELDNc5n1xynv083l4TnV9nxYSrX2cbef+oRDBL7OBo7fSY3fP
1nmdXPMOIr83d7LVb6dyKqiErl7w2JwpNn8o0pJaCgmhTgbJKybCo6B/qn2xnwhJyrp3eRicgA4q
f3hP896doFDlEtdxj4jSkXtsgqrM7j85sfI0yLObXlD3cp1ic9TEZYC9OarvBkGVFWeoXN7m6UbN
CbPMRatciOJDVFd7EHs3omFUYIXKZKpDO452mbX1FfVDDAj0stKjhbyljhliG4tWqsI40XoFpqzV
a0UmQz7F4Dn5ZC9OmaeQ7qrOtJuos4A9q9HdUcwXM3mRZm5pLjjsq/VMRrZGeyrv46bqjOvEtq4W
2VuYMngTMvkwVJFqF1klOTnS6b4qLqkQHVIYhWgAsrhD1KYwtFoTfGamtq4MkZTGZmNl4qlmypcC
jNrB3U57i4QqU3rQJJ30yuI6tCZO7eBYi/G2Ga31mHcbf4qShV/USLCy4ClWsodugg2V+k2QVdF5
DIGO+8LvXCsPlLeqCZ/veM1bXQI9RQ9imiR9bGLavBVS9U324DtO/NDcj9pr03whp19YwvScFN2l
Igf8rquH0n8NBZr5REaGStyXKtxr034aOW570kYinbmk4B0yALANnSy8mETORUUqbQVG2RsX/APL
O4F8ndncBNSlbWPdSAX+BsZ7j0bjJhiY6vxuJ8vaxjSjl3s0NI4GjC4opr+WynJc9iPPtyK6j5yw
BtA5o6C+8rHJ+woxaXl90EdCPVpMkhnmKnIwAbZzYZ9Y6quWoGqz9OloTQgY26Zi95Ax4igpjfBx
eugaOqyEcSo9kZ5tRZjPofqTaBA708TPir8H8LWb6KabAMA6cbOa6U1Z9yYV9/EQRXfyY2aSI3rq
p2kjk/oZ5rmXBJUrGKZAzQLpMSQpyYFEj+aXWY4vuRK61SzQaiFColB0MypOOujzpZjPmXgPVVoz
YEn9LfOLp6lO1nH0YqTaIbvjz5HWQp0rNlTKuxhwhg0Mt7j30ka/Kx3YB9WHpXGOpVn+QCFYJBBW
mofyWRCB9f+5JzNJ1EioFGePiQKVJP11cKahz0e3n09m/+X2v+2VRF+LswNRFNkYjT/slfxoPn+Z
nMqU2eTOnf62W4r/ElU87lCdIMA40GFAf0eGga/Rgcs0DuJjsf7Wycz6dbP89yPnt3A4nB8lfOrP
B7O6HPQgbkRtHXV3SC5/TunhM4o9WLsIieOji4GP9EiSkxmzEAUtlVdtr+ytm0E6k7G0btNKJoGu
51vYhq9C9pg/N5t2PPkZKUarDDU3mhPzII1ekq5Sr38dB1Jbtk1F54L7v9ydx3LkVrp1X+WPO4fi
wB5gcCfpLTPpzQRBC+89nv4ulFo/WZRCHTWtnqhDVBaTrMQ5n9l7bSCbI+ICtGNIiPCmMUOFZctO
LW/vIU/PS9asM6s75ubWT9cc2eFVdoOEYnJCU0Efq8xc2BYZGecUF2KQPHkYNq68/MQQRH5ErnvZ
IchtrJtcYOaLib9aOkaIuGOFGteBNkkvElYvCC+XcXafJKem2NSISaQXzn/fp4HqSVC+YR2wWLIb
zr8/DZYp/2FO8e31fz0N8g8DC+9/uA2kaX7hwTOnUPHXCk2VoMgAnH0+DeofpMnzhKq8gLjN6Uuf
T4OtMaCgyLKI6bF0/Vf2JIgP/qF2dAwWLgbzEJUq9ufHoa6GvpLDSO0I05u4jpZrC5lUbKTMGHLG
eGl4aavDlecR6j7cF8n46IOyVEpCp9rsSlNIp6sU1qKF4ppQXtGGy0CiREvXmi02XYd8QOC/VwMy
48z4zrXRlyUwV13nvlbUNx76c2sr8F3GScq1K3UNAKC804biygnospt8QOWl3ikCX1TspHe5D7XR
1u/6muxvPQPGahfhRxEDRyPuscKCqnILK72zsRUD6JnY1K61TjQIPE74kkjGuZmkbR7Q8tqJWA9a
fOkrgjl84b8MFO6rvMhZHSfW3LKK8Fa4zS7R3XM0XR3YdknOhjBYpNdZ2CADmq6ZYrpwsM+sKt5F
oXTk13Il5e4244ZqS53c+kfBvSXz6r7kHmv9ll9fdYmCYSV9NGwJN15gZWJlcQdW3IUZ4mUh28e8
e9e5KS1uzMGksVV0lIjcpSF3qiaZfnPHdtqdN6WUTFdvqenRIfYpd+Eab5zK20quaVO7Sbi0R3HU
kuZ60KAVNrdqe1G64JyIUl+GmSw2jXIVuAJIHEVAiYQ6t1A0JkUazvMBcqbp9Cdrqh0SighJMeFT
VGRTdVHpHqdLka6LprgIs8ksI9Bv+fyfIDNv9FSB5WsuWb4zMcj4DDTeW0UedNBQv4rSRzGfn3wd
RTIY4dIn7abv59pk4uZ4XnZFsTDNm6jLbbRQSEhDrM6R2LkdBDCvA7RBKmBSMK7yd15iXWQVi/L8
LYnl3szcVZ1qJ32InilQZ26cbrAeHwpHOVvKwu7XlJuz0NOYunHQ52Z+JdO7UKWEGhGcA/WvzPzV
IudRtdJjg7PcMuBAKmsjjNExFNk89pR5TMEIGH9pO8q2yn2HYXd6CDvATpWyYEG6regD2jBajmO2
z+t4XiIFSBX/VUxeIb97UNp6V0p10+fKroTw2qAzLetmgmVCio3CB2ESS6v5B1c4d3kwvHquNUsQ
PabYJjVEXmFZLEuD3AIgsa6H4qYMbun+1grZzHXJYqsUybMRl0tUKjgfnHWb1njq9mkpnwHqL0Ls
EmqKTRv1mCzCfD5GYD+DcC9Qyrrma8rzoof6jVCUKWvW9M2jpbFN0aN86ZtwC3ngbAYaFdqAfnTX
XtF9iJSAhiSMSbluKReZTAQZG7GefautoCwaFsaIjM0DElfrw3USil0Xx966M+l20ooVRoFlvuf7
WfgBTbUxdnbikuIVsgSIZP/k8qFdem3blr/3zaXyP4RjzlQk/RdznmXqXG1f67hpbvDt9Z83l6kK
BikIy+BV/Bijf5l5kBLHrh7v3uRd/mnDb0OgmN4QJM0/X/V5c0l0daCKNFigVIa/RNekZPz7zfX1
rU9G7a+FXBuMHsesWu5Q2mBkoCQLk+okrQAk+SGbpFfB+BQO8Xueaw8iyIiSJkS4IsMZ48POHxy8
KohtTVkvVTBiA0reHmu8leG9R0jli+CYaGhFXUNkmK0YlMepTzJ6LcODyagvUJnhN+e4QkBc9h7T
Y2X6RMZ8NLsQsp8zfVrVTmfJmjar2EZwzgd6bHHiwfVHAhU9+B4LqZRPfsMT4E6PQibrY8uz4fOM
+DwrhQr5XEr8Pm6zaIyQTovHKuvqjxqNd8nzJnnuAp1tFc+hxvNYCLb3vu/CyesM1nT2rOykw51o
vKh9tuSvZus0MBFjgJ6qxD3IkqrRGf6+Bf1LmRB6YW1dwh1D5EJl2ZzTFFlT1l2Mrn9hRnhbmvdE
7VEumdeyNtRj1kfhpid+02J7HGrr3JD7HPviNPX0MEU4rdWtCgARm8piXj6E/TP2obVKjG3aYrDw
m20BxqMQJcJ9VA1Gtoqs6LGqircRwXkd9it/GLznsRmv8CizeZTqPmkr765pQRF1mrERAZFxIyjQ
KmpWgzQuAA/LkKTZFHGxYfAbdLzgNz8kCIoka8PiiWXw+K8yIA4JllXfD4lvr/88JDQABeQdIGyF
LzOlEHweEqaNPAhNzw+x61T5fjZ7EvzNdGQxBKWM/anZY/mmUQ9bBFfSm8pfKm/Vac2WxYOXpdu3
//0fDjDOty9vfRr5fj0kwnjsSp7qYqcWW3Vw3JlS6bRAtQoRhEd2Jhpl1TncorXcZJ2yS7GTKk61
7Ufnpk9hE+rJUoGR6akaJ4W1wjqzHjptGoUtIrW8ThIqrEpHbNjPk0S8JGa8D1uw0i8lZEZfMvxR
mOcz/sxzZiz+xOyIb9ue3ViGbB7cvdPILcO/mVW+msytNNZihQtNtXNuGvPDNIgh6JPkhQKaEiwf
DoPwL3xOFpA6eMuUajdKBNx6EA67rqeya2MMEZpvsr43FMTs3Zt0okPdI+aJECnG4bJFKGkzUcn1
92gs0VoUi6FwmOqhHnBYhTsYjHwgpmyZzATtIWgoAPgOEkE3zh4Hr70NJLsIzzyHTPcQts91Ms8C
8cIk/KACIpUOhrsqXhahfxllI5PMG5f4+KjBGoJD0+x3FpuMiBg0O8GlDHxFC9ylCOi+iVMMzPZI
+QvA14QoII3xzoxSZ1MHFVv/1rf2eRSrJNM71NauC4JlJoGpr4LuWhenvpO37QBlvSnaleHXJxNp
aZ6p50rYb2Y7rj3rfrBTwhvuhvCceNjHCKcwM4SgVnRE87nMmYQ6yGa69Daqwg/RyoVfuUu7RehS
WXOzICLRstYDOinGUfMy8BidhzYas66cjAp5Os+JGCyGpF9LVx/mTuM2y1YEbOLMBn5knK9dBgBF
6lkPautfjeBysGWBvmzKQ6bYi6xV1jVDdwzWhBfTJF5mPTDlAma5/RFrl4VQFjXGZBfVzEh9VCtU
+EW47UOYC/prXRveIUyRWwThsqibZF6LYi38+CSQZ2WJdW4VYKl+hAeP0TshNflOUM8yrIdSbNcv
Xb6oDOugZalYJnWJiy7EBZ75BfMOPCWqApyz8m71nE+3GdTRugkK7+X3nR4wUQKqQkEEecWksOGM
+Ze9kxTWt+nBP7z+r+PV/EMDdcCNpk8BwT/N0sw/kFIyq7BNfZodfDleJ6SXBDZDeSYnFMKX43X6
EnMDxBGSl+JG+LUQGv27yuHbW7epLr8erzKCTiV9R27bAyJ3uORyv8ofg02wSc/lTYL6Lr2JLqo7
iSV/oEdH95xSAmwDdMwdj34bXnWaszXMS5NtCCOroGDpQUJHdZEhHY7wG2kXRIHED8GAQO9muMwf
kAUQFZ6eCHi5H7DHQAFHZIb5k0+36LZuD9n1XgeeHl3q/BPOElpGaMaE3Vr492guiCiZN5fBrCbx
FBLhwjzQT1m3CQIm64YJ3BlurQVJcF7KOaae7pr0gbWNDdBIzhUEFSGABIiDWi4DtNbYmJN91GgL
ryQbxbtzx2fzhpQRozmrxgUPS7qG07odiQeB3ot8dLiyNc6YlbFMvcVJuAcpDqN3W67KVYsrcMQ2
Z98LYmQ7Y89gxgFQ7nSTrXzDoosJv7/t9Ie0JB4B0Xx5LCz8a7u+3Lne3OpOkrzK9jHZVzsV77+z
2eszfi8XFuQnjG/pnXpNh8oQRBDpoc74Ae6UPSEvR7HmTF9HH/4WFz+KxwPbsQ/c47ky1++Rrr/g
ZQdgzgk2RGcTsItSTvrGjiA+5qXzae0WLPvkyH+vddtSmVe3/OuaBfZ1SyzEaUwQspKE3ER7vs4f
0OEdRy1YQPmcvRIrM85uMM0XxxUAa7MCPr2FrkUycXztF6SwvbvundBWanK0sqtx3+WH+Jo3g9Me
KWTB3HXCRKgvfGOwEcgdO1b0/Y3DD5cc1fgyWxdrXMIQb4EEhAVX8oq0EqSSiQZsZu6bDCBuJ1bD
JXLGfpbhs5vxSfKW44YJbX8fELj5Pt6HJfG1C74WRaT5oPXaQyDgD3r0/WPSAq9DhxbdVAd9552n
3Ptsi4MWU2y9gdBpY35Obr1LAnsef0g2pbNA8ojKJUOOyMiJZoOuZe5tz+raPKpr4pwejGvzqXnt
d8mBhHgUrwEfiznuzXtUiMl7+7IN3hFRIhzpzhKU92wgsnan7uIL+8F+UNbliA+d1M8HbHVzEksn
zcp41c7z5Vo7yUvjRfe2GA2CcjE83Ncj+Xorn5HG/p0gEwqle8Ck0dp6VCgFkADBdaUcYtazqF7b
uXIHfG5OA5GZFBZz59m51S+dy/oOYBAKC3zMkE6rmbXBcfaEKW1T3pL/8uLyO1x48xpruVhMxJ7u
kF70S3OXbQUBwMNEyZwzTFiwv5nlS3uVECSPMJZX2KsYt+frD4EiRAI5by/RQLorltSglO60GNkw
QTcoi+xZshkutEfEnUg83Rvz6t04v1dnGAHrMTtPMcV7Bmo5rNBFYmyqt26Lm9V7HO+yG4Kw1nJd
fgDF3lkH8VjeQ3zAPi5fCG0JX907/+HkP8Srm/jaJXc6fTmrF9hAN8g1XXXW0jrNhTPzkIoggWTS
6GFyAj8QzJWnH6Z85xIL+QkJlH6M93gQt/FFyFvehZt0mV/6y8n4x5J2sn3M3XIegznAdD8nI8ub
KefoVFyjQr9Kr6qb4A3Xf7K1Xuljy1Wf7vPhFGy9Q8439laYFifQaRv/iExO7/o5f9EL7NRoWFQU
nvEyWwH7XAcn76Rso+t83W2Ya51t0B/vLkBp50yk7K137Zz51wv6qblNwkJKIZu6P6Kt3xp+Tilu
zHQvTUyIqM66ifFOqLPBfym8Z0DwFGoYRIlHIfKI/TATpZNcWxxCWCwv8gvW+NpBfw5QfL2lV85H
xa8DCsUifBb8WMhm1WGuXnrETtdrdbzSh5O4GZ9I56EXTRcItv21mS6Z2eUYTuf88TpBMO3Mf3ae
itfmESFPZc67R7E1tHkEt4XlTqiz3Lnqa/5MHfW+QIbL0PfQyGP6FKNOW7ZHkgfrtXWPGBYmWjZ/
Njv+aoA8inWUL3D7+EThdHAalCkNKuKU4gEIl4MbvQFiVbJylT9V179vTTT1XSgsDcb3LDnYmPxr
TURh822/+A+v/6smkn+oSDSF8WU38tly6rqQFuBSYf5piPz/Lee0UdFxddpYOnlPkx/kcy4F5Bsb
JftHNjU2G8FfUeP8WCB+bzkRT6ioeyycMT+cKV+Un3rrDO3oVaz13YoO4wgucKZhVLYgTdZttEut
Z4dEdBMqb8V9oN0Yob4YavRz/daIefTik2efBh8mlIZ0s2chqU3BucRo8cGubgWuajZZyMaeW/Wt
NTcClnJUHHrDJOBg0N8VpbgsVAQIehNph1y/1hNgNqW8YhnMvGQyIffzsXMxUQNU6QPsw7WRFUcn
zsN5rDU2pVzv09xR+9ilzQD+MWAToBTPlcW76AEuSB6K8qlVOvoriPIDbv1MaPPObZ3N6A39WtXA
rWUTxikMFjkoZE331rL0NgwT50lQA2bqIYLepSVefRzhkVpchwTKCcol/F6Y2ZZ955Nz6dKJoUpg
iWRsfL0G3VHW5cohBSECzj3mxGF4bTx3wdEpXI9JMtx47E8sDX2EKecaxaQ9cqGh/x4YulmAA+K7
th9IG38KIlyNqTHc+B1hLBR1tUa2hgazyUUgBWbATJ9UohVyL3Y3eZ4SgWUUWxkw0icF4c4TmCrS
5yoBzmKkK9yxEB2ACY3kuUesgeEAZc3r9AeU1GSDWyw8WV7reXVluAPlisjlrgii/tgYzOCzkoVs
Q47LCIeIX4u6svVxbztIbR1OsxSMYgVTXVWtYQlsSGSPpOMm6y7tANWRvEHqdLByfee9oBzQDech
SojeYzY6C2HEghSdjeCirA5neGxsGqt9LbV8V5rpIg/4mm2SRV4tnOzS0cN7jW/LsI9cPCwN9oFB
ziogmDZ14eWxEkgpLxvOe1Fy9Z9ThJKdeu3qxT6ygkVfIXVOAZZpLjcQEQ95S67GyZuKRDCNbAe5
FziIO/NkwXb1XPhDwn3OfETSY7SIIxgAWCOb4KUHjuPIdkWszSYb77O6pxg2LkVxalAuB3pKVES8
NJTmhD963Q/FFkMqIhllbrNGF+Nr7YMyic6udAjyMBdKgwbWezFYJNUGAcyYCwPrJUdKEzSXeUjW
JMjVMIhXiWrf+IO2Lk2QGWRCW+K2Iu0y4mLszPeYzK+4QGl16ZRLoy+gRI03OUEyfV4srR5Rjuae
XCp1f7QukpD054LIjLaf82MfOIYWXn9rGx0uTuWiDilUvHw5qO0mhu+rEWBokYuL+ojU3JVo1A3T
DaBZqM1i/m4KB1iUgezYBivgnxjIrcfYWjBxOfZFcs3udoswchY2T22tLAr4JpLInFpcWwnzBHnU
k4iyB+SCAfer4nlP/KvA2RUA43/vy8oBcj1hCJmR/lfP/ySw/D4f/fb6z8sK4Rb6UPVH4uvUpH/e
VagN6N0RtEghhc6f+TkeJUEWdQxzBTiHP0ABn3cVINkJcsgd98taGN7KP4xHv75zFjlf+3ejiVHB
SHCY/lQkV3igyFI766SLLxo3eu4akHJ+mi6zzsDkFBB4nYFQNVDd6UwGm1Hd1AkdYJe+6R4bjWbc
+KUFIzR8LtvxFFfONFC9akR19Kelc0wqtCOZFZraqva5FDh5pAlGtSAZqDM4zolKugtbggHc97rz
lnnhbxPrMR1zON8wTj2UqFVKwvJF1D6n6ot0Loa4xFj1Ytm3uUtQmjE1C/lC1B1ptld9d2j6Yh25
VwJqrHZCK7gWNSk4BAWoH/lAD+XqsmSfCxOrfXfaCJmqvKjRZhYdSoZOHp3s3UrtdVuH6zja5CQE
GVyG+jD5AK7S+GxxOHXxulCjwwDr2wNkaCu3WWRyUVwnWr7uaYFAGqhcfmPAUj2l3+BNRhijJB4w
1t9ZeePTfIgUyOJQrEwTiz0Z88L4UKZ/oJor1LsKwaBDFdAyQUFDMYviu5Kekt/SLNXXLsNMlA+1
DXqcFsh8KMQ1irh4SvDIX50BpGOjrQz3zdeSGG4b3Omy3xcuM11J4AXds1CrbWvDdrNJ6eruKgU9
YTr3uoYT5GMMiP9Anm8DOAndu8gfb8ZGvJVOnD1Rj2ApTQdmJVpxUqv33LKugixMN0rzUDN5rBxv
7WhQdNWMDhXLpcY2fRZa9WUp0nsAYitp7tqqnUtMbAuSUM55Nr7pCERS9VWZ9CI6whEzsmHbkTjf
IikBHLoJmmxtITUpFUYl+aQ+iSdMeZbB0mqQprDAAs/UoEauHpTqxUfAYg/dVZ/6l4bAcpYgcVGc
EroVopesceG1KPYmLQJEJM05sGDmseWL7ZaMndqXCO5jYW7iaSXosRuEf8EPM657xi5tEq21KYrI
qpYxORpxD67FGPVy6fKluVZioIx8u3saLXoESqq8Zmw96qzZ8iZql21nD/N66Nw1q5SJ5MQkWZ1m
ynqNhUTtIIiiB2kje20wfh4YQ0vG0R5j6Qj2D4jSjza9NWkyM4bXOUNsW9InuXMKwJXhodhgTtGH
5yG6t5RkoZj3BpPwkom4murnuldnOpPybhqZN8zOVRONG8gi+zolEn7l/Dlj/zFvN8vY+L0XaZpu
Ichi6eVMov5/7WqQaHGefrsovr/+86KYWobJm6ZN5neDldjnTUFmwySNpIHBLCB/XqTp2N/Ys/O2
WJj9pBNjhcYXSHdgd8/N8wtNjcp3/7ZGY5LMbcSmj/WcNPnBv94Tlu7TP1l5tbPN7NZxk7UvrU3U
PSrQkTpipxpQL2VEe2G7koWOCwrf81adC5Oi77SbL7/G85+t1P9Lm+ScBWld/e//aPbf34795ffo
iG9j59RJ01gripKVfkxmeDhe2nbwkrUd4Qt1tSdiYuFy5Ilk3HFz3XvNGDCUQeaJCv5aTZ2Fyu7J
aPIDF1aDTHxXumKnxpgGjIzL6Vnr4qPU5CnwSR8MmyN/+jwuqufMImI43qm5ssrN2notVR3CptaB
4e7zUyuO6tC+uEWnbIQJ1rw2uLkuRPVodka21OKUlRhLrsxxjpneXw4RYwubsW8CrtNgdo41I0nr
D49htS9cUrghjrdMIQBn9m5mr0qmj5amblFtHFQywJUBIkrKas4IuZ/yVYsOcTb2O44UAMSYqxyb
kKZJRJ9KeZPLiAFqeOaawXNhXURdfadGNBLH2H7yB2NuEbgo/GAVGLjsra0s4qNbsqgaAX8Y8XMx
ecl0kowYmQwYGy0SJSr1wwOk65KbDmSbjn3WRE+1H+F7gh5voJI1uT9iOUsL5t4QyEJJvds2e9Xl
hOquinZLo4rKijTUBqBuSAiQ6js7hX1CexuJG9JruH7KOFrmhn+MyVzQam8jamfl9PbZKvsFooZ5
z76uVj4aBm8lqRBWBd3AxSEMzNAHvxDbnLDVrOkIOhqmDO21E+HzakmizMrjaCrwSQQU2S5ZNN4y
yNVZ1gbvQsCHa8zoOi3dQ9aaV4IJtG1yVWqD2KyFk5wDM1/r6ZWK4d2PYEWEcF0dqvjBeBjJTo5x
hkfEPRexed/Qw9bZu6Fim2uUfRcNB6cJ5nW49SW4Rpe/PZGsFK/G4ZwRX52AO60Kdz0qe5ctaw8O
oKyf9W68jh3Ioa0be6tKTkAV0DUDNDYGX4mfbNrcvuPDVSPKC49xm3vzvKd/bDx3x/ZqEWb5QS/k
IUYx1gBNcyBGls5VmhGCHIOB9oOBwI7uTEjFyi1I2TNfVM+ct7JdjMzB6csqMqybjmySGCAEA25V
btPEPlmpdQyEu8zRr1XjycuNch5IxJ9RfBzzqw7lSAKCMZTszmP/Q9gE2+uJcxB2SZY97LGu3AW+
PPnCOxuxtuZqvbNy9sgNT1jZfShVfAowOWiuBiGGTBTdNQ8azy9ubKDZSr2pdOsUGnizS/UhSfdt
ytikEVa9HqFPRsheCu81Ti/V2r5CgPBoGiR7SddHlhhclKpzkIQ15wV4v3jfDuVlIyTBVOHH79wW
kRQEFJ1JnsYyUaND+be9JlfQ99vub6//67az/pjiMBwd8Zn4sb78vO1AoQmb3gb0sYZD+6sqWsCc
MWh+bCH/VJt8neHhLsdpwlXIVcn9+SvXHRvRv913P7/1b/edzQ3iWIMR7/oIKKZagwTPVCowRWo3
PI4U/3pP1Jur5dgHNLy7SgALJY5Es3f03rkZDKr02io38dBtDDtnlzcW9ryLYoMpU6HstdLMVlnB
hqsmAbgqsl1rDnKm2d310FnrSBlgcrWGt/GV9kqLPDzNSs53kD6kcp8JdhZf1hxedWvddnrxbnnY
gyv1yY1Gb9G3wAm9jBmU5cE3tPph7lvDuYRBI0sUmXUjin2uefiZm72hhfuyYa3UjCGeBINaMqAN
ij11oQr/qKhiGvkP4M6j3L4uQnNXJVActazaGk13jCpxD1UKJ0XB3NDvahZ5tdcsTRsnRJEqT0EW
s8VNALkU2o0S9Q3JNj2Rqo6Sb+uMtL1Aq5O7ys5e8lZ9aRXWGl20C810y53kwD9ul1OyT6pI6Dli
wCKseTo2J9HfS34BXC6IbKl/1mroknPdj2x4a62S4C1K9nhDFc3Jz4GIyNpTaYEn++4x8sOLoWVl
m3E98NNcZ7HzYNX6axZIax41djlLYuOtcgrK33Y61F2JmmPsjtKKN3oO4Svr2WYbjblRA92eZ5b2
UOeIsNPS/Ogy76ZzMe6L2IkWATNDcKkBv04NxrnuVFPsK32aEenEPQeEXYmiB+OttRnJue6DpUTa
rvaYoBUOoD0L/dyM1JmdGLkDikh/DVrLRjkyccpszFlo10mTLXrlOnVy6pUx3udjiZ3bYurM+WvQ
ZBu+Wu6LSKoFIRpE47rls2rW4Q5T1aM5xP5FYsQjKnJfvucTrW8orHvqOn2tTSS/oSL5tjBtHFMe
iTqLRkXJa8oqu4pRlaAMuWmSBua81BjAmvx1203GtlNnhhkNCSSbPj1kk/iPkflb3zSYUUw4AUY1
nOuYKD8lkR+ZMaYzzynejJ74PUYm+rwYk30Wm7e6Ee0dBc8B/Ey/dZ4t17puPLJNko5sl7awlobv
A8RtSLBOVWWT5OWZamHpaVCXVSPsiJd2Nmplb7waTEIDvJzgpUNgYGhPkIYF4GZdftiFTIv7Gmcb
ns2tH7sLuwkyVtEJPZWpnXmDp1AbNo6PWTbwm2Vm1eeuVjd2DVu9QD8f+Ut3xJxdEHrMt3zoBWRY
CW4466HEBQGey+TGDeXRjUrSk4v4itO3nGVe+u4gOULW2Rc84u0+68ddU0Xb2G7UGScoarHIxvlu
FVu9mVped1i1KJJmpl80v3k/xspGcvajNQb28a831GSZ+X5Dsff5+fV/3VD4dtD0QAj5sSxSJ4nz
Zz9GSKs57bVwcP/ZdH1O7hA2Mrzjy5OH7Vs/xvVEmp4+KTB/Uf2sTSkn3zqyn9669u2GKkppek2k
FLu0VQ9hoQcbS+shyure3lJKd+V7VPkjKRfY0byn1nff3B4tsKdl8SIpCc5mWLfoAy1ZqE45HEwS
kjGR31W4PC4aNz7lYweMG9tHXMZ7O57m4Bbse6+tFuipH62mrdZ5Wx541DGAeI6L5KOih3FZfgQk
UkwedAWsNqloTvyoacWSUNKVizF6jNkKdflbJkZwZom+yXWxyRibZdK9CJIKlk4OZzdS92YRr7UO
jqaqjSszobB0q43sfHQehb738m7l+faF2xFEj/g44g3HMLEzNC017UfVGRc2OELd1899WW8l13GO
ZYVp5CInvGDogQqHDPvj5WAH29TM9qrWsvcYoX/1wbadVG3WpG8rfYU1kwhu+7LftJMGTnc5wD0c
gFEflVelqyV4X/xFj3IuK1+6SUlXlck6K8jNjbBSU72CKwkddtn2hchRE2HL5hZeBynmO8SbHG4D
Cc0o96zkrUPIVxvRtkLYl6IbdxD6+azOC+EtTf8K+HWDGNCLkFYgDhwmlWAz6QVZU61zBIRdVB+S
1rhue+7GvLSP+jSAUqZRlCk6Z82HnjTO1t5UY77LUMcHqOSt6KlTJ75bfbDR0Ld5cWorbR73P74N
+mmZ55vWhyw8+G8jIut8UlvLMHt1SHPoLQaEQxustJSr1+nHgTdXO8SvGGNH/MeIi0TQNnsOE1A5
9438efLjpyWTYZrs1DRPJNwdQ/PZdIGvF6G9zjUlpU7a6PTpKtiLYgCIKsvVUJMg0YEzhVSu3Udq
v5ssjwV6/Zntuw9ab+5radxmgu4F6rGOuD01iEhv2o2DAMPetTpYNXShL4pDbDwbN5ZiEiA8g9nO
345Rsyuag+Ir21bEj7lHjoUhiNoycizxnXbZQAN0wuxO8CjI0RSz3iI5UJRw9mKWMxkQ/azVLn/n
voGjaYoOZRFvUOf/t1N5AjR9n5J9e/3nqWzRkbAAI5WJIn9CS36eypypdAYcvPQr+jRA+zyVJyul
5NDVUapzOH/tGwzomNPaB2TUr8Zno0P4p1P5y48+ndpfdv99oNi18GWxg6MMXUyDzCIHok1cNcBt
wgqk9cGlqZ3GISqWPHbzsVTxPQ42AqfKu6zNGmxiscaMeTdQBQ4xGm/XUU5Jol/4ok7fGRQobFCK
0VlaZrE3QMxSHQZkqPSXQRiNPPyrKCPaZBzvuqmNjfeOMBBjEe1Ek5vS7No0vW6pafPMbE9BmzIp
P+feK/X5dqBVDnOV/L5WrUlqTuzF6BlnVbFJ1rNigFIei2RPhisgDnCfXnokbE0hV4kQFy4kNM+3
lqwVZ35RzW0nf+uN/NS13qaxvWVkWLd5ElwTaeKVzabtgNMOF4MFmY1OCz7CXd6w75hyM3pFW2ZF
cqFb6bruV0btMdTQ01lXoFGSZOhVbVoh1dZvUqVdu6jqI8dYm82wUSOlXIaJk8w7We3jTH0dUlRx
ZZtuBxyGzsjqIeYX0OfDro08clnN51rDWRgJsrHbp9/4sXW0H7H0mDYAtmG++NdiCoExH/6fHtu/
v/6vx9b6w0THzMTc+WHpmHz/fz22tPs6421VEE85TZf50n8e2ymCmIuIx1YCUqNk4vv9Zw2q2X+Q
cjwZR/6zO/0lJAAwuu+P7c9v/buVTC2DIuppLbaxx1JMzwBJ4s+GBqJWUFs6kn7xc2m9YRw4fEjf
YOH/ImyfiV/VJcs4HfutrTflqlLNcOUEubFqM91eDClGgya/phKhgcn21YDINuhvNNtDqzdupeE8
Vqn84CJlG6S6j77XXI9mtusc61AEydkP0XWaY74xXKSEujVuQ9W+dfr0slKcacf5UEjxpjnhmxGI
i2yw7oxxwPIkSSPRdRoqrSeup0KGEOEPYI78YAA78aJol6hAQxlhbDPcW3aaIQySZHMH+d7p25Om
28OxaXT/ipolh6FcdPdYAZMVjlY0NH770efhZWoqrC8Jnyw8YoKanMMsK7ZOSsGmm/3Bb4pxSX33
VOtQnWu98udpqLwEBgHIiblzcv+1BkVOtBt06cp37IVUc33l13JYum41oTyUF7d1nzQd8qmSM+cO
vQtrpAqV7lPshZ64bDOyMSK//z/uzmu5cWvr1i900IUcbonALJKiRIUblCJyznj688Hn79/u3rt8
yrfebe9qt5oSA7DWXHOO8Q1r2tQhcvdVExsqhlgigK38IJc1AuFRwLFDHl9I9sLc+qZNjXwWpwRh
t1JtY3V+lhQeHinviVCw8vnyezb3OqE3qIOjajnJQq9BL02HR6mlM+uS7oxpdAwLBBdVfCpMEbdM
S/+61LoIGXgIekzXCJiS92rXPxkjKqVOMq90UUlkaRnkEYZRInix69Qc7ajUL7k4wFavX8IKM/E8
oYWxMvTiGqfCKFFeVGF4nqW6YWqq4arVGSCLCuFtoUUs2Gw5OkErfpfdhzkpPnk8urTKtOVETA6X
YrJcTgPs2yTaJ3J4YnDqJW1JzNuAyLciU0yQgKhrc3pfy8mxaOpTbqqxLZLiNdLbQQ2GTgzdnDf2
/oNgDTc9jGU7S8m5kOX51tYoowwtD8g6gkKaKOaRtO87Va/3M500x0CbG6DmQvppEHqRBnfCKKCF
E6fY8YWWFDUZV3030/9uUfO2HWy8KaocC14e6d+1HTJiN0PLFZucE4XWhbZGeM3/kWDkYMXHZp+M
9R5CF7Ir5QUv1fnfvIiDmhD5haJRhDtGqfM3PVvOqFQovy7i//H4n4u4+oN6DuMIjAzxfwwnPxdx
FeKmDhsN594fI0q+6c/aS/5hmXCKsJsQOLGIWf53EVfkH0uzli6wTMyxtMw1/8GI8r8t4qqqg1uD
t4Fdhif6a+1VV3k71pOU7wyTyG49sX00cin0AqlBxwhDV8/LbSO9RKqw6tFER5bmzUmzCZp+r3XW
SzR2+24cIScICMg5zsHYD7rN3CrfZSphdQr7edOT9j1bPantoyw0+1xDQD6X2rmYiDSbSElTFOOh
r3zMIQqsg+BJ0vvnaEbzVvQcIiK9+65qfG1ZDgm4n/o3OZA5FK0Y5G6z6SrHwzYhuk7PSb6dyPcs
wmOhpps8oIE1E86DHbhiypn2om2g2S/I8ptjZke6di81i8+WlagXUcOT/YdiPZQMz0KJXE63sfFh
ATQuEeg7NddwPsZHvWmcEG6Nr5wV1cdaDxsur4g5JitrCcKcEvSaApFKOEjmTxl9acekbjZ9RAGq
M0zXRlFarHG4ZxDVGIIAGTQvCNV50xOAp8HwbRHQmwAgKDk3jgwPsyU6TrgEaFXm7qqBdjDEyrZC
xCPQmbJpEWEg3UNsF+nL7JheokImDm0wlVy0untv9JPSTe6iEWqxYMzWQILhVmuPsxRvUsvfpMmH
0ahM0tBv1MVGNPMTeHjWX0w61iZJlhgruCFgS8cE8DYg1rGFWx0+x7Alxl4DocFhj8lWb93qmmSt
uaJazhfjn2eFryMQ8zoLvRrZjI4VmhNzNRzSiUUUGyZ+V6+Ziefs0OQxyhOrReZenONGeQCH5RF9
4mXzVz1y/SBmzOks8pMC1JZVn71lJuBTOHqSjyVxuhr9l9rrzkTk19i8ND3ED2SjGdLfvg4cH3/S
LONIoVmp1dKtTYvnRJx3VQvUC5VgYyGOT7ONjmwHCfJZyM2LqV2CoH4qkbrOU+BKAz+r7og90XGg
fIOkQI6ibswoudfH2794EaWZqMlUuBwx0U4sfr2/WURNZHy/LaL/+fifi6jxgxB45lOmqCzOvF8P
sMCHWT+pvalsSZH/cxEVfyATNCwOahLtRVH9sxImAwjhhSJawHRQBWriP4pNkP4rD+gvr53n8+sq
Koi13sSaVO38cUXoLLY8Ur6xi9QWv5Fx6EYbq3vCR6Yz/2C2Ty9O4RBl4yXzv0gFt3YE4dlJvEto
jtHbdtXjfG0JmrVHTEN8Q5nssj3/zNf5WuuP0+jylwviuWhVjXfc1UjMP3CpNTtyZ9fjSX5Nq60Z
bab1tAaIT9rdKSdHuHKIdtOP2lV/rR3WKv0VUQNxuI1bSLtYsRVaQi4aZcJoo+/8mRuClzKexnOD
uMAOnsC42IIXPYmEIluHUVlV+K/gujvGIXpKVtK29m4Je0dLd84Z7pP98uudjWHeLr8SbQXp37Dn
rdaslWbdn+KE9Ij+nPES+VmR213S3Lb246d/Y7geEZaqMwECOXEomjPfp2dGRuQ7nNi95dUv3X36
kU0OU5/hft7mnJSVleLUL1gEh/v3/gw1bDE08bgzIvgOZ+B2ukvym3gcP5Ea852xMoLB24E82k93
PNqAmK8drH2yGdY42D7xmPPNsL1t+ZeX5YB+5HnkxaXaDffGRoHDg9JDdDTxQB4T5khr3nfKUUhP
fkwU3a4dz6AlcE/i/9EL+8sQbCLuC/IIop7oA8IiAZ0d+RAII1RO+QBfAo7FWrsGt6qmiDyZ1tnY
W/toPjbxJjyMPBvjLYOI3xOlhqz52RIuheoNtkXdjuGTP1Rf1Wwf1hu6m5wxHIUUiu5+uCMF+qbf
xm22yXmV4mXp//akvE0bmikwhmmtoNLYzuOdaZM+hG8nFg9GFDv5c4XVinfQn9d0bsN0edtO+ltI
y+JsXSWRLUp8KGSRdXbFsSbIthCI5pXsSg7BIOuJ1Dzaf6tXEkILsn/4yAv1Lu684a5M/HVVmM47
O+TqPrPPsBoNHGwU+Oy4iOILS3TR9s+OaofVlq6o+sXGBFexGhHb2/6N/JDlCoV7SAZ4cRmgwxX1
Y08FLg6byXRDPJZDN9qjtHha8V1jz9Q1AFxBGJ4FmIrK5NbjsPeTfdUXe0a61Vs5IxaBLNzPBzFZ
CxA+NAdFeHkNiRwiKsjXrmnllqRiJOxk8hctqXIUGGXvCuVzkEK7C/ubWLlqeQypbur3SD5Yr0bK
tvRucjOSs8jhTtplCPpTO7wZ+TmYz0Z+F3LIbFz+2LwKSBoN8gL0TcNEPNkJ3WPM+8C0kP8ucAHK
xD3eAtmGddBxmYbWQekcS/aIwKvJG0tbhS4QiXZxeo7ZnRuuQdBOh4TM2lS+DoO87mC30isWOC2M
Ubshrpga7zG/IVY51DfSeN8eq3PzWd/ndwRb7tRrNZ0ruFr6ps336QRl2W3Lj1nbN3GyT6WLQrD3
rLupiBW/e2N43ouXQPDqJ2xek4QQ16WEoq+UPWtey8xyVXB1YHAQnZ5MA9U44zmBpcAilKw67omL
HmwfDJ43AxB5wpKPDOqibPj8lX1vrkLzVbOIUTk/ZBc93DRrzfJIibxMXzKSahuPqPeOgNYh65DQ
jWq99NiJHLWFjadzDl1FtTeQelnwQkgBtvDvdpk7kmENNEI5tc+913vclXW9ScJhvRTDjduR91tw
e8zniTwQErBS5bNdPvDmkE2uhZGRgXnlxNvea1z+//moYOYNu41eEaeQHQVIB0nymbSwXuB94ncm
IBlKPfDSPn1A2rHq6BrmEdY6YzwlpLjM9N2ZVZTfenkRWUH1UF4T8ZBeeliFLTotBXL3yLzl2H8t
oaswEhMv3hnMXEnyJDXCFF7rDFjZ3cTotiTile9Gx/BQ3vzn6RC9EAcynJNhZT3ytQH2PO8J7sG4
3nflPbOFKf1oyJJYw1YXDKDp3H22YBd2ZWfWTbWOQXwoKKsyIist0VMEgiZAgwXCp1g8ImIgBxnb
if0h2KignYcq8TrlnvI5DW1rflklyLY03puJ2y3XDa8O7HHn17Ern+RuZVZbnWW3g7LHQD7azmtp
bSZeQyaMG+9GexieXnWbTx7PenPsjkukTLSRb5oHquQhc5sL+kVjb3BG4UIAWH4sjvE1umSXZBcK
bNDcEmc/uCnEcUntbHORUI9Gn3V2pGVgiSvtCTMzdmWq2U3/rQdvcD54lDmffclJYMA/YJwE4MuY
Q6AfSnYzcj6VTO8HFG0ICRmp3bEPWOKJ9mlwgFmJViwfDlW3Fd4AsixWVzbEO2LKp/Zo0b1QqJJZ
ZByTeLwjxt2g2uIJqrxYbezCqXeE72QkaG5CcW2EWxUXPOemY23rG3OPzkV6DFPnsbuam/EY1wd8
90ipw3WIXZox1SqgyliJD915OE3byhvX/T29XRohqZvk9nBqulVByUG/ig+aoxBNG9agd/NpYn9O
HAQ63TV65vOVCEIVHJ4tv+8v2mN/kVfWV0bHD4szws+MKJX7SjvwyfF7ElOJED3MrxOGNUd75AhT
EbM5HYkz8WTnjZ/JdVA4+ibXHQ2FwQdfJq6FvSxcGV9qd+30N4VLAxv1JnV1JAwXfi/xN3mMT1LN
Jo/Xlenh/YXdj/g8auz+j7BQZqWIz5uNhTPBUc4CcYFwmFfaQ/RO0QVi2CuXgk0+Sqwzr/3HYIvr
lrnq4KjcBJgId+KOWBrkIPWqZGUOH6jhllPBSl+LO+EKOCY/jF5y849shSnZeOC83WkHoHDyXf9V
h5yX7+vpLiANnOovtGfBm7I1/8mgT1tNk62yMYBRQEX3HDKVhNQgOaAFG8ql1248SVflelNfKxe3
xrOImNaun/VX6QTp79spvvmmsIeJQDSP2mmw0wN/oFyNa+9JFj4/h6Ju2FVuCP0fwe4U7+oPNb/V
qa2Md72+Yc3iwMhz0lOHpdA8WuZbO4EpwLscPZaUInXoKqfaXJtHCQYK0sUYcdPUHLRT9q1emOny
OgaKvvV+IlJuxRuAYmY4CGvAA244r4AtItLcYaymx/fmExtBXULdRfbM8DDo37thOxdrWr+SG9Ax
4KR2NwcPZCRbujck9yQsqAfOsZ21KbSD9kbcYgPnZtOGD+X8okUb4sJEJ4IveAC/7uqezo+tzsW5
vpNunKRZO+9mt1APqPhlcxPn17z6Mr4tcTPf+KO0R1C7xnovy9yCLrcpv6/virN4qJuV8gbCyDaQ
Q26sr100rKYrnvoUrM1xPpr7ctdd6wtnWOCOrZ18U2EjTaKpa1bv4rTROWAf+NOOKfMq3ArVc3yQ
TgiaaqgRN0Qv9bPB3KhXvP51OJEihI8l3DbiQdUeGegCphWUPXYahVWNyHTtlGSXciPshNqyuwlw
qMsx29pq62z74n9Enz7XqZ280Cew2PLAgN8ThHJzxefwrXtunvUrFQR+e/Ukn5KDG22NtbLLHlDX
JSpnZ/5q+TaxzJ6T82Jb3Ey0KPwrU2zCscfyUg57djc60nTToWSufcVLnwfzyPJkbuqdYJ4zynO7
Yoy2Aqg9d++I5dBOIVryPSZnLDbN25x/sG6Mr0zzAWFCwCRV41brjli4/+6zM+KsxaENhAas7v/n
7Kwwi/mlAcnZ+bfH/3l2XqSooq78QcL51UuHtAdbCpNhaIS/npzxKzAqVv4kFf5ppQN5yxlfk+hN
Li3If9J+pL/4+wzp1ye+MNT+OvoduqBrjTaodtD0Hhq5izetTOIHcoBdXYjbfrKibV0o8iqsjaMg
++9lQTfcGIvhndFnclWkYt43rBpWtZmn6GyEbXiBzw/YKjkZZeKi5thYAY13bRjfZSX+1ELhVbSe
Q7m9oNGkwkqdvuhXYiQTTzU4qTYiOlNWEUubb54FZG+UtI4SjuRhRa5ZfglpD76rcS3CYAI/5vz2
oclw7NcCZlmjiW3Y+auxvJd1d9CJRjRD1CSkoi4HAdZ0sstSayjXqSgdRKFzUhWrn4zbbcp8TMFE
7ihhpt7rgfVsTvWmnZawVrDAvvlJ82CNpmubkL6aWRa0rALsqZpcLe7MQiIobhEHDXL9omWbkUVH
YDNNJYpWqXQznqOauK01uRUH0h65Ua5qXl8h3K8XJZKxaJJarTwwvWnWI2MM5Oe6V7QIR7HZHDIk
TVBqiS9EMtQub13DSVFC/qQjg9IgrB6GRRllCjPxQFJ7EyRUU74UmEx4fB2jfhc4ptEWhKULpyHF
JjZrxrlfjmYxAJmp3I6j4YZTfMvExzAun9owuPc7yaH1s1LoaPTRScRaJXFML8vwbpRZ58yx8UJZ
+mxK3AsDLOVeXxcCbcY6jAXbJ9gvtqh35coTffNxDM+hUbg14lSFjLVR1HdSVz4t2HIFbAxwnjhw
pnGvsxcA4d2Uw0PfsTUXdXnpjWXMhSWtmUmUIrquA4ciB6OtyiEFhLTr88ztIP3LElhHDqPBYtI0
/fa7WgTyvnbDo9Hasca35FoQfP/hL6vAf3H4/HovQaZCbK5rC/CdRhmUq+Xrf5FRBGpXSZVeVjsM
j3cNRsyhVc4dqPa//zG/jn1//zEEcP/6YywlM7WoTul1DdBH4lp9Euth8y9euy3UNSzddBKBtP6B
FPubvieTIN6wX9bu/3z8z7WbCRF6SjQ20v9Mj/5UAKg/LINP2TIkABwAM/5UACgS4gDGOYvS8Y/5
0M/5P1/g8qCLqoqKIuOd/kfzf7x7v6/dyxNf/mfQ9KX5ypDqr9cbQibT1zQh2pkF7s+yGkQ2+Yzl
b8nEvvVS4K+1lmN/zKjdlorhI9EsCs0q2Tda5dJJdllKV0M47RsuUil7L4kHjBpa+yosU865/gf+
OThL4Z47u6LZr36EA8AMcZi6uy7qt7rSr2NjeC/pecnc81lDMwVIlgUkYYw8o6QuJSVFr3MvpdJv
i9JtpBaIxQlQmCOLiBJpceXnvkmZ+IwY0BJUjOJs3Mlx7w6YaPwRnbpEBHoch3vJSnYL/MNXH0IQ
ApZUn03lKTmUxV2BE60w1dOyJmhD51XRY17t4rSlseZMalhviTqcMCNRx85WAdYxokFlSZWxkcr5
LGXkmPjd5CQtwY0yR89CFF6C1vD6tr0pLbVZBS6nksodHyykWgmjG9SGUM89WtyuxNscNURSNgOW
LcUoUfkQ8tMY3TmeoDoZFfLLNqKvY3QinYkoVm3OMnZnoSRQMCckhSdR3PYGOCBNcSO9+lAg9lZa
+NbM/lUqynOsLOwlo3qWKg4ZImEManRr9eCigdTM2sop0scJyELCgKiFMpnJd0F26ITvURdJBSOa
mn/SQyyl2y7ck18dTgYaUjIY8HtFomsm435YlBJ58SWhe+AkDicp8sPvoB7btVH6wqHRkXZkMZkx
4/Qgh29t8h7mHERD0N+6Y+oXtYJqotdunhNVFu7Jinfm7r4NiqNhNnbYY/GbmvWcVJiXtRtTx04S
kaOOXlVXbLys7rzIvL+1QHXH+OpPT8tgS8dRYGhXifGZHJWuQqMZVP2qS0VX1SpbHiuQ7WiGSeWU
Cs0NR6zopu5waa1aYbSnmXekpGXCPtYaHGKtkNflJQD30IX55EGhB9wBuxnNxehMMOvY2Ek7rKrK
fxmMA0Y98PJHRJurWFHWAXO/HmLqFEQeUoFVwgHPWszM+J1RDAsq4XghPSOmmmoeLx+2Y/BXfaTA
AyfSDpXGXDOBiEO7FjpPnL5qwXeLNnuoa6oPyKtcHtjiDjK400DIvLhivDBqYGxS6zHR0602q54l
Phn1zioSLwDbNY2HbqivSSI5WX6Uluud6M/RYGgAXyCun2W6r1P2zNXsL58UUNWp608Bru6ZgUc/
cAQZONA030EETx9LJXF/sZ9s4vndYLfsGy5KAwoht7GAV3ySGlwIMqz257R5qRCp5j0W7cwuwA1Y
abfOCaVXA/+u1gQA+fuG2OLCnD3Tqi9Smm1NdNxJTbzRoEMCtTaiER8LcXQGtVzHYgeX/cqSzKFH
dPSeYcKke1o8ubK6HyJC6xbTi1873dK8JfFebdBokx8s+iBSkQ220NVEDt4qXaKsw2MTO5YqnpSQ
nkT5CCM3cHrxS5hLwox8Lon1RdgQNiIpd1FxDuLrUCR2z+e/pMi3I5TV7EknernrgDbk3U4S79rp
XJr3GWrdvCneOmm4iknlyAOW0khA5WJdSTNonGoajoWlHEUdW19cdG4ug6XQm120aL0L33yKx0VM
JJREvjbgqpXou+10NEk581PfqE9CoqHdpS4ayEvMueYLbR0RrCRYdG/ri4o71zI4yQefLRnhrX5V
U0CEReSpSxZs/CgQ1Vejse8IhigAziodLdB7Ine1YcKnq3gjTDNSvNwY6IHEvawGqdvTqKP7OD2p
gWIL+VkRintNLiqvTRUXRZIjZ8+DIdCqB0AcARiHmAgusMLiz0wDgu3gxnl0F6nV2Sxi2iotEY+Q
Xphex0uGJCiJlZiXH//iomU5dy36Eo5+hqIs4t6/KVogkf23A+evj/9ZtBg/8PkzW/0Lpvqn4oU5
rmygNTaUnwl+/6t4waWIp1EksQ6uC6pHntBfjpwgxhgrQ0ZTdFTK/+TIiY3/97Llt5f+W9kSCVE0
BflY7pBcMUspPpIugtQLhS9JvjtJsXvL9OYJNxTTp6icmIJVeHwzPyG5TC6xv6rWITPEaOObUCU+
lYqY9ggYF7xfLU52VrtGfzWyHebP9C373Ftc9Q3ux24YyaCNFBrgOmxsBA3qusrwnwzVMavCOwD1
HS1NhIByL656USjRHwS5YxQl8SMynTUj+cw0WpFWGGwXghGZaOda6dDhQkFRktzHuU37Z+yfkl6/
RTIduvhakxOj0MoJgH00OR2nMnQtwWToIWxH/zHJo00v6NUKMQvegjxD/aHZ/mKCruXJjubyW10y
C+OA+WLVKuMuqJBctDKCYl/Sb4Egs5APFaFpROIwZpIZQw5C4o1TfhhEkY5hn76oVokY7iLrvSdX
wa5MIP8jKfxI0+YWzMNra5isd5CpwBEqvZ0bteyG8Uuz0E9CBfC46XfvkhkwKAhIctKq+TTMyr5j
x4wqJma8ngIkdhzJhIR2O7g3u7m6zmW1URhTNzTLqlg4WzXjEDjbcsC8LBEPsfhOBe5IZofKMvAy
TC8xlO4ZWnemYGOIaSTGBNsC84bck8D2ptRwEs3cRQHqRwWRpM7JuQedo1e2hCONLXOAFJ5CDK/Z
5DoI4n0RH6y5/VQgiysLYpzXRmc3YBpjVPq4EybesaJgcIYAFL7uPBxCEV5oOsfvrVkx3SuDVV8a
DzWEc4X6DnmQrZvvA0M/Ew46tgpO+h0WPcoE9cEir0BqoO0k8NNjdvPAULiYMtdI3/tsl8GyymGu
y6Q29BNWFVjs4sAFxiaFUM2bYLWnkuYVsuQEqbFkGrlNJ9pS1D34MN7nBtZ7oe07odsEGlkNsOC7
AOOS1LNFKR0TVAw1GNBtC3JaWx2qZBl8J3z6V62NUBvV2zqSzhYmoxaz0ciLGRj6hCOdyyb05Hg6
NGnhKal/GuLeK9OMSo+OiFFPljPTJJFrynYMmvdpob4nSy+lpqkSxxuJQqGi1RL7pZPTeiG6qzWO
QUA3lraMMZOR3K/b/HMeP1QgMj4NnMSogW50XqN/GrR3jLbfDyJtHBl4vaCfGe02NINCkAFBNzgm
I/CYvoroJ85MBySgiWT2z+1MezUMP3VaTAjGJD51Y9NXcCua7CTTjOobNbxMtKfKeNOQBN+MprJv
lv5Vrmj9e7H0tMCfvQc0uaql24V/dNqKUgq4KUifRW1ClCAtmcP87IJ5FzchOtqVOsx2gKWnLBqm
fCmaZXo5bbEtxvS+6eNVrz3BaVs11mtf5s7iNEuR+VYp6dIFWZAK0b6mY/KCfPExhW2+ikeZC3Bq
3qN5ghlBVoYYnmYVgrIVbYqweM35PmETrP/FOydHbkUCTwZQDCWmgarob3ZOwhz4C78e9//j8T93
Ts70GKhE0GV/bdMuyHIyamjS8jP/nzvyp0xU+oFtUqSrSmy7uLA7/9w0pR/oWE2oOyJfok/wj2Si
NA9+3zR/fdUmINC/nvWLbDDrOFajXSVPD21gtqYNVwLpSjsp+1lSrznwDBPJRjbSoFOEq4x+2sJQ
LxQolaXajlt0oxMh6f6QbcIZrdEgE3vC8CKUJuJcRbsqEwGzXvSs18KhzIhQzanSsD1GFKcAsF70
3gqPA3EELqvmVg8Ki84tc6Rp0o/lnN/1peBGcoHpnZQUP/CPRf+lKyA0Sh1YVi9QmIscv7OlFg5N
Kz2ZScjKikOWaLX2nBcDACeq4cqSXkkM7G5+pHpawGlSScc2QlmdLSkHkiDstXBgaWObUlKbnKqW
fi8pmUm4KbDgRBMz/Uxxzaw49+ZLL0MoZZevw3dlktcx65Vc524QRKshk+8HAhqm3LRN3HRZ0O80
kNE+CW4AWzetoTtla+41Id5OU2zPEoHkqbhvtQ5w5mSb2ruVJ24t0CoN2TlxNbGkM9VGjaFQqCAh
mYLaE7XYmeg51BmSqkTfyIIBVJMNn+WiwopRluR1k2YP6o8i4pvoLB9TQG2Caee4FY6iU+JplKXy
uezfor5eDShnsVyPqC7imxVcKl1yS2VXAjhN5w9F5Dicq89aFr8okrFK2fJUXXkbh+9wlFaGVV7M
MN9lubLtqvIUt40jGdNJD6BZN+IH9D+unBbqa3RvKcklR44zYRCpH0Ot3wvTcNBkYZ1XISKGS8B6
WjusUhcfZnVeqYdxjm29ex4GiAb1IHkpo/yUvkm1HIckAUfsc+aTh1Y2BFBMj6L4mkGni4CujlrH
rDTdtxRvfkS9RIeYBo2nJpHdBeM2bAsvNMpHRT4bgf5Hb0FXvmGDrawIYQWHz6xl1ph0J0mhyZ0K
bilNyAHGHb5VJEfVtoxBK82fWrGW9G4rpfSYQnZT8YL0JTNvZs+RzF/VBsgKLaatoHpm8BkKgztU
n5ZFll7oTCZ96pG+UH3XjQGar++SSLEI46jsQ5qJ4SeMT5Z8VylO4o9uNSLaSL7kSmRPCZzIf59l
xqkVeHoDHy3MvzbmbC8GXjlwsRjZxoDrno0boQaRxgE1wIaQsdXExL3kuGSWgks1z3W9T4Yzfs4E
BuyU26F0GjQmG3UMdIk+kngwAavRWFlF5MG0A3DnmRnqzdLBhTeQWZOjP7xEAnwkOunSTEQMyjXG
7gJNLOrQlYqnbgwQtbHhGMFDqTLYpw0i1iSbNc/1POxEnaQVChhyHuwyQCVen4rmVPRrrLMrM36M
qRIUn/BnZtn6TKJIja9I+2pzxkDydkD92BmnxX+iza9FCFMuxMAcc9iOBYRNEZcsIiTENAEn3Ukq
mDmPdlwhkxM/lbZd98SxjddkQlDBCZ2+BBqm1pPq1un7nC6aKTszXFLPkEfuSnSLsdkfFKuAqdHc
5y3VyZxDyteZWYEvdNuQCt7vteQzn0zA8glxvaIXJoo3QMadi8Rp69pJOrpUQ96vxYySR4YzGxKp
Y7SMJUC+XtHhM1ye170yOSZs46Z2AC2e4wSd5OSIvkKBM6wXNEYyx0eN69vCo5PMBy2Vd2YJO6lg
caHg6Ymqmu6E+X1B7hJtg0rtnqDHFWsfBqP7inWwqklw5KtxcDT7Xc+JuilR5FtfkXKWhhHbUYbG
XbFD9AVxfA5AP9TDRWwqOhvxNjFl1nryEAKeuabRfK3pOYyP3aBu6/Cp4hYoy29WVk+Qr4H5mXMP
JmX9FFfCKjbD+8kf1jP3aBs2y0oxor7RBfpbuvzQFtFOrs3rpI43v4ATEiQfk9Jj2zY7D5yYOwDe
GqcmPQSW3u1UPb4vUeP+eysaSTIMbIQ6EDRFlQ35/yPcpkD5taL5L4//WdGYP+gtgIPge/9MZP3Z
CzB/aEuXQP+Z0UJF8dPCiE8RYCoJWJYE6+gPQtKfFkaRXsQCM1IZljPk+ie9APKxfitrfn/qv5U1
VjYnhbkgXYCwQP5NsUDACLKIT8ixABajmWEka0oWGRGXAMuwoM5uSGGIoyqrS1vs6FoTyahNokun
NHgyIJhhE2hSGlp9F5mIhwWFsWM4Y58Z5Fs6Q8EPMsvJlOaUI09WksRpJJlsSX0rwhOutUuNSdfi
Yp7mZXd7FLJ43S6RIhkc5WS8juzNCiEOA8Zic+LkOGYI0WjBlcFDZQ44eOdNHDyp8iat7mOfES+W
yx75RRvQJ6YHkImJ00fPSoM83NwV8mdMqEjA8LruM+SX3+DdbELhNfANMZTzwegf8nB4TpUUYEF4
UiOdnFiUWzFtQZDtO6NLt379BEjG60uVo+owrLuw2ls+mOlB9wTGqulMzIlWPLTSuawJYi+jh27W
n3OSNTkU2nV/SEQSCQziUlK4nYTlrtIUEhmJV4UIAkaZtqRh3oYhfNQps/QCd7hPOaOqgh2GGQpw
MX3oA/nI3rp4ryudcjTvXcwhNJiJHCQwltNffIpMprhJcxWJRsh7BKB69i5laNQWZx/na8lI1mrh
O2IFGyRS7kNMNJlm2H6JgpRDeYQNRtZNV4Mj08j3qgVTTSxptEvs3dKdEX+m5GEbUNHaoLwm4mNk
bSvFcJbSoDaMzPFTrRn52GFksTaKhOKSs9peuik1D3kSbOOu3PU9iQs6XynDi1xbrOKMRUpRuBMT
GpktSxZ6h+E4CtLWyky2p1S9EVB9qbKMNC6YVZVGV6G2S4RWGpu2MLVPLRpsa2jcMaABVG/NxbO+
VL7Gq2lkmJkCaWHKA8QCXoswYVGW91vZrN6Cfshsnfe6S57LbNySdhtQISQnxnTGLmgkekasy93T
tMzDy3Qn5ChTR7ljHiOvtKCS92aTHOZq0lwDQhcKeaG4Rq36MWfm2qCmiekkoaZYlQ3kKITIq1oc
SOemIKiQoeXpo9CyrycHhq9LTz/aKgultpWmvahLV+INYeJ9j/gt4k5BoAt83eL2LGyjnXfAk1BG
k/LBZ2r23aYES5jgEQPotA20+Flpq2qVl2NOniP+0ladrqmBg17A6kXcQBI9aAauS8p4LdtDFrg3
A0LAF5FUWWz1ej7EXeKGjbyStAqRWrny5WBdTvX39H+5O7PlxLFtXb/Q0Q41qLtVL3qD6XyjMG4k
IdSDQHr68ylr1crM2iv2irqtKJfTNp0AMecY//ibrsPjInMYg64pZo7RRMAdRf8akotnFNe3uxof
0nQMgLmkd8/oo6h2u15lV9XjxjcQ7cp58M/dlIiyGEVEGvKdMdXwv9lhAMj8vin9h9v/uSnpBH0h
xkQgTwsv/hid/7kpES6ujcC1iC73X05Ef/baSIYmY1o5vCfecbr/n702F7EZkQzG3crjVf7OpvRD
zfS/TIp+PnUO8fdeW8GMtUr6Wz1tN11uGXN53elWvFA3+ib6vBZhi69bfXgwd7QnjAn3d38FncVL
Xq+vioew3pFQfVxPAkHd0+rVmOYBI6ggnyZk8LTiNA0ebv7O1HOTb+olqhn0IUqgH6pt7BLptCIk
0coC3TOmo3QjXxrTaNqs33QPZrgj2kV4m8cbubfijXrMlpGvTTukPebs7pO6faCGtES3CnM+UK7q
oeppN8OcTLPI0qaaz2Dev9xcIOtyKazGJ0AbFzyWamehNbdhONvMYH3NgTEbwCWwUmuF5N6KUYcw
q3eeVuQggL4dpICPnd2FxpTIBz96MV5ucPhRluiB/C4c82UNRtpgrBrciSJcX8PWvTkqYX6rwevd
NKDubMLJFCgYHlTIq/fHY2M/4jCOdlOR31M3/xFn9QzMTbqICZaCGe2ZLrleZKEN8+spC0Zd0N2/
OtlUCUxP9yI/WUtHuuN5b9/du4t01Fc+yOaYN/PrazMXPsol41JsPZZYt0/gYgswvK34C5BDec55
po+XzIcydpZP2CYFt5m5xJ2TfZ2sj6F0wM5bfd6jI+WvV8n+Klp8lWyTMppWnVAvNn+PZLfZ1VPP
j68Spvtjp9Bf4B1OCaD5OHT3NBNQBQhH4zFn6RTowrl4jGm3z1m+yHYkmu8wOmjOzZkDBI8wx2O9
zYidaN7M5S24tnZu8/jJiFVkZ4FyyZ7cEMUysnU6erEOQT3PKre7AKcg7ov7MU7ZLvFg/now9hbF
tn67yvblW1mUR/mVnCHHmMd+cpiEujsJ18X5crMe72rvNKVzIzylQIHQBAzjy5vTBI1uNbPr4RaY
dvSphUZlWfoyj4PJOpdmSo1pAOw3BoyuLmMzOSFNBeo8f7vCqgWSiIr5VbTShTEGdWIbz3PtglFY
T9ZYujOXiYqVqq3rGDZ6GkcG5m+4Ambm7Sx2E4f/EZokq/wRgP1E6+jUHYxT+mVuzA1ZKF/pQj6p
m3ihhSpMZguBRXKuSKR5T85E2OfQ7Nol8DdfDxgF9yDl3d34La81KqvY0nf9SnpTF8JOetG2OioO
0DYSq+b+M/fzOQIiGX5aZWde/9iiwZH1kJBT+/GBdGjUB2XDmv6y13vrejkgaQ6TPEH3G1kG7Aml
iWk2OQdkMqy0FXra5pzPJysDq4N+xV0lkh8RNJL12FQFfH82Xm1fHEWPsCuYTQRPJCo+0wNBegUZ
88nqrL6z1NK2/kiOx/XyGxmJsUWhRAQIE/vemmMKC/H4/oDoM60NH0MuWJe1YrfyV5SBcVABoO3o
+AwiSlzecgwwXEH0CbsnAhpN1bDmytKAyQJMF5tIGK46WfGqXPYP58lBYNtsmIu74fWVK0Z2suNb
fXjq81yidCGFnQ7c5ftlsszaGanqCifvjtEJdPPiXTD2N2kmSYi+URp9KyAc5fTJeXGxNN6NgoqZ
tyUg/5nr/7g5d89Xpi6eXehww/Z6THb1GXzRNqHZN/qcr9vDNpbNbaUQ1bJWThxHG9yD+lCfOdD2
3B6MzWURbe6zyy5a3s/XxSMw19HmcY63xQKbn3SbIsCg5Fylq2pRLRi/Zdts1fDjbScfmJXjZrqY
yrMWjeauXA1f3UJG9fFcDDvpK8XPg9IVyP+KlA8pJRR90Y+/9bnmmnOVXDLn82oLHK2IGGLN042H
DV/JDkgT33vH2IilQyKjhlaRg7mvef1qdp9Z+fgs1LW6zrBrQ3BBSMxxEFBpONlkNcIASlA9pwR8
zaLE4wqFEAySxwVcP42c8V1YRPY3f4geToVbY5CRtueWT7w3YQ3Y1Wv63IluMXERZFTHqHTuh6EL
ZJah+2lIP8zivYu+FSCP8vKaG6/6+N/DzzZYalf3qXjf9MpJVE7R472mr1IxwEAI4QvXN7xa9GyC
qSw8GbLYdoYY4slaLrt5hOQJxxOwULIFWb4myDzntRLwDn92+H4AJMenu/FaXGb99QjrtmZxwjpa
IjvqOSvfL82ilGNnYBAHs9UyN7B1fBZI7X4CObrXywnqqLy9WMNwSE6lFHbtCxPCQSB1faGieEXN
/4oyJVT2+SdZjdmuTEihDdLT850sJx3xUh40pS/f3JJTrHAF/GZtuCKI7vei5AoMbF39ZK7fsb9h
DyOxc3Fd4MzzdT+P55RWuVcf4ahTdAueoUIunlFOVeXw7II7YRORzVusKwdJd+lc+Kx00ozvCXsR
GM2I0O0uftK88VuDMjSajVDo4gLys9dDzpGBtpMQ9UOyKzl3upDvkfswXvvsJdmNd9e5vN99uhr7
vcKuz10X5vJ7GRNShynqnZziDyGdoVKLp5yOZPd1uKCKlvmqLccXxnxF3Pgpbv7h9bDCMFqE10nW
wf89doLN/5/q4d9v/7MeHo2hmflMDO1H6sFPlin1MJk5GqwMrG9Gyui/QRok9FA1gGj+UA785Goo
MDxG0zhsqzCd+1ulMGOsv+AzP6r4P48at6u/lMKZkmuPRizrqQz1rkdSbL+ZRz32pZTfGDPwL9+p
qBqnm/fuE0sfB/De53fyTPCapjhlAWD/WifxDD4qoO978crHP/nktlwh+UwNJ32+m8dufi/cbMOa
oR/L5WXdzUFnHFSTe4zrzaNAYPcYM5VMEzUgYAc7Kls39izlpvMI9HW10DZNyKF42TVIWclwoIz9
lHnTkofjgJBWiSG/J51vHh/7hqKZAAQHs2ZLJtcWJpSTfOLRseY6uEwWlw3UCe378nn5xFBOODZI
QZ3q9cn/1SvC0x93fVmblsjMgUDf24xFELU6td5+8MVdPm1W1HiFp5+vo3iZOTSgUrVFP1vzqpHq
QHWMtR4ZNzC07PZFgOtoM0raJh8ZpIFRmN4ZU5nNIngsCgfJ08O7Anpzl4wa9IPI2JN/+DnuT5K2
wib+7qv9vsNhtHlH19vvKDO5ccxdYS1gcy83WwkmwE+YbKnOa/+lH5pVarVv+uyx4PEwO+Wd3fW7
whOftgAwPUMzX3iXm/2qn9HK5m+YfmQOqWjX1RXweXVZ1Ug6DSy/t/mXsLmJFPCZn/voiQknqHh6
IDOTp28qIRaTUcXL72lrYeQZuBR86YLoPISeFLUKBR+oAsuRre7FuTCdinPVbpZJoF+t9/RUbaLV
Pbzw3roSGhHTvi01r+a8gtxqA7RkJ8YW/KvsxZO61MImCOEfBF9GmHZjoZnuMj/1Y3obYgZO7Qk4
j+CBkMzmpTaNqiV0Yuu6voVdqNDBSdbrWJZLQeJFYbqjfn7qL2xgnLWR37ux5mHEbxj4Rk1TX1+2
XJVe8UexzK4dW3jC8PQEV37YA1FOO3govCSM024HIEB+D6h1qY9oNZ5FGHJZe5lBt0i/mjOVOw1G
4ozVOq9IEM03Itq9MZ0P36kO+/UYnwORBGoRTTH2sX6+NpWX1qCyaD1aBV5pbZ0LAUqzwas/E5zR
BZzZ9Y1A6WUax2KTR/44IFGm8alcS3sT25uD24YoTyCMOhPrUFgnSL6kCGqwcnxiIsr61OZvjXFU
mn0/HPL4bCTuwwyFCz2h6RvN61UKoyPJpp3/uLncgq8Jr4uJo0xlOIj6RBVa4Pb2dBRbBVDtUf3A
Q2k/Lt2G2F3Av/a1DZ9itgdnGohHPrdnqhVKSLZUPaQCxEpbPTV7fU1ZONZEOHlB9yHgYzZZTpbq
J/OyUVRauhRZoG3MS1YIAqXVjfAorBAkJ3pDasnYm/a3dxdIi9pNwtJ1xFbeusyFoMSJAWMEG27N
5PERGx4k0PzwPElhX/ltj1+a02/udnpgzlbcnAfn3txwNXjjdM4YQ/rtrJ1pS2NJQFHnUtSy1feg
yvVBfs4f+kt+XQDQ8qSSHdchAJm2bCnpiHEP9YFNm0xM/so9UQTFjrrmL/pYUPNH4dMogj+qAcoj
PcxvY3GMFNIGkaSxIiqcvmbi/KiP/6gQFN29Vrt/+J6tGZKIloHgObRy/xdVBEecvypDRgzs99v/
3LOh9skYiuETNso84Gv8xLA0NKNcJIpsqD/gpZ8YFi7alBA/5jzMfCB1/rJxG0xbQL6YiZBV9LcG
K9IPjOovca6/HvqoV/yVLyKmZjKUBnk3zyQ/142k4bvAmdJOwvvthuk0vfk4LiQUwMT+AepujI2d
KS0mtQxtWGw67EbRJtQKzXeiJ27DdhvICTKANF7eZVTNVVyc5JjsaBgfpgCkVJk9A20zwRhPMcKh
To+oCL3kYWDUR6ZZ/3jjk13dj1ehX+pipDo3pZs/hdtkJpL6QJ8qE6OifzxItHyMAi3lupNHwVZe
HJoKAZc4gb+g06HrYgPxEfIJWq8Hmi8N7Vd1uS07VCzxTSUxgjayT51ce9r1IwJJQuKd0a/oBHlO
6uIlahSyfdLL4tFiDVAM4ruQkV5xxeHiOpiWhhK+uu07MUM9onb7olgo0eEaE/8ARn+5bTLK+ayW
WVBvW11TP7tcntZlbusmZmklrIALIyOpkzdZ3Ptag8i87g8Sblp43kaJU7CAE4ATplrnirlIK0A4
c4GEvFJiAJO6pCPB76ogRMPPmSikhj4vrtKmHoqpybBYf7ZnNd50Q7mZqIiBr61ntIJLwJVdAtgP
eokgn9Y9eWBopjtPnDpqQYs2/++ndExCMdYp2sEcJWT/7AWCGSfmVRL19X8zj6WoB3T+jUvGAvGX
2/9cIEa/Z10jnXkclo76sJ8LhI5FLDbMMmKwPy76uUAgE8Yf1gR/NrB8xsfqlwVCFrkFM1fcB2kv
/obtIKy2/1DY/3Lko5n1r+tDWavX7mkiIhxWvV99wBAydrCRoh36lUB7E32kHUHrziQsBjBXeSmH
u4UrS7qXX5CgyxcCyGw8k55XG9eCfspFuA5kOAvlloRlbDFTVpA8X4B8rc67HfVtc1RWaPA7D5WJ
oy3uUyFIZ3B7bGJKrM55eoAgCDmu/p60XixGvZq8s88JioF1eogP4jIW0KjdEbUHjRdRDbMTE1Ts
5TNc0cfuNNmXM+VTIMl3LS+pOBxxyZjXDKKvhFIMR3WyH92rYD1QlaxVB8cTjaWEq69KV3wbtsYO
EVuDaVftDSvTWOAwK78hxWo8dldoF8/1QKGeojd+KY7aaFZhPF3tDf4QyPZH9DZ5gdGirHAP6K39
xKfOoD7AqARcMFrjawMhm58VrGoerW4Zul1mTG5Je/Nv0bQsZtjRS5MN/hX1N+YUJJkKOPQ72eJO
AH1Gfhkarg9ckcyw2hI8NcIo3WI4tDVzSSattthT2Y0wsel2Bqw5S0pXUbQxlxpGNzenLDZGusf6
anAohW+zsUIl+qycTk763Yt3GPNW54lqT9bxF0nMuNouBTvdgcymu5vhTU48RH6Z1eSUKNt7ioVQ
OQdurtpZA6Uvij8np7TaNcZrrq61NWbAvfDZU/relrLukr3NQepKaC7jr7s34EhT4e1tR2DaYOfp
rgsI7ZTs91Pv5HYGmZDSN/viVQhliP9YV7Xnwul3OMEEZbkRHvsWxD+dpm+QzK16gScgY2raEMpl
lCc4MGKKTfA2jEBsEq3nOQGgs8JkC6t/jBSIrU3i5f7TkgrUjYw9QdOLyBnHAJrdgFg+7HzxPHc3
q+MivzsLyw0j39wnonlNJ0CJznODoCAVQXGu72ue/AJtUW4bjhZeoMHQ2zys4hx9Gp+3Ioh32pok
0eZMaLSxNkIYa0/6iniarEo7jKePzhqoZqc0VD9emeV9rpWW/n3dXDeSfd0gidCsYS/LTvcOAfAT
IcSgvAwiY3irWPbO7Z3AaLf2YFryn9E4rhEIfvn63JuFz3XENuwB2R2ht37cc0J3nGDG7ommX3uj
UYi+qRfGeuxJOHkMY4/dLXwsBrQED01hUblDbT/3WhvUr4956UBtnGJJNe/2aednazlx9elz36fv
vczBlJGlft/eebTLJjqyZcreVeH6bW43HGbI5XfGTZiBeLzWiSPZvaNP+f0x5yrqN9843G8B5979
Mu74ZRw8F08n5azlxjwjwRd8khMkG54UAG7hm2E/S6aFj7nKAhc/h0TVrTzLvGbRW8CSfh+MCO53
4QPDBiC8q/ssXrU32iLbdAAT89ZW10BoHT3bq/k52VC0U/vXBHPMMiIZoGSdNFfw6kBz4Uk4wlzF
zobMC1uBFr5JFgBueLYBy1HxU63fL6+XBZDb1eZPw9OnFEcWeMG1eZ2dxU1NpzF86vN/7tbL9ocp
BgYWbGXMggGq/q/aXEd99PvW+x9u/+fWq/4P+JxJGBN1vwKRCVDrz61X/R/Gx5iyy0jFkYtr7Od/
kp7M/6FgRzKNdp8aneS4f2+9WLqzhzN9VuR/xTT8nb1XQjT1l83392OnBPh98yXC11AzfdBCpJFM
eCxiXSJMfCBXcHbyQTN9lbWrs298zoAbcEgbcIS0iJiPWa3Wj/dsc1krxwl+SEjwemv4MN7yb7Yv
XAmjbNxHExpoxc6R/vBZ+biu66XUWcLRhBqFFPbmjl8G6fSuBFqjMRFzW8OOUWHdxyOBMfiw4fcC
OKSMcEfTXgc2i5o6cFQRGmOf2eD4oThA6Hx1qU8PQKb9NXbJU+b6V9Vm7NeRAFbRt2LKLVcuHGgi
U8aRDjnwn6TGIe8k94ZNmLqju47GRRc8Xy18nRLmlngB7UvAOnCXz26FvS+mh/gRJ1heDvhlOi0E
URxrgUVUt86deCkwPTdsE/usB+5vBvF07Ll4VbVuzCD86Smxg+XSaMIJG5q7eNglg01Q7gjdqo1J
xjVztNRrHm6VOVe04mRuknbdB9HS2DxPht37+TcbusjGXpI0gUp5fLN4gfG5O0qesGrmE6yq7t/5
Xr+OY23eB3zteFK498RZWIWR7uh3/xn7ETBj4g4TVxN9zIiMzlEVAmEdo3cGqobKlToXuTmo/VPy
0tqPSp7jaCypEpOHH0fkCvyAxTHTJY6F9zixjnIFqGFhlsFDPyjNCLHpGbshZrMmEDXZcUG1BNiy
wVVAGu3gVY9uyuy8OkH7HLaPoDE9mGjgksLhub199u/iXrxaFe8KlpiQX3kdYwonF+wkYULOHDYl
Psdq8TnCwu6JXNYi0hR3wPHnXbSvPjnrwIwjCLg4ATCJZzA/eMfePlbzCOPA8biLj4gCgmLv4twx
dkm9XvUL1cGXXclciLnyDJM2vga2Zgu7OHsHFc++P77L4EKox3f0Ik+l7YjoWMpR9CVPoyXKQXtH
z2dOD9RDqX9nrhsiP82X0PB5lYat7pi4I8NxZjKCVzs2hUd1Za4krwvTGWwIWBd+BLXagjO7AVlR
mLBQVTztiiqBseCXFK5a+353cDjEIdnp1nA/8DKL7JjZorI2XzFf6TflTHfkhbHQV1g1QvwG0g0j
PwVshAJo5e/SD8LIBNIIGj5XCdad+xHzG9NA6BUUhtZMXR9N6wnBgwTZBcBwRkEzHLAoSKcP1NsU
VhsBDklkd8z34HtPH1/6DN5HQjFwwqbTukKvANVdP7TdCkfGZ4i4/aU5NVvE6ZyOVrdq8eRDn2Tx
Rq6GkWzBvHmkXyQci7DsgvRLCroZUoAtr+NaPWTmvGHgqC9xr36soQ6Tlas85pNP9Ho6kX1I5vWX
kYPAhv2kXKAoccYaiRrLHckxE7whF5dXbXqsYUSuCkgy7ZLTKJ3xdjU4ek7Bo4mUXehnCJY4gis3
PHrvLCNLnveFMjKZalBLrsNznlNdZsjpVT0QE867G6xJIEDI4jUQfDmlo17Kip1OS4rokmx4q3zB
IAcSZFq+SmQ1cUDJIr65k5OAM8Mbd8UnYzKBx2+RzIjGL3o6t9dRuww9zQwhdFbhwKwUG8ApCxEe
5Y5HjNSU6hnpwwhr6251htbAlwh100DsZZGDdXtvzbDEiC1Z4J2zvzKnhD8eLyKvCFoPNYqOjW4D
hS8/3Y/mItrqL/FrNHHFyeHJBPB02WYv+Vu10lTHQCKA84FTv/ECfRWroUKQT4Y8PDy/ILSvt8wF
MpEWIFfbZvPW4W4hB1TuxBJ2wpcxvxyKWfR6CzZjrb821tkXNW9n2Mny7khTHEpxSrbujv4iHvNQ
p1Hxey9+HQ71Xv2gsq6zZTtBoH/flqRzDsGYqShuOh1Et1WJFaS4/Eqz9YX4NNG6bEc/IlUlb+07
U5fS9SVTD+WO2pxg6LTyLry9jy/pshoOQ4nr2amNsWd4uG20rzFPBmO9Nn7LFijdlxJ+mQ+Esydu
v1IQaw6H63OfPvBpXHFxm58LRi6803dwjfStJFh6VmZL6ZxV8ysZyh3x1B6eRFf8L3lE5a5Z13bL
LfORfkovV3617Vv9CNJqjn0Rz/Oq8Ej8oVB2AxhviYBnz/Fftpct1kPXMhyfAYrVScjrwmez3HFv
w7ngARR2OoljJMaeV4IXjCvxpDI28dpwOVaYmeMHFo7KIX3N1yr5alY6+lnih1XzFaZrat0LI6z1
4Go82feIvYRwUYbpFgMQnOv+GHpsmHw8RpLxAmt8OiboNpvshHJDzj0mIuSIK/u2wzUv5HIys1Fa
Ylv5Ls7zz/YVIUsISdft5xCs59Exbqnh9WkdQlhBKQJ5OPpACbF5OLf9ZalSjtdUF9/Cy2BT1b9j
XtlZCJcQckgsrN/yUZmqOBBO5SMEaXLIBALreuBy2UtHV1IYzs7jDDP70doFW8W5F2mCjwiqK20d
9PSULPuSLRJrDLKO0LnLzxdoucn0Gm9LlGalXT0WMkziVZkvCgLJD7fel6sp5g/VVz18TMg2UWhF
3Y6M2qd4LGBKrwaYMH0wfEt29QWnl3enel52Y7ll5YPf1DtSRbwK+4JJkIub5PmaqMtKPPbCLOvW
2fBRoO1BEP185ddKnhVfjDOezP3LefU23G9ehbjNF/BROQlhf1nd6sJBkl4sopfOT1dO0zYA9pM5
BYU8oZsvdmL2Kjh52E/C6hEID5tHqu6r1ENOUhlzfkweJ+60v+He2Jujzamvq6TOWjFbqneHfjYX
Fpo1nzcPR3jjw57sHx+NW7l81CvesqCO3cbF9BDnmpt/ocjkdJoPvuSXnGTzjhnZYvDVtyhBnwQc
4Qs7Xq7Lt/j0br09XEnihYFrqW+YO3Br6YVL1TfpZR6H+uI5zebI0EPcyMw3Y/s4tg6ErZfb93Vv
rBiTvVT7ZGmskmX6ihGRi4ebVlH+JQsZcuMcXxQUX3Xi3spZLjuNQKY3ja/onZQpZz7ZK4XGOXef
X+h+n+7t/YL/MZ0w5dRmcE81Q6Km8JdwNvgAcHrnqH02ULjAcqvE011sNOCyKUt8V8POhqeGeljH
1D3k2+Syew4r6Tbn4Yt3FaoVLsHL7qKNx3N9N6zLOwvvIg7zbbYVD2gk4Nntc/oL6iTVv5aMYvb9
jNLpLccrTwsmuOLZk7e+D8QXjIIpaIydil3lavJW8inY1sUy2sXmwRCncY78x1a2IhNILegyL6eO
YxvNV5OFg+8ojqMw9qnyUmGeCJhl+ya+ltImhtifqrtJ8n6RsvdntRYb50ZB9cx7NuxJ793adked
GzGdyqjB4pJASsGJsQvd1RJwuV+GT1d2Cj5Opa1Bf56Vo9urtMA8JAvFD52xoRUdlK9hV7xx0kUb
OtfykJ3/ue3pSHwwcfdSJdjGUJX/y+hIl/8jMvzb7f9sT+F00HuOKO+/7MH+bE65gMekORwfj8aV
jvcXXFgksIGgsX+RRP7dnMIDkXVDFcGFkRmPued/pzn9AXn/L/LzzydujE/8V2AYEw35icCrnnYf
9GXVETx4Fu2OxCA803mqUTqyoLgMVMViSd49QQYapz4hKO1cvr0TkilJc4YQzTH7nuCPIQHYuJzb
zbErX2E+iggtbE76yZOwKV9G1pqJTuN3u+tL42NvDHWKndKTnh6BeDePE92bGcDRkz54pKE6fr54
jJbVa5sNC9kXfe6P/fBmPwpYKK5Wftyn9HnUvDVUObxSFXh4b+x3DKfc7O2ON4Z73b5KQcPMhRLE
6zO3gCVBoUxV3O7S6VhrVk7tmx6cxEBFuIl3r4B635ahQvADbQBCngOdOf1sZt/fkiOtVao53dac
kZYoQuwwWdMCFSRSRfHgVuYb8iLybQc8pclo2bYvyYe4E3e3bbMayRaZq8zy6X1BVY3Hej+x8NKm
cN8OMxaFYXWZ36Q5HtLOAB97ZHgjacV69tj0QRFEXjUrOe54StPwctmWi/gFxnQ766pVSrw2zt3k
JfQzYmsxxJdnKn72S2VGWNeAO1fRbrPMhWkLHWL13Mo7PdC+8Bg46kHhCTBXCFLbVqv7XJ9SDNyy
8LLRp8B3kPQGO1uPkBx4XaTM717fBtwJgCqW47FP97xWv7VsDrAn+G2IZHiZraEEA0wSUHe7sCK/
tje3oJH3pOvhx32OiCB3+glOiL3T7f0KJ8egEnpBu1JcA0F5FaqlHj7mhO5qYbooARkBMTmCRxvq
JQxsYYuYqIfwA9UoYT85Q6hdXHz8taQ1j4YAiMQBr8HzF1uNmzu0XrEslnUIOlefm2JzD9ru2wCi
gJgXFPZ3vKI+Yet/zB7B1dfDQDnpYR3wZvhKSLlq3xjUm478WgVNwCH542FlsFqEpbDBbWYKWWOE
rW2wabf0R4J/dHoehI0ApAzHI9/h2nRfR+EPFBq2yA3SORizduLz5dG0L41jmnsyDtlXcTXgDPfZ
xcg4eQ0IIO5nFzdzRvw1WsbHDBzZTWLv0p3pN3hpzOljnn3issPPkv2PX80Nw8TjV5kY/8Xel1X/
d7DxX7vBr7f/dTXXTKZ1GC79i6H3y3qOL+UIKYrw94h9/G09HwWZeIWyeBuiQcL3zzmfbJJkaWIn
MZloMsf6NwZ9bFZ/wRp/P3TV+Mt6PtHEWMH2gfW8WpVLI2zE5ZDtIDJpyONfJDC6pwzvLX86EPW0
72zzg75nAeskwyEOGkwMaQv2CYOYavBG2hzaCeBHFGzTJoRWV9/ncKKyTTc3Cv/pSNoGGp8R4czk
dfMb5ZwKyOgCaHZUtdNrP+Pi5uby8YRzdWFUZMlXpCmXdbmsbu549xJwimkVr/0AbZCFq1amCzEL
+30Vz67r9ulgmnKnJw+f8Sw55SgQpjohy5p7Oemd33VMGRBRu0WG6/dl0XM5z2nyUpduBXXMyQLV
I3wcu6QTlsY75SXZj4UyPrIrIkIWUOTV54yALKN26Jl/pB5oMYINW8bix7TQzA1gbCtty0VxjIn+
CzrJD3Xht87g42Tj1cfBxwtuK7AVbLGik94iT1kYc/FzXCOkzfUs01IccSmeQO55+gQbMvaAn73o
Lq989KPR5c0j9sS+zdKFvpkUGCDZ2A/DCVpoDnQztwlYYN3HqYdJPPGrWXMBEYNwZqlIlOIdyMOz
crU1M7YGfQS1vH0jjHvVzZLV8/wMBouVicFZvRiC2qdBZL+5esqs2l6gGWbTdgHp32e4NovC0u9m
5qYOWZKbdxZr8k2wJ5c95jH8Q9+J9Tg25dT0Dn+6bjAzZ+TDFbssdFmZWGfHFTZiJVMElwER2QuM
o+hqJ9mca0oYlON4tGEoNOde9Gnez0w8P6fKN7yFkKX8siFsbj05ovjUPlrVjSCfaDNGdhhhPGaa
5SNOQK2gS6+Kaunyq+7fnd6bQzXcYKiO3JQda6z/zTNJDoHyfWVyher/hQESm0x5h4f9em8WN0ZL
fHGQbAroiz/ZfGSIbUeOWfDrMGmtNiwYSPk8X5NNhGa8pGmbq99sOUzHcDg83INkoa7hZlFBw7ov
z+paBrVewNJ3tE0RTyWgxJsTVHHAVChy21na4WwIvS1aIkiAowI3DG7o4cXY6OE94MbQv7TNpdiM
nG77soAVF0D3VtdQxHgQHT2o8wljrD4TKo/APppNlHB8FERLyzaAK1afoXw/nz7kMRhjMAC59IdC
AwTURGbAHXB7jkgrxqtDM1NOUNeuCX5Nn/hVBhdgo0/idaDhy8iuCMgYo5EBpokU6RhCTnnO4T98
d5EVyZxI+ISK/808Xh/Tyf4Xi+T32//cXSClwfjQZFET/3AZ/mV34eFoTkQmU38w0H7pFmQ0mwZC
/THO3PiNZiaTEkcbgWMRSklR+zu7C4fyn3aXfx+6JNGy/NotXLNrPogKNDOxgmGJZ/ACRsScGdRY
uEO+xE5vBVdiNcROLI1XynNfM9c0CLOb98yA4uYU7U07vZBxL7zdvFydCWiIqe/z2KYRICupt28f
MnNdzC3y2QXLcdrmZCzu7Ilu1+bhqpPKUbt9ZfNhZjjDyBVTNB442mHMeietQ/QBN+PxQoVQt0wg
AuLmTd4KFHd6SFUcQo0zdq3o08Xn6UEVoWjyP3eD3w3JtMcZXf6MyIUgn4mbMpBCfa6/JuWOycUF
+aMtbx6M9E/QT29ITNaAVsOacGCPoKC7J420VFDp1hxJK9lB3rTLq3iosXFlztXZF82VCSyXliZD
bvFwgcdhhvKeNEUFn5aKVZ0hi6Mt21mDXZBtnmlDGCphwKfLVqd9CRUWtBLtkS2yLsUCE8K63+GT
gL2SXUhLZUJxzM5lqxNb97BBSB2pdWRX2+MQK1/DnL3pHd+V6wcjNtoXwqCFCksfLIpsPGkfz1DI
VlGM/Bz8/Mj3+0L8SsAVajdOp/yusTwcJOv2o6shkfJDSmBW11MOV+NmuNlZ4g7mOVcFVlfIrkLl
5UgNotiUraZ82tlbBqs9s6+kEmV2/SUdEIWDG5/5DTAXEDl92mTR07PEbvwG8JqYHgLzRLBHSofk
ZncnUkgF9SYTZ/xzxFOcCcto3aawzJm7OxBMuAzqx/2ybCawltGzbVLD7cmC+XhiGt1uzM4po+mT
81TA3ofNOcw4x2TN0nn20PSGyJWp4Yc1P4O1P8dvD2+NcE/y9QXKO+ynj+obGrrv+mg0OOkDtI1a
wgupxHCH+vUVe1/47fDX3fwo6pD1F8qizbwiDY2EYuG5aU//n7vzWHLcSrfuq9z451DAHgA34k5I
0Jskk2S6CSItvPd4+n+h1NWqqlaoQ1MN1KroEpkkk8D5zN576c54tALHrIiLmsHRPPXABiY3/EK/
jjKpX7PhA9kJC7OjOX/XjgOBtY7+ke90/8HdiyuLSQ6lpbtMaoe9EO4LTpGGDhb51NF/DB+HkwEZ
7oOoYWNhzyV7fsqCVV3OyEpeIKSfaXNWbwswdCt3HexnXjMv+UXPzIcW7+hOWaAuIn56MQSLhtKn
coQ+BwsTIrQxLCctdmE516DJPNjjAtF5s2n0ufKgaFt/nfAfq0ilnfxYa9viKltrXP/bMN+lx4AL
4X764f1i6hFrYmL2U19GhTGVE0dVOvBviglKCj+HurU1t5QJPpJ7eh6UXFu6pEo+8tdGc89BCgmp
kNfqSvUPckG4GXmM96Ru21Np2+7Ta19trOlPrATvskt2FznuW7IUa+8pcYxPsVZu3WXLkwhkG9Ei
qS4D3TJrYlQl/lFfa9j+ikXi8OI5+KcKCPQpq+KKPlE6pYfgIp0CR9ogSrllu2Flr1OBsC5yF0Rw
z9g4IkshDwq4z77daoc0pJeLLnUxKw897T+lD6OAQ4y7MFwky/5W3FWX8TbevPfy3FwIth5kp+CX
LDaZzaRx0RlrkhbId6zxR38DM1m75gI+Cgei91S/YEG0uTJm1iOuRBfBi0RU9hxvmyc5bFl1hvBr
eVcskbmTzE6xuC1v4ZmAD2RNqKdwZC8TLk1kdWsmo8xuuUBf2GEPK5JWXv7hh/+Ed5k6OcDU/621
lP9sUPjz4384/OlXNdmQje/94w+HvwaqZioJUKX+2Ff+erz/2FdOHAP07MYk/KTl/Bt9JZL1Pzv5
//26TY239ePJbxUd6WC6lm+t5Ig6UgMllc/jekVWSrJLvjglAF5pHP5or7tt83I3+jP/PVmMxhpZ
dsu6meMBdcS7ac0maJydYyqe9AnGY8qiU3u7EmJH4MBkpb9O8Xmsg2bNZ3Uw3iQAA2TNEaK1KFjw
hu/6ra0Y17X1nEncEs0aDc6UEVDNWWNsfazwL8HZUOakhopx66MlMe+kR9Tib3K8U2/GOkC1gpsX
Xzerc/uxGbfRwuCrTnJauNRIuF4UL/Jnbmbz8i7h74qXGhMVcIGAOR9u7ZVBvIOxU3l+rqnylmHE
Stlpv3BGNivz0WsdXHLnHhUDML45h6dGAJw0Ly+9QEWA4sJ+490TQ4urHWGpwPQ7n56xODeT3WvC
lHaHZJvfMSAcZ0uTJbjTfDbM+heMK/GuSPNxzXrR8+ZMnA6FumQ/xjJyziE642w1CdSxoDAi7yC5
B7taTUrhrrptoq2i3YL0LWbrwgfMkykYUpmYxsv4osn3JVtkG73oyPB1xSrIXQvjzUcCYh9GVBhL
t55Xy2YZ5QflXCXPgUaiQEwM2NorWWpXTyskdXPoDcnCJwexJ2cMAQDanNUUi4CKU3Yaln26WGmE
u33xbKS0E9wPffPGGspDGME2VHGqd+lGrpNf7fkJifSiBvspTa9cQ0M403Pbh9yfFw4LqwIdZmzs
6tjZq5d4Vzj2jT7cfBnP9Ta4Tc4ADlXCZVdMGGfF9TjskxO9IScPJwRL0HohjEV2igJ+vUv2pFiV
mE8SE+E0GybVR3apg/WOfQp3cAerop3py2bDNjBc8+dW0BUGAf9t8oiVZ4Mw8Wqoq744VvGtPEpf
Sb2ursNe4XkhLJRHy1jETFvXLLM6fa4+R6tP/SRQfTU6y9nXIzFLs1dt/lrOhn16z9Pb2/41oI1r
ECIsejSR9WZ89ew1z4YtuQYa1M4xApjBvD+S32ny9Vl0F+iK7YtyIy5O7AjnFYi1WTDVqyGn17S2
EpG2F7GrV+7bli95IzuqNStfxA5rMX2fq7Exczp3pw73yjMcU8rKdtl3cz/bKxV6A+JFlKUHNCNH
vgGA4IP621OI7k9WI9Ih/970Fkn6GSKp4E8Vc/HYe/XxUOqHhwdo5+L6MbovrfohrzRxC3wk12u7
hel5srCn1CFCnRUqzG54U4MrJvLgaGwMZWf2qxTuZn/2xB1hHHN5ptzSbb6dZqLBMl35CEGTZbAk
LmHJtu2uPuiP5DKzbW2mlth7rAjGqGZYxcDmCjQ0MC29D7Rs5l6bycd/7qGmyEC96TxVOj6FI+iv
t19YXDiCfuxo/+Tx3w817TfLIjcODo74Fy78+5mm/QYpHCyHyfrp54YWAaapcwgSRCj/K5z3X9PS
6W/U6f/EHY3XQph/C6kj/lOYyfs2mbkC1CHY12Qs++OhloT+0A+xpxKB+GrV9x0KZLbgqASseY1Q
8hgdvfsm3sryRpYW+hd5hgHE0WFJRIE1Z2q36BaYjwvv7CfoCllLS+uYESYh28rORb6dEYqjy5sx
l9ZW95p1gEN9AgUOmGMJagmw/U1xZuZ56LcmAmQbpdqUuK5lX6SKJChAIvwVIYDnZKWa+5GBWKDP
PTSSuoXCrW2p/kaumo2WGP/skkzjyzX9Eql4bJkv518kRMNW+EVazMj818d///aav4F7+lFA/Ie0
2PwNphN51KquqAz7f97eAvMzvnkQv219qRH/mPbrimkxiDF4LGb+vzXtV5TpC/qL7e+nl/7LtN9S
4jpqmjjbxoU+wjzlO6gLcyup0Twx87VJ51xSI9SFimovXZmo28pBRy8afMaDtZZLAN51GbMRMKMP
dXxVoqnjiftZUYTarY9kDok0Wyc191AVLxvnjLk21TEDJZUdItO/pQZyCta3AZEexJurO93wDk1v
qEtNUZyCsyNhzY2XSHaRKvUj/rgEVLDwSMj1Ggt0b4HyrnlSLe1c2/mHXU2ZynCT+o8Es4uucZLp
pMETA0AWOqmjRHP5N70uUNuzk6zcj7pwnZjbfFwiB7R7TnljPPmadC10ZW6mxlMWoEntgCP4EyXB
cpEYlhnNrVqIXWUnzHKq9o6Vz0M1IRaknHFOPmEXAo8EGK0HxQAtWtuXtsAiZBjVLmkYXJQB5v8u
HidTsz03Y4JWa916HWmxxrh9TRJcAfbQLfOivh+VdqUqKVLBKN6EiXLKLBtvzXiXjOHVKOtzDON0
GHnrvY00Q0h2RQ6uZ5x7CaWNR4xWCXylJQewdJt1VmnI2IJMdv65J9a3a9ZSYbUpisbZ8l/aMOy5
P59Yf/L4P655dTLk6eYfF/b3IwueisKy0MRvAI3z50aMyHgkGQo3IIgrE7vtj0ueF8hSkLEt8avi
b+k1VOVP9nua+OONm1Of9gN0sG0LIczUg0umlyxlmm3tGwRiWM0hHKyF2yKFjjxtKdksmsy+69Yu
KoCoDD0iZOL2ISLcuqXvsKzG2JnTXIUTqkcKJ5tLubOmJE05f4QrjoBXAz8UhbZ2U7xI7NrhK7D6
W6hm0lyS1kAX17JbPKZxL7Zdb9n3fjMy+7Fe8aei1OKa6KeLIw18vL7TBQNWD4HGdBFZCnMKUyK5
C/97NhzVFvuR5RP+YBGEpwgMwRMfRcaCrPS3fLA3vWViOPYWkcieAAzN1YGFvt+S6no/6NpdCHzF
6ttHDxhLmbosayY+S0HqXa0KxnfCcdEbNmbGRcSNLrBRzbdRenEn2ks5yPnJDComIj3u4IkJEwOH
SfLqQPzmvAAaowOqwekg+doyi61yNRgfEoyZLl2OXLuR/dwNLI+MhP4m3lY5QfEYiXQ4NYX93gzH
dILXAHokRi5mLzaBbaIJccMLRFwD9QYy1amBglMr9FPRV5FOVTrYlMp4szo2pgEEiAx5Zw4RoocM
oWnVuYIUoYYWfUm/bCBIRBNKIh+4KUkoTUijkgu8wP7RNeNdCYHCZ2BXMvbpeJ7afinwD3bGYw21
wuSdhuDH3YDhocttmf40Zvg1BLtOQVpIlxaQSF50xtZV5UWfPdg2a2K3ZegGLaOUSKNHr6suhfGu
in6V6cNTbYKUUh/KEhuIBQgGQn20qEZp20h7bpN4MJJqI6qLJRPUYFmvrWfORmJStfHJtnamdjLo
7TRU9yNrzv4jzKylwEKRJR8pSrgG+oyveytvRCmPB7vXwkMpqW95lJ6FIQPj9NsFSfvZJhLIzI0O
o8r42eEUzCJ2231Gft+wqRQpe0hIu3DFwB02PnokqfvVC9pFZPqSFW6TQpVYXnuPPhyzVVzjFenO
/+CbLkIFfcoymFoEFk5/3SZQZ/26+PrPx3+/6Rq/EeJLnCfpCwrEKZ0V1vebrvGbMckiqPUtouW/
8T6/L77U32x1gq/qmkqi0rTd+vddV53EdSqQTJtE029P+DfGX/q3xdZPhRbLPlVh+D9N4GAxc5z8
eNs1u8gIk9gotlpaIW5HCFu2gOqVbNGb5S03grWZIzAqMUXk+toOQ7blhBJVqkxqWuGkKbsb2Yat
VKJMJo/WYlrtXewu2lg4Ofw6OqSj4mKecXWS/3z0a3A+PRBNQ4yYQIdLpN2ZPmPgjNQE29xAMzo0
Vbx2E4+1Ql8zTvASfLM22XiGsY18hKMTyr2rMfCy2+2QW8Vas8+sCmuIffmWC1zp2Zve2udBjMcg
uvp9NB9q/VKE3TpnL+0Bgg9wREtdvs5H7cnP4CvFLQ0Q0LmdNan6is8Gk1MVHId85+Kk0KbAEliU
o+Y0HmrXpoO7hce1/2iaBv9ltW60Zuci+I/jGuFwzPJgaOxTnpsnPTcOFSS5Lp0geHOXUQCrKkND
5GfsE31bEW+XCPRfmefEkTWPAwJSvZeqvpM4EYYcxqe3bnvm1OFlwOQWYFKKEFCYxMJlDDXUZy9h
Aym/++HZqCWGl1dXum87MFjKRe5UHHCIqIAS+MneMzdKoC/K8VHDbEZ4xTLHKZrZYJmIfZJeK3Vn
6k8lc5tsQNhB0kb6On3+IVshX5QrQ0WV7aFqwIbVqOrRVwjlr/YDjGmr51U96WymVBUeAADHkgxi
w7zTVaaY1dPAl0TAsC5TYz3ZFizr5MdPlbpxlbWJ9zoYX3QmXBICsWbguEyNXWqgonQJK01dDM2p
hLup8VhCRj0296DA41f0YgVmaCZs1CSBtwsK1CgFSVxe3I9AlOOlnZUEOLv11mvyXRH6DJYKk/Ru
iWAJ6xCCl8pEv3QNvnJF4zQACUJVWUtefZM6Y9eiopAs0utkcIc4gCqiAULsiKU9/fLDbSA0mEfD
PLUgppH0GZATFLbaKiyUrd+8KiZhX3ZP0U8EmMIyQt1GJlKX3H3xUnFOUuWjLP1tALDG8mVCgN4y
791E8uiCfzE9c2d5dwVxq7IiiKpCFVeVCyVJ5pKo17qkwYTtHxrBD1Gbdu8PwhllhnAdczKz8be6
T/BdYPezmBn3TA4HDHiV8igVDKxiF0VkUipzpSnIO+ssksGGaqG5JTLGVL/LuvEW6AnBZ6WXzye2
9lgzke0MMe8MDVe/uerLryo1V0r17knvUtHMzPKzkpHrZNa2Gz/7adk4jIuak1B2GWIl0tKv4qXp
Vly2ELw72p/I10OcVmW9KXBK5updgb48D5q30B12dUtcemc7fpF9JEAsZBoNA9UqEdyfSWq/+ZDl
JJNvSPsQdhVq2f46MogNEuvYyPalrhm/bXJAGho+RTdBk9mwTy2xePUWoSqHXK73mgJhwlYvRaKl
XFkK4+VtBqSH4KLu6nbROZfKtSuQX3KgAgvDkhQMwDRztDvlqcje24QRm7i6vb8JFLSjrXXtOsvp
CjE3QPzGyEgLlpKZKjsmwlJqDaG8qBgFKqbyruDmdDK894HJuo0OS8JSnw17oe81fpxaC74X6bKY
FGsZCd84DdPOX/ful8w8Pbcf6qL7VtYwO1nkZTlvANylPa5Q+i455Xud4BepyQTILEYt6i2OUqfl
2s1T1VHQEgVJvdLZhyVB4RA2juAUu3gbznsUATLO2QIDbo2DLcQzVsHxySmyBmIfhHvVqHEjJeT3
m0MyYLSJh7CVyb4qe6L+3yIdnYNy9IDJlnHCy4YMgwLgH1xkTLxsm7QlWbMgVijUEH8xzSE0hSrk
x1kknd2vj/9eZIjfpnQnA9gFaSy/qmtUnQaNioET/ttc5gctPgBN+hVNoNEkmvGHImPS4rOrI6Nc
/l0N+nd2bJN25qcSgzEUSY7s6iadKBPTn0uM3Lf6FBBVtt3MZrP17vfm/r3/X+8zO/3+PP+TNgnL
+7Su/u//aVPx9evz//TBUGL9WMIoFSQ8RY9S7nej07HpHqVDrXtLuX5R4mg1ZEC7q27mNrgXOTPL
gkLgM27TvVd81XmPThp3HZV7UJVzj9Ywk5By1vukuBftOY9YdPmMQMaUoAygOQa3KfkzgVFbshCp
G3NpdL7DtAqSNOwfjDWB/ObFhKO7EakpjXDUSJtJjXmX68a9byoPcEmoMJLySqVFHHNy8HuuYiOA
+6uBs0WSoOnrFOyzrzCcCnDM6aQqypuCU77qtUvrPfSZtfa7hNhvemB7V7NmzxHMDGb5FVec6Roi
Fa9yl4YxsuAvDyIvvqTcdmjt2VzI9oOrBmhUx3RDt6hxjHrLKPJiQMOWCu0we7agG5Q+ckDPpTVk
31eowbHMy51WU8FEOjBdcRXGJiONMQXb67sk2ujWXVqDv9LvvexSwE3v5V2ThezbzVvfrDRX7q6x
lXUzyeLQ65Pko1Zcfl0p3ahRwksI85lhswAJCEMpbnYlLaOGLoZjTAyxUw+MwWKbJO7R0cujN1IO
wFokOTgf7+K4XUcIB9KQ/X6PBkULJSbN3dpCK2FqA84gElWwqlYGJVCjBvOi9TZZrKjroc34Amge
qSdMwYX31Ovvgl1KVR4khnlVqrMki8yvUNK/VBPmks5sGt5CicZIQR6jSl850h1JlT8qflBUIwXD
QE70dSMuGUufvnws1E1uVawXhSPj8NII83Z7dV22Hz7DsZpUdgPRqTe+QqzctenJSADRC4SZ9YdP
6k0fUrYyz58ZyI9cZC7Ui0DIufmOrPrGs6xL7E/xZ2DxxF8eC6yv8L/ywqmx2dm4U8gDm+cAu339
3pWaBS+A3RXEFi94sFIOaUvngOZrXmG/xb3pmeZW4fMdumez0vdlyldAkg4NMonaLRe9Hi79sMYq
OkFpFZITSOupLglClBFTV8J2V4hwntiQOjoKA0JjIov8lE7ZDuA5G0yRAoe0Kr0U0xthCKuUIczV
YlMEDa8xei9GYk4Nky1y7eRt7YwjxFpiS7y9T1ZEzUiCX8HMkzEejAjs/Jz5ZntVRYuQBe8g9UXH
GqKE1NohCUXcMib5SmCvGdiPNZzenRe+qpmxBGY5z3Wxrki5TFVcIIrPINeZADJjoLKByFvMnxyJ
RWoqnM0o9rIRVVVbe4u8wCA11wy/47ciDyQ/yG6cnfPYXLfBZzENpAWTaSVMYNCrp4KJdZvCvGeC
PSLcYg0ETY7Rdh624y4uA2JnLc+eVcxCu4xpjTqiFGZKOjAtHZubXavPqfYcjF+Dh9CNFAXlufWl
e8jhXGMkEuTEVMXvHbeoLvUOQZHuRrxLbVFLxIifouqsAZUPxEgWRlO8CerdwdA3PWCxhQLVLmNy
VSbFHuI2bpVx3Unsx5NhJoLxscS0WWgd2iUGKWWBjFrjl+y3eGZd2cicWKeAcNOzjYVFH0DoZR0p
QIlSbDyb0Y0Y1VWRi5MStYeE+TZvkx+J0VwlWCcdt0zamROjdEgJqqqbhdSzgU2HZJkkppN1bPfl
BrVianBZGrdak3BDexcrDht+RleO8yoR+fafXVxwYHOIs8QkGobp6V8VF8hw/7O4+OXx34sL8zc2
UCqGDKS2JhGRHN/fJxjWb4wiNNaWsE7+o7hgfwM5dMpu/td+9I+5MRYSBTYK+l1S4sTfEvDAF/uT
4//Hl/7LrlMa637w+qjc1ipVqNnznWfrKNItHMF1HyjPUk/7nGROgGZF1OIh9FtUpPba9IdDoTFh
0DXlrmgqQE+9t2/iaJNk4i70wxX3KiDAZrNNy+7NQrkoRm5anDjInDAkDHMmPsh/QrBGbXRmuIIj
HUmLHBJukJlbJstmPhXEj5ng8GmtDUCU3ZtZynQgxizCG5KTT6N2+MojBsZKebB98az5mH6t4JTG
DQcc2gd42+/crx2gopsOra2fyusi9ZYKsR+uqJgQ0t3JpyS6NmlyFye7YQRDlOj5RvESezboV90L
dlqEcHesqBjyygJynVC7M2uNZkM5vjeppS90v9okUUetAfolSpaZ2GuuzpTb9R4lYh1T5PpdZA+O
UgcvAFEFckGSd6TRaSx5nTfD2jYttree4xpAZcpgVcXPPRppW71XjUbFodOt+ojpNirYoYLTVOCP
Frojh/q6V41joKVrvR62Xv0+jt1j407vjWgXvaGT87dAFIFRkKTS647nfWQ6MXaFjPSzcr/aSDwr
pr2qO+tB9unx7DaCLy42A5QHA1uJNXSOMSarokodl+TvogJ5LLdn7LPb0PDJ8hgT6hgF2FVHCG4y
YC6GNcOJDhwNwSFFCO8I5Gmic9wG6K7Fx0CEYMMAbPTETKuSTc/Mektb5RCAua8GbR0OOQP5Pvpw
TYxDcWsdOyRabXUy3HpVh3BnjCmLZnwvswYhjUbzR1BR773nvXauvPHYBtVSBOV8Cp66pbq17FP9
KunRq2ynpBel7qWqiotcJkvWSfK8qYEn5PVr1xJGCsnbasYnNRHoSLxwlejR1VKChRtNMOl2Jdns
IPWxBmSuz4eufPAUfRVI5Qqm+kqQSJRY0aZ2MeHXvLK5DErSLoYtaM5Hu2QSA1Qi0G+DB2S0TAjR
6NJ5G8eAW5GaV9PKLyeugX+avARE09KSrtpELl9Uqx+pfIbmlIbMgcbAfIjAWna27Zg5Vl10bYZW
U99ufWJYRPCaCH8FTo2RVmIvQ8gwdKKTU6eC5hGu3SZeyY10irIHV7qzo3SZq4Qf6Nld3RJDQLyE
26kcUiQeudIyVPxxJmK8vUZMufTgo54zInmWdyUZpl2xCPBlycRD6YijVUiZbOloLHiw6q8Yvzsx
zNcABBpz071s+cMxkQUpd2JeKx2O15BwFs73mQqRQO/Vm1yb5DbdQgoUn+V1RuOfdPCAqmPukRgV
VM8eYqaqTvYMq9Cz5gfdbTgGE0IUs6UrPydxczIqxG8Js4kiX425vS6AqHW9vZN4915/55kMEPUH
H1OASxoMIzfyZLx5b4m95GNWsBaMqnANBNfWqlajSXYl9PnZ0HTL0mo5b7kf+sRZtvZ7AZOvyDGn
FQ3So8T+YlrzqRjpc5MZn4bHN/affcbC8uJIQyNr0cT/lzN2mtr/2sD/8vjvZywHqUbCqkUnxzmr
qDz1H2cs0EtkTBg+ucbN6fj9viWgS1eYCkwZq2AXptH+v45Y1ESIRmCLgxgziI1G1vQ3lgSaPWlg
f+ng9R9f+S/umKQJbQ6jvNwy79mazGsHG+8d2vTeCmhT2mUqHiJMHkH2NcoISlVUlYmV3hEpt1Zq
krdIhbRM+y4hkE0g56zI8WrrT9Fmz92IIlTVYW5bGzDDJpVuGXb3/YAZo6hwJbYcJV5Vr1Lbe2uN
3hlkOptaL9c9AWJKyZVGi6gZ3qXqe7jJDxLqjKn+DLzMzJgL+8MpF7BBAsDDcxuoeC5gziYlVEGp
vMSW6QQ2mG3XXHWZssA1k1gTy7i/s6o2uGRusBVeSa6aVmdbUXXLYvTwC4wLe0wXOkAma0yoZEsB
LbLew2S8K4p8L0p3nFmxv1LJg5e4/bC8nQOUXqpycZfxqfQ5F3dxojGWG/9scwsLgpiMyuqEVoM0
HG5yY1XbS5XbXsrtr+hflZig5nKbLH0ZPDg3ScHNsuWmCR900db2QzLdTdPRbk4VnNCZFLaPwkvW
WYLvpsWMg5ht5ko2t666uiVSzO16tJ+rPNb5PNSFHJAN62F8NXIC9bJLwgpZCZSTkItTiu0niN2V
bvG5++Y8EDFJn9pyyIaVBbip6nG3uIV+LlsWBaNfHHqveQxcMljpeagrWGOQg9/7zNzB9ZQS+XXW
M0Xag1KZtyqSAT0U5xGfT+xC+amSWUN+HDhgxa33OoQp32xnppWfm0ZDGezqe19D4dvDSMr5NlQs
p9JZUyjAp9Ol4p7KXL4kgcuW/K4LKmTLNVG76XNR0/qEif1ZW/45J39KT1ywyC+DKS8kjnQJWIzl
oo51WyyyY7mw/edIB8+oY94sqqMC0Ltj8Zs3nyHEgMiML71iv4dqt0z9bJV3AO7ik13w0sMcnXe2
lC0aIAOXq6WwVzhXqne0fLTHGVo7vSZny3TGhFUPbYzb3ZVGcDeO7bZHQ+2S4yLaas3Eb8P6jdyH
dO5SN+WSpq/cGNXrmKUGrZjgaEoeGnkUDoGn5YhiNaVYMUNPTDFFLItC5HcxBHgvRAuRGtfBTs8S
n91UczTdI3EDX4GkXFKG9cR67CLprY1kf8Zd8MvrxVVyGbi0qauRPme8hJVyzHSZ0jEiMFwdgpkc
DDrGJaOdC73Bf8z+YmX19jUa0PGWHJepzVekr9JlE8GW8LTy5A/ZoRLDMRL2MWO10k2tsxCE/zQB
jI5PQs8hk+2Gwrz2jQeGAXJoH5YNSsJyn1X9PrRItUi6D4lJi2rA5yjsFQTWmaIhY3fFXsltkGj4
e4T9EJSXDo2v6ZvXQokcRltP0ui/NsgsKjV6FXW2CFT3LXZJ7vMmnGlHomWpl1ew9nu1qC5a5xVI
ssyRC6S0UaB3DcsRL3MSvbiXRHeNSL+K/P6pUUpA6fWTlcNBIp5RDvzwDcHNQdTuQg+x0LUGMDDe
Z94WTOkknGCKtTFCBW94ftYIas3g4hYM4nMg4xJLr5ZIdSVUNxE7ShX0DDeTfZ0lF7UvtjGpvkV1
b9byLo6zCfrqRGF9C/oj+g5epfU01jiLUAaP2JsGO2cM74J7asxhO+Sfllm/BUp/cpWApLpqGede
P/Mt5dmNGGiSk1y55ox2cyWNZeDUiYaL3OgA+Yaj0VFIyY5bPFN/v7RU/1G5YdkTEI0pHVOk+XZe
MDvJth237tzHAmC8abW4/rOrB3b9hka2DTAFlXP8Lzv0SbP7a/Xwy+O/Vw906KiKJ0KDqcoTUvTH
6kEjFB6XjKZ/0ylzcv9RPYBpsMmjtQjbQaNEzfFD+UARgO7A1oi0pSL5W+WD+BNpFz/93299en0/
DujHIc957SnwpYTCutcwSPpZdlCni1FXFvnQ7jkKEFCmpDMWyrmonlxxUCMWavm+zmM6lw77KymZ
cVEfojgn5ARrR4ptwTQtsNclDVvek5GjMus3g+h+TLoHHWBCyV7ttUnc/iB6hXOlX+pmi5He8pdh
g6eW4Ngq8haCmeBYw9TpWsbjXU18p6ptpEF+CFRIgVpBKFy0ocHZZ5l0cMt4KbAV5gUz2iRnYSZy
YNUEG47jzK04tN32brC/YrcaKDLyx6CX91ZO8PaQY1C0nvOuY5lP+6yZlzKLVkpoO3LZ3HccoCM3
Yc3CzxpJp8JFDRSSataDBEZ5tVDSBD9yGCgg0TTHtsdLp/cIuhjjJ6xP+R/7kMndi1bmL5aRb1O9
PqS2vq4H+SOOwues6JyEVWyl5i+aDHQ5ioz7RO0/zKY+WCqoUXz9ObENbXuIy3iR1P2+cGs26oMO
kwEIk5xoS6Dki4hltlvSY4J+Ibm1KgNMijqBE8Q+FDW8VXUtwB03+jlvkp0mulU5+hM3eeEG4aZv
/F3udisbqE2rple1P7T6gW/nViNMdOiZ0zSgjFg6x6Fl3one3lqx9VgOOPosdcWQ5Ob55XulqZdE
BupkshvtQnsZs8XhEYshDrkJVRt/kPd1mRzrFHOsNp57tplFUhyMkJy11MTFrYDcU7N1abjzisZ8
BFyZr8Oijpehka2Nyn40C06yMv0yBtY7to91KLC0T5WWyKI1opj4qr/1SiUELRniE8Jlp5riQkSz
CPJ2qUd8nvK3nqta5fRgBb2YQk+G51gZrb0xKt5cqPZdM/VuZNLHj5LwlzZ93TgVufaOCfFcputT
6P5iukBBN0g5fnKTZ5UesaZXNOgZJXrHlh7S0iKkAPyq6C0Lesy0Orqtv8inXEMXGTDRj1l8G6e+
NJdvGn1qMzWsI51rM7WwJr1sYut7ZWpuY7rcYIqM5xhnz+a0ZEEMHFN5bG2ZITsGXTLihHlI11wV
BSFbLlV8E1JzEeXoUxsn5bAojXpl6xxoKkW0MZXTKXV1VIXBpaHSTqm4XfnBS+RFqIhVIdVOQl1e
mfmlcOPGyajY/cZj40AJX7eT3ENXe4BZU4VvDHzWponNLeb6EvNGK5YFsdBjPFLCoVik4NRo5ghH
beaiiLZDO141s3utdcJbyOstpQ7Qk/zYD4RkEm1lK+peKOAPleLOcAniFeln1n0N/riuq2uGMSr8
qgbvya/Zn4dViKcbtQfbw+Yl1ZKlDbXdQtVnywi8PSJa3WFVPQV5yGRrqzfuuhrzV8jn+xz4V2qw
nhm9xqkQQxqB+sZsHtN69+Y2XzY4l9D177kQd60OKd1FW2Wn9T7IO2dgHdlLn5XFB6xmhzBy552C
CMuM9lkvE3HWrvsq3scd6oi4gYWugUOkEpfcudRlTmuS/N4ah8TGrGXq5clk8zhOd8UwXoflQLqo
d1bcflmWmL4y7+oppAUMbG00edYScxCX+Z0ho5T65x7otNWCIlSzONBZn+t/faBP0uqfD/Q/efz3
A/1bujtklWk6/rsw8Ps0YJIT8uUW2F5/HxX8+zyn5///3J3HkuNYlm3/pecogySAQU8gqZXT6XSf
wFxCEoLQ+Pq3EO9VZWZ0WbXVG5ZlpGdGhAuQBO8995y916arr86GH3IOZ2Xgn/dzeO+sIf9f43zA
HL+1A367cv33gXtZ9aV4f4B1wQZUdOdwOdzfQpl3qXmfcqsPU1ft3IyRZaNAwAU4BzIcLUlOSOml
SCLsQzSnVrn6XZR7dU3YqRK8y2a3nLxf4SXkrPaADs71BqvnEibqTNg2OEJ8jifFum+kVeTfP2g/
0MQSnIwEbfUlGn2qVeHxpkavWvQVBDTwKlt/VV47mKSTeyeS1topdNghfNPFhfYNDaBepceghJsX
W7l9YqjP98tZRzbRKT8ly4j0FQr2lX7UXqfks6yXonAsxzW/YtMT9K3ZucIBcVFFj8KpA6cifWHG
1RBf+pIkAJFA8lj4/FYYHQvCXpkmM2HOdhFu+HHNTKHZypLfDzCTzlVsN4/WlfpLi8MXRH6OsBLL
L2Hd1v1ZKQ7Ivd3sua+Zr9aeUsd+ckEbbSeX6vHJCF78iVu0yRZgKLor9GV4iNdmPvzzE1yzkyxd
iy1Ymhw4oBMMG+X22NakQvTvPV0KrTjQ/gdCHxKWPU80klWpbHt5nWucMGF0fEotwcwhLsOXujxG
SWAbOR0gkr4n29SXj63hG/5jC02+EkCEW+kewBSR6ujygSvJaz7OpjNrp39mHRouy2BlmS8UHQPZ
gct4XEfsA+QFwnaXvXvrNBw7a5slKx39sH4LGCIDbUKO3e2QSSH7vn8D0hjEOYTkoCafwStKvXBc
B+S6T07ar/hmQjF/v5BRP9ueat3bAxFeGkxbBzIHH/EVE7kSXIEd89fJU5TaF4NmebgOQTKEMJGh
5QqMXKyB9pOPXCE4sunm5fqOWJH/mLSoezt45erCEytx5QKEZj7ZxK/MV4UMiCHdL37Bn2Lt5Fc3
PzaU2qVLJFbqIhBbMOchQSCxYOfBuaITtuo2sPUYBzzzk/nWFYMQW9dozdtK/dSiV1gWz5igOLHh
l469YlzTijGRXg2k/II9iFGPFzayBJ6h+eLxmWP/ufMMqBb5MTyz45YHIyzWEUrD6JWPXblO24Og
LPn86Anv6v0WdK4hLLniVwxNFtGfl5b2gojB9s5E/lRQQst23jApexWgWEV4hPKSBoiPEIGHOmwQ
NhTfjLrhLpPy0hCi6glIJNLtVHzz665+D8V3U111cYcJUGZXo+0BxFYkGR4Kc7JPL2pLU+gpvYTj
U9/6fBZ/gG0AAi/tl/tldDAPWfRnYFGkTmnT8ncEp0UJtBSwLc+W2Yf/8Cfb1dbVNjxyHezbpRiu
FOGo6JzhvxtWC/C5Wu9gHpdJRZRnMrRwCg7VlmxK6+Vli4vYgpIiaNb9qzyr+lJbbHrxGN1TR3k8
QTbvw2/ukhnb0r0k968AqUVJE2ku5Ucoi/Fq2mejLYrwlolUQkz6qcZOaofbkTAft3BIdXY4kaAP
UWu/0qF9WM3gprcmeqnRWB6rpXlhgYlYjo7CFyICeSd0djU6ZW/hx4gKb8Q5GTOKa2bWMi9Eku0D
tP3E6cATphiqvphbuhWx31DBYw+m9bhcvHRv0Ls2gp/t61vHTJK8djDr0tr0x8DKlqPBTMLNiFGS
fKTfRDi1l+7c+IsX6NbkRSeESYCsV63HqTgOV+0KooM27AFqSG7nBcnvFsydDwFHPDh5ZE9E4Rjw
tQGvzqwRmQweXp9vvdsBzAZVTM8EvVXpQL1XYJUzNV1wqIOjbDc4aXi+BL8jSDVidic7JoNT9MT7
Tl3bA+FXYEN25XONAAgQK+gB7vnKElas+Nkb2Z0DARWbAnXxgZIROHhYWvWBqwfEzXZTss+8CDwZ
lY+lRkkd4CPZyTySItqybI9fCvLGXXcesKgBXc2d+2d9aJ4ZbcmbYVrLUFjfasHul8kufkEh7rQw
od05ACL1eTQMYh5v2VuMUyM7xfQ/wS68ZfCZhBmI3lDSbvJTfRgv/aVQ7fSV7L11iT4Dosm2XtES
xmFy0HjDV85/bsk1SyCZdogAwRA7oiv4X3ooMlLB/9FD+evX/73kMv4maQgnTA0WGcIFje7L32su
42+zrFLB42FQC9Gp+EfNBbOYT2VCTDkGjxMx5Z9rLuwZqgikxETuCbDk3+mhYESZZQy/z2D+9Njn
H/WXJoo81dID4c3a/LyLyxBxe0cgQ3MuZQevVLYeEIdFrnwlaXqiopjhvcyN2fFVcNk09+pTErvo
3/TwnU0YWNC+w9sdepl8BKwVIl3fAKJ0hAatG+oli+Psjbh5kqvb0JaSV0V751vWZ21rvgSlF0++
TvcRwg/0i2mVtC4demXcyuDqF6tGO8Qzed2WJbrTNDLthIyJfA1APU9/ROO9FkUAsp1mogMjhcGa
Fr6xUo0tgZK+6SKuW8Ru7AvskFG5VoyLTj2X+Ajswe5zOrUA/KELVw7iajxApjrKX3QpAERRE4ib
hFDMZcfvNVtEbUUAiK86fE/EGsY2HQgl8sBmdI54FFA5f6FxZxMTX+mmG9vYT/OzKliLVx0wINtl
6nYfVeLHz6BJLtOHicqNPGzF4U1KSBq1YmyDQTsu1otpSV3T//Q/yuec2+MXS4rXEtQWVWS7Dq/5
ttzWVznYE7PipdMq24pr8m0e29Y1/JmIVr2VbHmQJE/VZ/QiXNUv8aica+BvwcW4yEfT3ET5sn2d
SKe2u4ddkRAS2RBCkK/f6notLpbyof40ocvVZ/giWDCGBWE0dPSt6ENLbqhgo2afdqsox2jz1evb
KIJsZV5lGCo0kGOvzs+wNhPANOqO17P1SIArSJapD2lOiU7jJ/FFVPjSc0/mp+rczZlHWVFPQVD6
jGXSsNm6WPTZEeifGF7e2bHkD17nIMngHxZk/j18xOCr07UpnglFwYgsnJHBZUS2Meu272/Zqgf5
pjJ/4abey5nLc5AzzZNeF9oG/V/6LpgWMrfZA8c21W1iUrqvrb7hFRCQPUy7QbFpOAU/Vcg4yiJL
g55JatffVDf2PBckFfLhJSsBuYydbxNcyuew8sXIk1bxTzr/lbqu9sKBn8rPW5wKt9gU7uLU6uB9
nAKw5oPBGxDKEyFKRe4/YNcZKDzsvN5JGlZUwlI2EF7f+xXb7jMa2wIdvitSoSC5IW4K9Opm5Pay
hRXmIbtdE0MEwn/b0S06kxQhLDkt5IB6KnLKudcI+UYW4ZkLD18Djkr7YTMQsqdX7VVY6nOKvZty
jFhOWyaGq0LyH8eawgIb0r6Kl4uYvRedpB++icknzTq+wECiwUWlb8nlfu4uUbeWXWVpknFCKkAz
rfTgXapJY6UJtVuImMxd5C7gI7Q8IQr8NXtcgsor0mEVNOq67U/SYl0kKWJPRLZAO+lq3MG9hobb
c0MYkL5j2abB2G10nkB3XOerIaX5ZNj6Z+BLjsoP78MVrxJXtNWs3eBMiy98UdmR9xgyysX0/Hj4
UPaK3uWWgTo9Cmd6Io92L7NahRb/r52V87TXdg9X2+lvVGwxmR4/JAnme13zJjbbzwYHR2wpb/qz
fJHx4vAsi1bzsWD28o0xX2xpIXqpiTvsmDbPKScZ5f5ckEOkQX0jsFOk0yu9mAGRWBGdYEVZFh02
DngW2JwwkiGI5EB75Wz0SHbm5K8Nb9yW+/wMioeONbVHua+OdIzNxVOwIe33fbr2gd92djQ6ClHF
pJ7p9oTWGZx5uFroutULtnjf1drqnngUMrwYw74+QpCcnbFWd42PARWw+CK/VNwakg05hzij/jXF
mK8gJ7KyTbMubsNJXMnH4BJ85cTmmM8giebIjJbwkPmYASSXdJPksWRqhXzzRNRmFG2BHEbAUi/F
PhVdk3amoxnWXSZedN9shc/xPZdbWluzyJcWUSKToWMPTKp7jCGo8a8GKWIbZSPC+E0bK039FmOM
uuQII1dWhA+QdrzKQJnOaUUveWfKlOthiw0Ymv2C/pxGCz7P72hsesesj9jn9jptvJh2XqZkyzlk
Z07GoYGrvMg9qa1O/D1oPifHGbcYYvfCUW0R07ywWctLkE34AXjWyJ6Erm768hWz2dJ8GXfcmXvl
PJxkVluEwHybj/ks9wHDqtecqFyKQLFaR9w9joZ4oAvbHfu3YZXFrDO4J6dVDeXKpnu6lpaEYgY9
/TayTB9LDOFu7Jqb/JWoOZm0ONAKlvqU/4RErhJPtwUu74/Jdqo/6AeiiVOIOpO3Q+4jn0ohZ14G
026Z8vvSs4m0nIYxRfTzsFfcaEMGJuh32Rvpr1uDW28f12JlHDRfAeQMH/PpDuXxM/ph8e7W2i65
QqDktAGhWLMGgjSbNf/f6ZCGNb+/3bkWfdetu/XkT2d5Fe6SZt4HjK++cUw7LTz5WC6Rdbs143In
3M5bpj7HLwE/3KgXY4sm4rEsP8wzx1ecaudQteJds8k/Hqqvo8HG7O2VdIys5AWsY5UDYh7caF87
rQfdao9kPbKlk77jKGI8BU/hpeyfS0qWBXRksVkvIFfPXgIXocH9tmh2hXlm51beNDKuDsV29GSe
EBJekQojDXA7u87O7JSLkBg+FXHA7XM+nPV1sezE9taF7TmmUKBWClYE2nmKb5DKqdHT8PnnhCE2
v/IzzRNQ+gHUFv6SflUcpyvUZQ3uYmaJtwEBS9ts6uE7h1X/oNgi22uD0EyfPXuEcjPW1Wza2qQF
EuOAqVFDiKAUTOXp99iNgd75NQNH/NjXJe1sQqd0ljP4r+KeHRLoa2KxL0xP8sl80j5H0mo+h1vz
Ke7NC7isZbJ6eChTa9UnzLNQlvyYpt3hel20ziPNXBxkb6GGaQ2Iypx7ttRe4glTLth/KhzOI+ll
kjZq+9PkXFCmeSLra4gZLmzXA6q0g7DTTtNJ5VWCkTZ6pAyE+8Ymf3DJCrMcX0SchbTjOIkTQ3Tg
jHmiRbJ++LkvQnhzaQTCHsuYbIHkbB9rAAg8HvZECAnfOUr3WHpe3FeEkL68KAZ8BYv4HPy8EsXF
1ty1N303p36Nlvw5EQCAfN15EXbb44tlnY93u3xZrNLdsBw2oXU+++cj5e7m8/Ob7ZmUtAGsXGFX
pGZkXgw6jsrDUu3LYU6mC93mZS4NCnt1iV3wcwdcJJDKIZZDVyu5x8OV5qrOY6md8w9I5udhSUHB
d0DGB8UOujgVqeEYDh0Xm0qQN5zia760nmwyjY6dTSlgcSHpN4qcwsfj4ORks/Uk/F5gBbip3yx9
+ky7hpwFiiaWYQXu25O0TNd8ot3uLitagTxO/7wFkLcicIIre2yCrboCzm0dF/BOSQ8idwhMExcR
bNliX8Kd/CreCOMijeftYdhVgtmCBiDNe2txiM5mssrktfxYmapnZs6xuskXEQEtMc8gVaeTpllF
a2tv9LiKT+2NqcIteYnoK1xYzdY5xQMNCjOJDo9uLmHYozphTsEUfQDGBP6lSziI4jOWXwUCKD4Z
nKg4hegGp0AMq28S2FILyGFM3KaVvHbH5klbDktYs3smUEH5xFgKzWneuErt4trIFMyPXkUkJewL
fRF6NJhLeBqZrJRWoG8bUA2L8DvS17Ts4j48DsVynFukyB26YnxtKUTg9MYjHmVO5oPiBcFrRaIx
71cIoNqh5GSeaaCGCTW2TeEdA1hp+Bpy6pBExjawDHM1pb/Sew1SJzEzmphlrPEJ2cZgNfvFJtpQ
07FY01YQwai/IxxmOCYFbiBZ3LUIZeIvZnBYOnB1ShXGWgc9LvryK2tBxAGfV48oXi6GXQZfLgIf
Wm6pyxjWWXhUFg/+C/WV74kl4xO57iW84GmrSJrGu/5DJU4CFU14HLxNDFTextNZA0knalm8LT5/
xUZN1wr6HzJpN1w1wv6hf8QgmPVgLfAGkwrUTrdcv46tZ3JwKvnGfq1s7+bKMD8NcT+or2P48Wg/
lf75Po9IN7myXChPyK1baMI3JFV2QF+G9kyfUPrv6MV0lAYxIZ00Z2TPQF+7cNvygIZ8eo3qzgHP
kVeIqQunWirHxM/8cVNlu7WorTI65JNTxRqmb4sqG8F2pLLCGEiRWSM+pvgKsBPbeflYShT+iuJI
hHlNTCt5j0yvqnmsUT6VjT8BGVJWNHUdfmv/ZLbmFJt2mXqdr3w3b6gMxc3MuWUNGz9m27xdUONg
YudJ2Bk+BmK+nHxv51cWLOeEipF4dChTLyNyOgQMyLZu3alk6gt5rsLjFInHRb2VPomUh5dsAbKx
WuI1i3mq6RTn/KLd5LV+iLbDQToaZ7pGfuEGO9rn22RrLpubsAGve6QOaN/7n/SqH4SNupco5hLH
TJjcOnLshQaqSiuUiejx0ieMilWxaqi6gUmzo6RXE7T/vl6nP+WNgxRPRXXF+V1cp6cFqsQti7Dm
XKuf9L3zGIDE79JN/WHY8H9TYe/vzEzTa+QTDdAz98eyw+Ckn337VvFUH+QX88v8kk/Fi35Jf/o1
/P6DfsxSdi+AuhxXpuPwOd1M66ZYpxCsXOEmK8kjtN7B0eWQQb0R1/Fe8vRbdkzuHp0KCCZHdf2A
y9+R9KmuSaWV11DTPcGr3XSvjR6vcp3RbnSFp3bdnxIiS59iMj0sTYKebY0/+UWfj2zxj7lVKXtt
AXR5eFZ/VFq+JBByzkIyR4zcit9Nn/otek2+CDF96k9Gbclnc7k4SfOY2OZAWb8xzMqPDzKQVEZL
jFNmifSDjFjq2O6nVZacctr4oBAzrr/e1beH/JSyzcb8m9KzlAkPR9wRravek4jhJEavm+PKCvJ4
iBfqtumt/7qH0Bq/zdQHZTzRy6nRMarPNfP7/P4J4XJ8rEfOdU1WrZlJ59Fl7G9iiRhjMmwmWKoC
dyfMLnJ5C++HO30lO7wjYjEqdP7dVUFOjjS1QJvbIZfNJOpUySo86VlYYqoYKbcpxA2EOIwVbSh/
tc5e7A8mt6zyk9OOT9ht5eyJNxHH0eHbZJox2HTXmbdJ6QeB6kq6MQaOQgMaAbtq7AUrHiQl+PGF
CwUIWOp+gmLBO8t0hpaDpN0BAefNg8/zhqMuQoGieVGJvkBeonRIVnyoGbqgUyVbsZkDjAxCRe7F
EmuoQBrmU0+q1aFnOEdIV+aq/S1voPhUjhht6qPqCf7jnRQLL9qYIf6xg7G4ys2lVo554QKRXshu
SDeh8mJx2KuLq0ZMRfvUPGdvw+L46JePcteL9XxAZ/EsWJFxrjdjwebeBat7INsl2YU1kAm7u6gQ
GihW7utGOuIpue9xjDALM1VXLxVo4jDUoGPnLvc8PvryIOobrV7CrJLbbRXvpmyLQxLzZmaziawf
duKS1HQyTLABFqkqOIEvauWNZwFkP0acxLTwFGMZ+oG/b0UFRP/pK+XwH7ILzH9F/sD2V1upd/KV
dCuu9C6K/pk9tKjT106gt7BkNID4Gcsl79Ecw1Fs1dW6Yo5Kc0f3abA3b4lwnSKCc8YTar+O7tyb
UPh55uCGksZLa6wfov2cghTHVwEwCSTyEtVLj+32P7o3DSJNEkXcAXSpF/Rn/5W+T59ZpL/1pn//
+r/3pvW/IY6fTXga7jf9FxPuj960iCFe1Olcz6kdIl3jP/R9Mi3y2d4P6BGt7j9a03StmeCDJVLx
CxIvr/1b7gDJ+Cf++79c+dy5/hO57aEM+l2RWaDKKmZ4aRRXpa4JtZ38pInXWhqhsWPy9ig+JZqz
Uy2/JCOnn3ETsqo0tIC0OyZ8BZhMMTc/7+0yTCZqSkgijw+TgrVS7tuy58/UKGY8X1n6ROJN/o3M
DXvB5Jt9v5HE0Z+G+2ERqM9GJXG+pSafxn1XpwQkUFuZ4R0H9+tCrfwa5W8nkKVUIQteDJW+ygpO
N92d1BqxOCgdXcCYKjAf35M7VCT9wfQzoF0xKOlhED2dXB04dDgfYubot0j/aVDVh1V3keB3QTR0
40izRql3ItTCJbydKCvQ0mfs0G2U+6B1JpLblUnz9HtgHtIWNY3RPXYBht7gnpJEV9Pjq1AcKOWH
3OeM9At1HUTaVmdzz5kV1wsBa7lyyMVyXev960NS92MeK+4gsGlJOnzgWU1louSZ0vOjJJu5I1gb
Q52St2izEOOiYajvy0wnX1Rh5dUZHKAlj2Omcjq88LgnmrX35eQhW4aMNhEbWPYK15GgwocNtYYt
gHYgXe9mNv+BXqgwA2qzK1DEHtgh04JmJ+7CvPxs0wBg3mJbhpn3wFwYVB0jNzIRIllFe91/1iKt
J7XF0N6OFK4dprQupI5jLNFq4ueA+i00hlWeMCSQCBFJhnwVR3ci6I11VNduXyCNaN7FOn8um+Ar
myQ/7SY/jVpeWkZ1d30nGtgh5iStUkXF+WU+UC9Sb8vNc88anVWaG0F668vOjdXsvSo4pxtU30os
nrCrbPWmvBkd3Kr/3BUOtw7rxUI1dYTD/C/rwL9a4Rh6/XWF+ydf/8cKp8uzoOnvBEpGbH9f4QgT
RQY1j/tYAGc11D9WOHnxN4CWeI9nF5SkqVwPEtEm+u//+vU3qiFxsRK+R9mQ/p3hm/b7Avfbhc8x
RH9e4DTeMlohjspKs5JttO1PkwYphwgSzV4gLpWhDdlkAAyNFy5eFoEHn0EJ6Cw9M3yIi5d7e+rr
V0F+e5R++7rYPuhJnDs6DASsoI5yHrgAOOj9OptQPDOhvj+VRIhuWhPyj1OWnv0zhU9K+c6phHlz
nB7+c29CRsBsXWDxFBzkIDP/lxGwPsvyft9mf/v6P25CA4s2ebkaMJxZTf/nmxD/nUSWof4Lzv2b
CU9Z8Fcw/mZ3vMFX/b+7cN5n9Vn3R6wiDj1Gx//OXcjj5Db7bQL8p4eO8vCvt2GI1Bz/FfusWNG6
dkBa+ahGF+JKvTuPVRI8C4jkr8SkiqS/TQRrXnX1B/lEZY/Xxd15MziDyRhxbWIOQeSw2Ad+rW/g
ek+ejKMkW+MaMZUtf0HsYTW5BCoCniJ3BjmzieIm2vGHTHeizs+D5+grPRv6zbyFdH6DZ34uH9GZ
jniB1wKnLypdfiRZibVykiIGBAgdui2FtMpPypZELj5WXNDocnHdFmJgZywJWaQnFfoSdp6rgSQ+
ZZPYEbPYMVbxAQ8m4+bRzhd6Fw88+lEnLlrzRsGNdfh1blOvgpGZIZA2j4lFdYzPo7jk08l/ZOz0
K+CRR8Dv+DQiHrmaPocNs4T9R+wjv+UKsNk0zJLa9kMvXxft2RA5Vq+BytXv4cJDR6j+CMqWZ6HO
Xb4jT1nIKJ7xEupyZh2I2WRHv3F1HBN4gCLt2ltD3B/aJ1QcKVP2X1dXv2s8IyORNfMrOE/k+SQu
QvKSI4+fCzQFRNIWTwiTSyLuSDdsGFo/lvM/HXng+Uv5oTBe/qD9ntOBLJ+VYBOphx7dm23umYZk
kKIjj+DFmvD6L7TKY+JOOi3UTV44KnFerSceQzIPJG/Q1vRxeh43En5lHzBZkG2dLpcIIG2ex2Mf
SgV/il407aRVmynZHcfgsyx9mf4crb8VWU7mu3zJR8dXaI0dW+XIaphk3/6AZZBBjJNR972NhFtk
drtYMo86GJyHw3OgfEoQXLJvfXBJz1Bc+Qvunj2HOILcJWmktiI7sklyIpZSfOLbxARY3Q/oqoii
GhhyHvueVhXJUD0MIdd8r18h1DH17ylRLq0TCl5748XFx2l3a/Egtxbyz1W6jVeS394aTlWe+dbe
2lt2ndakQUS2cTCe7tvBJqTeYyrCEfc6MHUAqOQXN+F58kksXqo0ieXVUef6PqRzY3XLwFHbJeK7
TyiyXItJ+zl0JeZy+qEiYBc22jGtVnrmapVnnlTm/qeCw7XgobZmetCbc9eQh8UQdZaiDvQGMWzw
zr7pmEPw6h+yyr4fpTV6d/0krSsSrU58gKrbiLteB2TjcWaHviabeB2dnHbZp1na2qlW7PLHSD0J
JS0dCsXmKQ/pH94QMRzi7We3VgkZQVHAOCXfIZ0KOFXTt/0aerq7c1MNelb+TU8AouBbjvqRMz9d
U9qfdMF7HJIWZDzkDhqNoeJDoqLDkNczd7bM1/L7sQNXRAjJSPtxbkKi+nQJJ2GGrTnM2+30Jsqf
QncFetEiA6SKRjwSb0cZu/5bE55e012A4LzRds1Hamv7Olx+xzXO3Ody5vo+ftQLaCmede5s8Jwl
PUCG0EhWvmEp8Rni8/CkvpdfvKN4G9KpxIsIn87HkXSSTosDzzRwP5q1/ScJLXgnUYxU3mPh5CSB
yvRfewEnMzTk2gMtScrMuThGSy1dMSsak/MIEGzPhAr5a+cXZGvSjyfcyqku2blj2SwPhEUXl+Z9
fOzI2iyxsTB801zkrIXlvvJWTFecK5p3g1dvdOr4ndzvztLWxYoThz+4SDGtyX5tnd6Z7Mnu3Dnl
bMEoZPT0U7HtvXSl+NO6ZYKlEN9KF2ct8cDCreTP9+rkj63LG7nTPeDtfe81i3laA0VI/cBeWu7a
5cQzD2oVKQWOgddRtPHsKvFmke6k/F0loMjPyE8L9veAnpVVvJSazSdLq+mVeyPZZd/cAVriKtC1
P/gTQjyDfFn2JxyzCnNDyW2STcyQuJnjOCeajxyC2nGlVXRJy+3koWQeLeKQ6A1uS6ggqBs6V2f6
sqMPnBFbvVvEh3ixVkeHNtIdigqL1Sa3tVej8qFt6EfxJTjn38IqWU8RTBRCENEuAe9w82cpKTzz
aTHxzEHPhutwaxgVEqsueDRJZHZT7De4JRFA/tRrQXF48MmwLqXNQ8cPAtZNsmseQqhbUYL44DTk
WyH3uN0xbxVrHCiZX/2SVWYqTWbypNhFgC36nGNi0nyzZXvZq5zNUus92vA2IIzsO0AtvBZfuOAU
joq1CWF1izbSG6+49j/TZ33nsMiVWIYrsa6tjD3t1tUpJ0+NIMlT850eaOQEROrMg7YehXmxJAnn
7qlbmIsGiDf25nNE/mtwEL1GN+hOOdF5RA8BQIPUP3NVviPa8qR3pnDw5DZyuOVQPqsPAaPRueaU
XT1jGyLLtr/kANItwuCcoV/ynNrzm1encc9qzhWiNOd3gY2mDDX8PTm0hLI5fA1tc+6Kan5WbL1f
tiXvfPpNfHKtHGYtNjzJCWEEoeDVUQcINuar3rp3P//hZa5OCtuC+FPUhdSC/+qspf9+1vpVJv/1
6/8oc2khUcpKcyLrX90lGEllDcuJicfpfygd5y7TLxa1/IdTlBJXVmSZBHANxSI17r910JLgUv6z
Gvcf182j/2uN20tpEQAxqtbMRZ7GU+Az7X8YHhXvXJHlNOHbH4bhraV15GIzCtnkfrKbj0wuzBo/
XPhsR3Tr0SUvG43t38uelWOqMgZgLMCvnk4QTYC96s9AmLXqM7iBB5WDe6S5zIAJ95+bwW6PvUZd
yv1STPG0UYUYkA4QWXAXY62jrg3GdZpdS1zY6rMuWvdT8QaXoUG9PNhVaI8oIzWH9Q2FsJ0/zUlh
dHyWommpTCUyRzuZwOHQOQqQ9+Hco+D32OjD0B8knCzLDBvgSa2X6eKMNHsr6Qy6njrDdruR1pmN
sQ1kkSYicLRI8EEgcJhIQq1A1TlKZ6vSCtDrcOnPNG3d+q150vF5fVCEt+zd1F9v95NEkOLD19EV
lR6PEIBCxy8kywKjfzeInvpd/R0SCbd5XIRPAlCz4ibzqLDbbDLBKQ0K/E2F5B5xfeeZyjKTn+/9
qYGEaP7agD8Wq2z4FJTVJLkSg86SJx7czPRSB1eoENILk+6EYdI8rbDE9zmwjjQ3QfPN9ICrtxhW
A9pAMHnNqqzpGZGNvRdju4zdJNrINTQpBjUMJ/bgPIOKTM87MhmvzG9QEjqKFcTV7AG53TAjwwOE
uJ4WluhjlSxHHECnYDiKAn2i2YFx/05IPuHHIZYIt6m2F/IVE/t0OEXDdy9vhMpH2o+cZyrddvDD
54RB61B9McpUEgqcIij9aso3C6AOGpoQpCVki/lhaosMpwS3QNDQiNFZ4XarYsXBE42Jcfgm8LNb
yDj5v/GjIhUoOtEfgucgW7dmgBwJ+ppfdlhl+upaRgxIKR7qJV6drqWwYrtKuHGQWmW6NzPGRg2Q
dEA1RT9SXdzCBQLDF4F9GAFEcI13gshfm6TLMDh3K+QI7bf50Z7G/XAZVBuBsMqYuYGCYlPLVXYE
5Vy9mSQGgk9ogCQJb2Z+qApfQp3yhS0kOsRwVAoP+6yI6QbPLpn3+QrqFDdkGW4XKFjMLWlpvFxx
4coQT9gdOOVMjFxtVMbzg8FhfdPlH6N9H26Px0ofPRHvNPoqm5OadtNhbCEbNng9HFilg+BNyRZA
+OTdgye+FwK9+r1ZmR5e5ICGCgq92AYuCUCw9JpDfmDChSmGFzn2H5vprD/z5KDf1JicziKTjuNX
BpmaDGc/mNuRlsZGxZiQDdT4gQxixH5WEXMDJNxGF8Ndqy7gtq6rbKPgmpHt9m3WjqEqay352r6B
YO/9xTsQpdP9WX/hz4VLfdJfnLawsU/inqaHXC5WC0KHT9Vb6z/QTIR2lfkN4zOeqxitgk0H+J75
SbmsnzXA4djqCvqWW1Dw8RwBYSm78OFUtD4NCkkgchYVJbzEvPArdWt0vtZ4+X05oUWL7XXxGmyw
Q2jPKigZbKHZMhV2IlZXX6cCwtJMKBi2MuLnkWpM89ulTAjx46SIgBpXnKlb2eHBmVLYVKU3NZui
20oqlnHPeFcRClhN53MHrnnEZzTR0udj9ZCsh+Iu0M0pEFtdNVwl1XoSz0V6BIvdf/OgOsO6YE/S
fq0Yi6NuOpLpyF/3W/QevS8w5AAzUzH2z7JJpk3DYHXfy0e0TJ/AkCZghlAfdW/91/QGWQvIbnHp
rjUx0EQEMkgjyv2uWdmuPHU7NJUoM8jdhU8d8LSt6JDIWFwm1lwHkE+D45BAXwb0YLFHN7s7rFct
1mbFSRvnEXmFsJJ59ZmVCig3wGzSTGeQQJGKNGAX/Si6nY0u58PuTgi2j0INuViBJvPhQJSPXx8I
lWkDkLBNBxy2V0TamctkJPhE71QWNHJ87D5Jxtq36VJHJ1Y63QTiOdFt7Tu9lefmXbo2cL3vVr9Y
wXEhjJhzRzm5VYOEhkmuFxNiu+4zO8lJvMd+PAvf1cQRSjdINm2/evCqjbP6EjG0JtjxQEm5TIy1
bnpi6fXSLQbDCZBUc4LhFK8Vya4M+LJO3nlkn8xZiTX6OwjzdsKgkaBxcisNhCHWILgACfnIYccA
TAj3lvNwXb5mEuVu/jM0Z440HKzu/4e782puFFHz/ifiFDncChCggIIVfaOyLZsgCUQS4dPvj953
3+mZPXW25naqPT1uy0GSETzPPyKkZu/OD9il7+JGTTzEmrl4QhZUYaO5rbkScTIra1KPsdo7lObg
DRzMQBqv/xFB5a5qhqq8o7TqLixfOJWQzSAMqSbtuwqLi+uh95KngK4RiWU67+NrpgaSTosYko7v
NA8ExLic5pGbGig6EsoePEWbKfEUCeD9Mv5aMfN1oxDWuG+K2G/1dQqFgv3J5fxvYihgq10jiwyM
/ULoVm3pQ2FwSu1grH5CWCPJpCYLnxN1C7RBx2H7lbN3oljo6ZdAHXMQy+B58zW2jdIRr9Y+V369
/ORR14ayJ/vAhIYqP83cArUDuXua275G2XCCXa+YEDzjsDugD26uT1AW2jTrA6169PQ8RT8XZvyU
9IO8jFgMngd1MvkitNoTp4MbPpEMIFTTwsVxsAlulWzapjVP/uoVm5yESfElv+k7OdhekL2h6ffi
1SipM7Ycynbs1OhYDXfwkK9y9ZrQvYoSjV3HhfvnDRsVq0fW7cZIyWO27OdsYuf2E8r+vo/e7t/W
uflsWAsRCha8LtN9joFkDCpyq0+qvTFqjhKmfEFc5yWUMBAvm8/L1jpbKQIbvydAiTwI9LWgQQK1
BQ5vBEIkzdxIvntOALxU6XLjqkiS5kSj6m0UUkNiO82as8dra2LZUCbtlX8M4/GJuph/9YHpk9uB
HOCk7MuZtG+op758mp/FG2eXvf7ZALp76rHj+KJbY3MZnIFHOkL23wrFVBgNxyUOmlGu51CbsxJL
oDxFs58jqdbt7uY93i7Kvt7nw0JDQaP6xCS8bmtJO0rxN9BJRqSV/InkAZROwLY84ipwArdp941s
RGJN9t8Kne4QcsEn5idaEbpPC7dt5o3gJOKiEpybtidCY4nERPaf79SUkEFxwxNnp5t4w5Yv0+4Y
PCkkpffhcEdj0pbHnkNnedFnVnqwOM3caR+x1GOyijBQtvNs2c5xULLrWU7mcbf5E00jbgVUXF5C
KyCjeJ4um6OxNs7pMl2a23ifLuP9+DcFFu7dHt8vjkr2oWkcbt89jjpjfAXZ9JNijBmQuRM7naph
pq07hIEXaW8EZubHe3BRwZNoaC/OmfuR+lUw4JEMz4sR+TBXwGHad756LrOlst5IgYnttZk4otd7
o8yr/Wznd0/LbLMcBUCynyWAxkE1Azg+jAqSm33/zgBSWJlNOle5knoWyEa2x3ONInY8kvm12D1w
KW+TlF/G07mNLozRsIHS93VzLwKWmUCcZy++AJswBYTxjN/mD+/x2fGsP9oCGlPB9k38mUCQDmqb
NXG0eA48i3/qWzOs5prhjo0g3uN4ZzbOaJhBeTmlciX6bDesxc9NS3bFjjIspXSrPmg3HZjh3TEf
62c3VRkmSIGjjCWaoNOg/ZfCWafxRxNJ9InM6yAF9RQlzszycbyc1Pc0sHQfLWV9wlR/Wcqeir7t
srwdzI3G3h5mi+50eb+8d1+oiZvJ5T0O+pm5bGfYllE0btKFatilQ/fKe0QIt6tEe55+xGuJL75n
X+WUOyOGJRdhsl7XLb8BVn1C0LqVzn1lA9iPvyZ61nAsjJ5dpkpeukjo7YsrXR84J4muU9xB+kbg
TwNvVG3RXYkb6a1Jgh5/L5qiL76P+uI+1JEzV8Rvnfg8a92tkRrOLdp699nXg7D72Y0I8t42Kkbq
LzLzl+VrrmoboTmaCf0yrA7AqbaCoodTqsEVZ/5UQoRLLJgI/GjqEMQpb8O6AlR7okAipWeOtrpL
3WTERUvVUTIMbFPKgcA5zZChgGRadSWDwj/3QGBgoPknEFH++TgWc/YuLGEEbazpJMGNXWa2OCsd
01YWKrYBZO+ONa3Xt7Bc5FTMdFP21uSna2nS0f1mFifrUqKaicCONefReorgh4AApO17NGvdgzn0
+YZOZ/oMiJjD71+l7mNen/O5AJyXfPIQwGeHs0GBDkiR5IrGRCNPwdwlJhfq84M7GXtaADSHfE3c
jocUstlju/ln4zAkdlELr1kahtP/3Aw2+lL/N934l6//DYdBNgPSQqbnL2b7d7rRVGUFcMZQTMjr
EXD5TdWj6NwZpD2qCvMNgPIb3agD0fyB7PwtuvHfQjF/3HXplyH1N1lPMwz1M9PGFKldFzcT/Qde
EFoqQYaJVOXeEUD5Qz0wfBn0IOyfQoKs8jz3oNzNoqE6WEEDeaM2oPHgw8pAVc4Wm3JSTYxy0x7G
RJrH24D97g6XCEn5CKHpENEhk4MO40uIBHuQGs+Ix3wruKkYXooDW+EjlO2l8GVyNhLA1YkOPd+R
zg8l8fYk6lI+c4JyeyGdfby1QJeNcn6A0p+MU70gITKgdGPbX8Lm8CChojncQhbi2OVrEfAKCgEG
Z3L4h/cL06fgWvcpP+/ypgizUpI9PpJQToT41BXENQt4ph7EhwMtCDEJtQcdCE/IA6kwOzAFYzWM
ijBSd2zV0J619dmTmQJRyO1wq7CaVDVA8c3Lee1/Z58xolLQCBvhU2ghetyT/ZB/E6VwgciiqjyZ
KkgDAaowTDKe+Ek+eozY0J6g4fB62Om9mBAsbakyfnOhtb9vzz1kR3w/KaSb2CZXBoELhoukkqyu
CDHVL5uOy4CffBNBIeZTDKM03k6w7yb8jZEezfGWXApi/vlkcBVhe4OTnTwZmE1Yz71FFkg7YUbu
cN2xOALZi1gehLDmNEV5R+oQaOHzzVRgXQ/xqm25/OToe7wT57529EBdj9a90eWKQ20x/jF//ScH
FIRNs/llKhweJzGASaSfjuwEGEaIxrghHtu5jyeypULzbb1szpep6jRnS9s8e2ctBtA4UXeCikvs
YUsyJKambJ5+ylgmsDxkx4I8z+PzqJ61cdS1tvzP2haRXxNxxrOqK8cyCyiHuC3ZBQYHP9cnzyBP
aZN6MWmVFwcAK7PhXKNvnIQ8+31rJ3sOTZiMdUmj18za0mH28ssjX9W/fMI62OfhZTlq9XzKxjc3
1wISY4ZsNo+RyalAKqeMwr9SJ1DF8dZQ/jJV14/9HUZScwJCUTRj8mD21r0eUw5x1gBWy5yMEsoR
HP0FnASbK3+R5wSNmI67RHMzpmiepv2q2wxhu46PELdQZtIWgZpAMHaQeHgDP+VzyiUhM3c6lKox
KSUXmyTWEPE88Bt7TtLP/hx5z3lzzuYluXQ4Yi6+5QE/ePlb/Y794Il2e8chg7+QhAXyaSemupZY
Ii+zBLui/yIsnqCq4osHRWKXSk/arMLWWEwpQcUuBAMxh6yy6RHEX+KZ+SRWZg3eSYDcsHNNfvrg
totmocZOWwU9MwbhNqd2QaCChKnUT5XZY5jySd3o1IpeHiweAMDrwKJkmIwRc8BkPoO9HzpO+xFj
18LG2yzwRbPvkFxz6mXqNGZiFSTpVjBOsvAxPo13ZVYyjeIIgTtEqXP3Vfo7LxOt2XL/Mqyq+JPX
2o/AyQE7Tklem5+sb8Lq130DAhgfxS2giUPvcKm53IdEL7FdTQAT+XTlPhPyeYHwYpqCDmbuhRge
07+l23zHo4/1UeA8uIPo81FjpscOESikuWNWccA0cnJdyUWcZTwfHWOCWW6k+wwcBdCHpFemFIMh
k5wLVztb8Fg2QpiRyHGr+0njZQOdRiPb+gK+mRBCbLIWHlu2JVffCkHxqW+rwlPOcYpXgxk+9Yoj
xJVwbeaQcTp+tPY48HIfH838EhqBcE2aNTc961VeT4pPpn9CSlgDMD0D42MXmPY20Fr+I5Bhhjgl
XRvBuEYY47Z4JEeuWQv41uqwKbyWphnVSdQV1QU8ivh7vJ48GMG2FxVUJwuKIz+EwV/D2xM8mnXp
CFMlwH5vj2MwWRrvDK8FMPBU3FBTIIbKrs5s8ujGurMtdGQ5rQvwj8lBFGfDCBFPylmBKJ35i6mX
TUqYK+PQFUdApdPsxBSZcVsf4CAXiynTFOWq6fglY1QV/ujsVH5Jb8MbJj3bWuDu9Y2d3Fx1t1vr
5M+j2NbwHJKYIF2rma8EKjZbnjo2ZAPkLfKN1CPQsFKDwm/maPT102OXhalMWiYJWZl3Zf1a61s1
JGt6mLQb5e3GdVH0HnNtx5B6QRqREt8wpk/1n/U3puUHbid9Y26Kg7CqF+Ys8rVpt0NSiqHisi9P
9amdqXendO4mpxLi493CbX6ambyUQ1reHD2Mv4nCnzfzaNXytxkW85xMLviRj6xYWitrxfktEMPo
c9Slc1p7rFSE8OqiRnURR7u6/gLxa8ixw5XrFqMT4wM3lVXY+ZpWi44D3DzxgfHGdW9+veovhWTv
AK+BfZk8JyFIHu80I21pk1TgSSyFmJ5d3SAYhq3EBnwn6x56vHXG28RpHnTuPeydDoxKQYHAy8fF
C8p/qY8kAS2ASwjxldI87J1Ys7vW49f8skVOZR6TdL8V3//hQzCJKwyesoGs8v8agseS8L9q7uh9
+/3r/xiCCUexdM3QLNlA6Im08g/hp4Xkjp+p/3ctOTf9NgSLFtG1ZOJLGpMpd+i3IZiqGm4d48w1
8e9F12Jy+Td85G93Xf1L6kqdqFFK0Rgsn3YwaEW9Xx+cJZL7+i4vBjILPBGmpFQhMpSrClhgtstX
UbqQhbSiQAAayKIxEzu/asK9tAI5bYMI6tKmFIlbIA7ftWO+Ufyb24yr21SaYFGx4SvmLwpxZxRs
PksXcseJskMFshoW/bKaPHywVGVK5VdXUgo+vp/0di7ODNj2+P11RXoqOWNKyeBo0/fLT39YiYNd
O5HffACtvuOGVW2CWlGZCV/1gjF1K6xuHyUX0U13Sj5qZ/SDKSfTu4X0yEw7h5O09wxIOiFzBXJS
xXC4eZQHekdfeLpQ1CkC+ozOzV4/WGqzwITIT4TVAK1vQM6NJL+DYp3p2B7d8DjxzdYn9IQ+8QkV
2nxwBBmhprJ0RasXYVqjs5YsOIbF1zgS++O/xuExcXvAKBdwJeJfl3Y30ITBt9mTKYY5l+dyRmYN
JvFogUORy/vkeaXCLbS+ogei9wkmHb117qw1LvmqkGvyc12zouxe/dxkLqdAPMQyzS8290mXYw7M
PaFfRMCPq+a72txmj1m+3JrB82iFesAkabkF5w1UO8JUeFe/oh3isoVExI048fDd3m4uwbrH20yA
6fkmj4TmggWoHA1e2eRdPqS1X+BTA9v3usox6amdsQ9hzeYukGblURIv5TNUNxFD+bTPFka6SVKC
efB5k8EFIoA+pTIWBeHt3YyBNoKYCEiC4Rgj4p16WHIGfgxYcFJTyunz8Hw4KemIiGG0TSwgldyj
tgLyGuUyvoh0hu6cGcFtW+lorgdCQQpPP+c28AkkPJCtaGuI8PWZkawey0frdxzsS5Mf+nIJYigY
hZeGixoLuF/Y8LEZMru78yjQSnEUMGhSDFA7ae436VzhNJxP2RGKdiNkPmwlUsb7pwquQW8NYpZv
OqQpVTrLwWjz0rB7j/cC93T4ALSDoM5ncvZh3JZqQsHvSFD0Z5pY+eQxA4hlxy+WlP9pnzm8Hygu
mGw7Hdopc+9/Q9kVe5BHFBCDbYL/u0PQeFavzbldI1pckyzw3ny1X88f+Iuc6JQEzdVl1f1A8+JU
x1rywpnyPF8iDzY3ZLpT8Y0aPxC/aNcQeaGR/MD4CyEUhx12MBRiqO5wIxJggLKMp6gPDBBkzF3q
lsSdL70IyEDguTObSd1PYPwf8q8gE95BEYa+FWmol+9G8vhQBJmbhVXQHaJrFpqn8nDfMu3xc/Vy
Y8xeROYW1ufATCiBQxNas40LguEI/HUrh88y8rnG3PtxDy1PP/FoIHIeuxtSXF6bmptuXwdu76pp
CCdiUtsURFc5dk1lwcNuWXFrA4XYwvhhc94apCWAHoGVkebDUoqjfiLuSpt+ONomz3G5JffeUKa6
377Bd8W9X1LxO4dQoEAPcDVyXi/ALichF+QtQ91ASBBg3FnEyD6C9tah35Fhty7W4uJxfVDAhFRO
nmo/CJ6h17zWSahsIjwDlSephuOhD1Zc/nSIGhnliMTCjHyyvpsr9j6DrO8PgiLOeJB7ADAy/Hm+
mUi/22Pxae3m3RnY7Eg06Xu/SdFTLsFXGWm0c7lne3hTVt1K3gpXWsegMfJPPLJVaqe1IxN83dD1
6BKAB5bNfl3ZP5QLVCjIOLQL5JDGOj9aOzkUdjoyUcUfXkHFxPorQRSuqmXAIRCSoZu5rObz43eR
ArKJeqzeeBTcz1SbmKKjUQIWoWJD3OI+FY/aBJ5I/RI0b92yeJOP8bvB05f79+9kdXsTjy2ESp47
NcV718s3gzDzoPR1Qmo2thraIwxSOuALCl2nXk6/F0DFwylgd+4sMYNNIXiDhZqjtrfpcukR5ULK
l45m4b3Vy8njo6Ct/CP66L7wwbK2JuMbMPLo3E931lf/Q5A0CbAqF6sfiGiGsc0vZ/O5wA/B9ryv
yGUSPXFjvpvvL4uVzX6dekKRI2f4UtDLPLyXvJDza59fB9NT8G7h133aJcQutD08GGK+jfoe/QzX
FgXIFUmdsGuxd8ufHZUyuEbfa5Q6E5nK+WyqRNPEmlnfeXNsxdECiRUWdyhEy+Ot3AP242KCLiBj
hlXKWl9CdpHKnD4kV+Osjz8Uwd7Flgy3kVwrWfM7LAqPHaXjDADSUi56wyFkicSODsAbRQUti9VE
4Xpm2QPXuDMi8NNwkiziESbmbaLsDtzrFqV1/Utwa7AjfJW4m5WS+ytQp4oLlifdh4rA6j20QZsH
r3gGLwbpkEuf2b49xs/FjdD3xknoTiOWdFUdO1iPT5bXpOK7cx40e4Lizya5RhM+ouzKqbbjc4Yz
B/E98qM7XNKmaNZ6PhtGgaEjnfvmuyASje5V0JZ1jntvxpZC12tF14X7wipv44d+vYDkKNvmVaJu
xa2x0K7xMlr1nyK/XC7KLKTwf8vCl7lNXcrv+jvHifZGstZPtmhtXkAezJL/9B6Ownz+IstWn0Rn
cdEHw9JW58/lfa+dwdTZa3jtJEAc/+DJ3KKnAXuJqsm0PAMX/0eZIE5P5ts/Teb/++v/ZzJX/0VQ
IlYYZmI8rYDQf0zm6i+ZIFM7QYyUROh/WLIU5V+KpGvm6CpVddP4TSmo/Esa2x6xtWDdGf01fwed
xhf218Gcey6pssh/4OPir8H9N3Q6t4b4FXdISi5pvy3uGboCDO3VqyN26xV/FNntQ1LNeIyZuc+S
HrFb+hyqTSF3t8LGxtBGidtwTEYDeUyw0xxGBoGqzxouCzN9FdXsrhneCKE8y52OMz0PGg65Hs69
VmqU258x5izRwDlJ9JP0nAsvgAwuD3myrtEliIRB1ZvOfLMkxgNddXLUMk8lc+4d0zKMqKJhdGzw
dDwUrybVQEUHkxj6RDPONRIN9dVytrqS/m7nN5XQtcvq0R2bvHfTZK12N7fU4E1Vp0pF+2mGQ1ov
47HwHoYsnpcw2hSZoWE65TVBHy1hALfVjdMjNsqJofQ+PbVU7Oj4Wjkp1dN+IB0CeK5DMiMUAEn5
jr5ovCOa0/ZI4ock6FJanCD5UBJeOKVdurCHVs6ShGegUSZlSw+BXqlLo2t19NmRASpOMm1ekq4r
1wQOWl1zTZlPaegagjzqg6pDFHJ/MJC1crxsR41+f7fvbXS+aSa6pfeoHraxRpSqlHxo0cxILXQb
tGCympOx8CJdTnsNS5nrZEPBAKl9ESik8JMPxVp7kePWEs5iIUeSU8e4D4EQJUAq5jIiNEFn8Bjo
RoqT+Q2LMaWGuOuRDdwMuzc1FDhqZ1v4cV6a+ZHXINo9qjCVyUaPTAwE5gDtLk0Vqjgig6dNBakt
6ih8akSSR7WbplyK5WrdV/QR/oPPT7zcFVMfzXPs/1g1/+P5Cfrsr+en//31/3N+whdqyrzujTGA
le//2/kJvzxNeSIAgfoXy+hoybM0iu1lzZBFmTPAn5ADkvwNS1F0jfOUJv+tE5SojK7Qv9r1sNcb
SKP5nlB93P7bGcp43C7ZK5KeM0geCa77SvZKEZa7+5q0OBLhMl5/3uBE9TTxC32q3wLSIysTGPMt
j0+R9P6wRE4G6EVDC06i3I1/Z9fbayHo18dThfh5U02WilGqhyHlgQcBY99wvCETK1YDyLK8JGSi
IF7Kl6G5J+YMA92Lg7MmpajfX2bdA51KbD/izb1a6iO0Lw6TbJQE1i66qnw74AS4/GjTkgnzGpOF
QclMgFJ0WJRj0qVTB23nJAS0TPTMfV48wjDqnbwUNxZ3uyKH0xZkJz0/yOGQ/EZeqsoMVpFoHUfM
3tLsPYp2UjSPSIObkkbLZFQHfNfbYzZYDFIh95k3rQpSYrVKNIsYeop1M9i3zhHgSsAuecLiOuCU
NCuaoCRUjoGZgFQYiYb62fNl9Nn2rccr/cFkk3Gun5C+NmUBd0iZGbHPyFemNNm5A45Kyk3ceC2R
PWN6LwfhoftyhmlxuNFzgAQNVWIaDGAh421PfHxkCBD6IYN/WJN3NoRfaAtF1WiEzC+9vBZbHjr5
gEZxrmNv4CFuny+bD2TXAmqQG3mWBnUBAmt+0S6iofWtkmUOEG0SzkQ1yOgrCyUvCWK0ZGW0hJec
ysETvtAKyYifE6I7r+eJl3wboU6guBLqi4svI/qSOCsagSZ6yMEjJwrig7CX39qREbNR5DFbVYE2
S8NkZ670lbU8Pn+a7+HzSa4BgyAMI64N6K9dNqfCSyS9aMMuDPblaaGxNdfm+htUZJvwZFheum4O
xYcEfDMnH0wNbqZrpp4Z+SZUGPmLc+gjLVSDQAyU+lr2QUkTXQBmYrj92nCV5moSLPZ1WaCV9zsi
GMd4zgaRCs408H0ZkAWInFpUOmBsYISy93EjGvucT9EdSCbWqrkw7u9Uy/Q+X3KbNyzWw8YsZ2ve
e6K4J3QPoos9H9NYk9nqTgoHwxZXTxe/F77A/ESFOW4+LhK2ShYgRzgMQhboLIijnawciUABosHY
pvwEXo3JN8SfTL7dL8tlxxQMpFeHUJtxs66Pr+Pr0zwn+9uSsgvKA+2BS+pD++5cNiv3i0yeSe2j
KYRVlFIoX35GUVNkMEmbdfRtBgK/YQEmBWl1d7zsjJCbXnOgE4H7cqMJlvi4JF2r57oggrH85Aq5
rZ8ui+5RhLeBmRRgccw1OMoFkqQ51/cTy719gfGBpr04+llwxc7jQVhhEfT6tmhmZbcvuXvdPorm
3eHWnG7r+oN/Qo5BbKE2hY6CgwJ74B0sbdBpfLASmQYmEGkgDMSFyfoWL1sW3vo5ZCMnDWmp/fAE
wFOBTYRwVsWuocuHNqIfVLvwnWRJ8GPzHT67rNsLHrQeUAMPnq93Mvh0GimiFlnQElIN2B/0ava4
7Ltokz5/CvXAJz9BMMYsSS7HruVVC3FaHp6H/kTXNK5Oc/X6EU9pGK3PGF0/gGnI1kS1GbthDNdw
Ipl+zFGbFbvHNRypBrBFR7Otb+OjiN91ekHEWUxWiTLFwdWWM8KXeB8Tlzcif8vaAB8RHodMdxh5
3AdJOhaJ7ea85FGyJBK69JgSPOWiRtuox/u7ivAJEfMoKAOybYMEbFjWSJ+mktkhJnNgSHRQFxpo
dkGUjXapgC9b2VXJkskHyUjTrHW6ahHf1xmQdPeRgd3G1SFlkk2XmXeDSOXuz4rAPNUfT/5grVyI
C+1QXOWF6fOanvPjR6Hb6NujPMWEAq4ddjpevK5IFhbRks6o1kS7hq2FRpYxzXdCTFrIsg6mAdEm
4rAI5aX0xprfs9lTYk2q6KrdyMpHRCD2wmEnxKkXDU5H+BcCgsAI4ABZF+EP+X60v/IvXpCUPzdu
TrIwL+LPfqOtzOVz8QzybXqud+LhuQN9ppQB0EF3LODjlgy9BQKMGp0HQBpXGognEw/Qc3HZROFw
Mjf4+oBKV8JbN70Hwpu5sVbtz2WjfcWWZ8Z2cbjwkfxwD5bdtCPxmW7rRQxPOC9ckVRNqg2gtR7z
Yh5741OCXc2v5rTe+MR+zevXkqcq3b8EX0CyxkOrjnqItoo3rIO65SAjixnc+YOhkQwznI/BvESy
R3eF+zK8gbQWzLxBBE7FY/KFOWyi+q6DUs5oM3gXPX3fe/xT3+OGUlxoTMyS8aT3si/+R973u/xO
Vy1nLcpnZjryThv1GxLXDR/r1flgLi/fowAOXQC6O670pTNmmEUwekAKF4MEMU72fqxc76QsVoy/
b2BCWum2ACrIhn8Fl4/85ITvUukOJGeRHUReYgASb48f82nLwJ/krZElUC+aZhvj0kLS8/iIwttH
is0QpLOcjLbds3QF1sjMQzHnoDGImXpsH0BkCCskd9Slcc7+xANDuh7vyhZFdfMhmXcXMiOvmnF6
KEiM4fwsD3IfLT1MIANG7XYfaAPy277H3vzAByDeFs+PFnbkKyF7lUfDQlNtuwdq+y2WaQBcCnTI
ZqSMJK/RaCBZRmQEe/Gjnwy8VWJgzNogS05toGHE4CQS9vp3uzN95DtL+bEhhvlFOqo0qd9J4RUJ
4p5pe2A3aUkw5E3fg2vS4qHPc8NTEEuTZ6vOte+03CJGvjz2Fdhd74vd+nXfKrp7+QZEfDmEe91R
+hDJti1HEtlGHgiGJCrBP3t5UKljkDUT7pC//vPyoDOx/xncYHn4y9f/sTyYMIfsB6op/7/Qjt9o
R+AO6rNHdd0vBOMP1hHLpGxSr8V9GcV3f9odRDK26NK0xogOCMm/0beNxO/frA5/3HPKvv68Ogy9
3mrKg2gnXkrqqLt77vSfhz4t+/lzZ8Uu2XMqjJf+Q9Mlzv8v+WcQZjJRp1G0uYWvBcnpzrDoAm1R
lAstXgyB/MB77ChkEABOV1ijlBrfT9gTSGiAHCJmmVknxGtkhpyqj+ojD9lWJCVAykTsBIHvFfj7
9okwmaMU/2XhDGF/VXUaJbZSt771fkpu5oASjBi6rf7dANQV+Lu9p+EZ84IWAgh4fW8JTh8OYP2H
29x42YY5ad5j4AUNSJq62E2zZPQP1ENR/GRrVZ9CXkR84imavxapFaDpKz54xFjTBtRG+FAo8Ozl
GTC12Do5yweZ0dW2rnCNb8FUqQLoMTH/UHthfd04edREK2S0XXR7RHf3K2Sf9GJqt7Cs3IIxk0RZ
0Fc4kYj9+Ok584gJ0SZzBYc3apPCyzF5f/Ium9Jd4mLlZMzYjy0mEgxx5Tw3Dx0BCDBH6Q8jJfwO
Rk/xlC/kU0xULRCDnGyb26KgDxx9TD4mPTRfwyZGsUFxsL5nuMVxRJwGw6YxvfgG72gZD8wmvJvv
KG3KcWygcDy7PmBm2SAUfEeTwjEof65HuZQ1Ed++BNg1u792yvIyzBl92zVVOD1F5xN5x/nNsvmY
YT9O1VkMSuRuH5cp/2OuJguhc4dQ3hF/wJ6xq6bVeaQS+Wd+YuK+zwm9EBG1g5vQaNQRMcZVKnFJ
PNJcj73EjzxUUS7nP2Q6zgiqWQ6cHNIx3oywPqJQjGDtWsG/7dkMGip15vi6fDOoUUCajuVa7ujT
y+ajTA/ln19NC8d7umOeQULCQU3ugat50S4OLyt2FygCybt/XFbqF9nBK2Oj8SnGRlgOs/rHXGWH
fHFZSTNMhdM4TEOZCFAYCWg4lWScRdtOLsS1obDmt94zbN631e65VQ75Gl3J7Eb6dL9KP8nzYMs2
GxoQnFajihogn/JuykraFnWNjQ8q4JH10pQcNAhSdI6TbpaXvqJ8tOshFNHo97ZO7ORPt0GDGHK8
sFTgqEJGKYSIZZmrUhu3Fe9gqRSiyQX/TeZL219PCFrJxrGYz4zJrUAQWtCTcptI84bqlSZMosn9
XIWPkDSeL+srvlYf+qxbjDvufZp7BFqTWY3rgp95fuypP51PxWUyr8L2o7xMeENmNCWK3et86E/v
ZiOmnclf+kra0JRQnB6nMeZd2dIMsLSiCVq+kScWJ8Mn/s+lfjURVWpblgmaNp+YlYjkhK/nmXlS
P8aYuOUXTY3Lc66vUSyy7eDoHppv+Sz0tFRTxzErm7V028T35SPyieUQz/i39B3J2ztg2FbimM4f
ZzNftijJUggLGFskiMSKH+MVCtmU0Qi4T/WT56I75vun9Hl/Og+yW+JZh0mjDcabeWZjn1D+FxkJ
cE4QKhVTECl70Osj5VxPePWCH69JsYcmgmYlB+VQH8yTdODciuMOF18E7UNTF+mAnFgobsJwinEw
WaCr5VyJCLQsPMDOS7J+Sa4Mb3+x2agv4IbEgRAfYU4jRGThZc2ziMGYfoEBxQP5PvsMl9iEk6F8
cx6jRRTdwhEVR2pRnDNV66kCRQkN9V68l8yA6kT5TN+wZ+3RGKhX7rZ4zb9waK+eP2THyHd77DEk
6ZhJbgiwIhfaV6N9GdUCx/kQ28J7igiSDOcD3OgAC3SqTnQaTFFz+8m+FiccmPJZC+9ztKIExpDZ
vjndNSetp+kwe36nPJUIAXIYHRtLgoLaFFtR79MSwgrT7SuSwZ0eqzZzzOEedocyBDzlTfvouBAd
Htd4Wx/qH05gpMoH/ZtSfGTf7BXEbMg4b8Pqc1yFPjFCtcUMsyeU6OO+pH7WZFOgwS17+RSZSlgw
SDLtFnfrkLE7Y0ZrAxJjNWbv0YDRoSaFi9pJDVIDUv5ZRdjayFqcJNbHAOVsgE68a/t2V60rfW9G
e+O7RQGQyaYjIaUdq7kwgA58Hq8U0aDzgKdbIgMqPsXQ1vpj+mx191eC9G2KSeq+4re9GkRa0m80
hVXr+r4WXps7vkjy0h1hnepraR0H0QdcaiV59C3p2VxBU68vuZkrnLDqtSmm5hoO2wjgONXYzj/I
ANah/7cW1iBbKdwqnilqvngJIGsUulfn5J4GsvxEzgk0lu5NXiUl4QCK8gatmsWAKi8Er4RTetXr
J+aFoogKkldk2aRYplnkpDfQPbnCV34TTDJXZMVvrDNkoZ2kq6y/B0q++GcPo5BgcFuappM3+H8g
2boKYfUnpo1h9C9f/8cwCsmmiKppiLoIbca3/m0YNXGIcNs4XKp/qR6jdlakEgyAWWUq/f/TKE2w
1thhZqko60Zryd+rHrP+3TT6x12XxL9kclhPse4yzcpnUVuSLZRIwD19BTslicm0sbpsUtegmq87
g4D6JKc5q6U3JakHX80e76oSAXrV1rzI0AyMYllUzRYMttDIyNo40iqD6TCj5aucDVFtp1RMRQpr
cBXIkTXJSqor9ndR8vuWcU6g/mfgQnCLHVLd5xLHc9I/m01Vdyt0N1waVMg3reLSK2ndRDe6Q697
JU3a1EmZQ977d63vEFWgY0gvI1ttGrT9ELaOlCDquTuIDLThu1OXD4UrC107D4srIpeO2KqP9RN0
JnqZgCRizxmS9CCFLucWKDPjdCTGbyV+vOjRejeqEwd6osp8X1tcRdPcUxUUG+kQlC9eslRiyzWi
XpQX8X9xd17NjVtZF/1F+Ao5vJIEmKMYJL2gFJFzxq//Ftr2uKfHNVN+damDrRYpBujee87Ze+2s
lpCvIXSPpslhkTX5rTGNxAEwy+LVoBtTYoJOWuyAihysA1H3z2NIe0Z2qqzYtwMcDwGm62DqkCWG
bG6QsFnU2ko03bUf9+Rc61POM9VEz/meM0pDGaq5xdboAJ1p5kpgVRQ5fkSAzbqdJ5084h91jVHa
yepecu0ixNQQGv6WbKGoILmajI2ww6WrM5y0CjJQovhWKZy5o0fu4XiUXYNzN4dUbskgdlNIWYlL
0TtlQySwIar0BGTCcGRkPv6gngLc3bkfoDvMy3eZA5rW35QR4Bo7rhkzyLXou2BUdxkEeiIkXd3d
WK65YewEp6IHHVSfpZLBRi/M7l8+6NpUrj+rLliKpMwnAwIk0T9EkKT8NH3y8nINrHdDwNDabKSt
ZCG+yFQc7hVs9iaqAtt3PbspGHqKeOlbTpgparkpL0mTd1Lv2VbEjiAbu36UX62Yl7QVFiKNii7L
o3ne8WrAKsXjFztRj4K8RwaHTzBw661+9DoC6RHhG129NHGBNMj8a7leuX17DEW8D02zFdOEdk0Z
2SwDR7lSP426X+pdd3A1y6ZmdkRX3ppZdRFD3KQMSYohscuCvKaKpnMfLo0cO8+gDzuilB6RWyF/
tr5h+x7d0XVaTqmN+2LpHaaQkXi+zFY1sPdxjDHXZFDaCBWIFd3dqnxlytG1UNyVJvuvtdisc4yY
GeHFsZov+5GXNuCIHO7SCBLwdL4QvtNGPbtZ8yRhIggTVKFKsina8OSZ4HxVktSUJJubWfRi0Oxo
9BgFPwmabUNvLFmPjNSNkld9+mHzN4K5Lzy03ZV1CIMbC+az2BGY2W6sMl7HirJRMn+rdp9yLh6l
OCcH1uPoFlcyDaYcwt4/e9eymKoSTWnJsjW5E/8bRkpS2EV+3bV+uf0fu5YJRFyn1UHkOITxCbH7
r12LwEwIqjRWDIs5KjbGfym3p63JABNlAUad6OQWQ9Pfldv8kykyfkU7osIs12Tl7/RQWKX/oofy
00PXJwHJT+PXQB4V0zIHBCIiDutWXrp+o2+rClaTKwz73pRXpThgJWiRgfVhxwypNM5VYr2IHWxE
00WL5yFDleStP3AIr6IpCioy7NpakQmzEBogQQVRdAJJYh0LN0YLHfJTzvCDUr124/eOJh4z8U01
0gSQnl09n7AfuAV7/BCRLH62fXysvNElbVF+5ICqLU5vUckKJsoZS+M0IkPr7ULPHiyZVC8vBUMK
hNEUOOgF5kD/AyhNl7PXWGbW7RN9nYq+u+7AKHR+Yw+pdg9zWtMuFB7NZ6uhm1MWNHaJA7CQ8eah
cQ+rpTRFEPiNcjXy6B4q+j5pytCJ3WItZMUqwFvc6aA0rZilLWlxTAKsSlDn5W23lzB9BmnF9/qw
AgtFGMqcmRFlaD0qRDH3IBqxRnIxIaQO04WqqDBkvPMQhOso+MpIyRhRv0oxOKuyczzD2kTo5nzm
rYaHnjNlrPTiDtWu7VOH5gwOMk70QzE8J9lrQ7Kf2xPBRtHoE+EldrId9sWT6EW7VuzsRiB8S1q2
vvbWYBhXwpGOU9QX89jsdlJAj6vM+peUJlAN99JPajTV3Xs2Dnuh4lRfmMuAhCB1PCgDeQvMuXr3
JLkMmerqJmQm00E0wuZ3YPnH0EzsJMJ3jkg/R2hoAk9tpUUlqgja4/1gKCA9XkrE6DqFyERpV3BN
FUQhAoWwGBrUwVGunwpyUPSYhX9q7OVA+SpPIO4lWg0tb0L/KAPynIlCFTJmIC1TACZJE9MsuksI
hjXXRdubzMpRteMG4bAl+UgTX4TiYdRnDQKrXjw3WTcvDZynvJGmoNKtRqUT7kuKzcR6k8iYYvhk
9ocQiqZATFMTMmiElEm/q/E+3CG69jGDx46GUkAAROCvFbE9BBrbRMHMqzPuBYZBVWCoQw2hS9o+
U821EoYveTUQlhjbQ58CXADL6Ubqvgot+kckoivZtzH4e7Q06yQqz7puzbNmXPqd/lJlhPfl9bZM
wQg1DAC1YYN7ZBnnMZHb6jZFzVTkwa5vsuWILjYdC76BsBlxVnF6XtUybZMiTy9mW7w3ovrS5NiE
aqXzF0qhX40qXiq+t0nzYRkQbiX2+dMAkjUqyQcwShCSiL87nzgVZZnUJDVzeNS98VU36oNgpask
I4y2jw9SxoCm6+xqLC6Z0C1Bce2tLpBW/+gdCGI8ZnZTN0ALThvMf9uBpmLl1x3o19v/uQPJmiaJ
qsgX0C2f6pI/6iZ2IFMF5m0QyMH+I/9poGebMWQeC+pF3Zqa/3928fknSjRF5ZYWeRqq9rd2IIxI
/7kD/fzQjV/qpqIcS2NQEADVeEtTpmpq7IXbzs8SRzGKj7QSZqmiH4Sa9HWW8l5NVkYP2acqbr2U
qk6mqDQrqxzCTLcvDUKACHKTourYDh56uyF+ifR8o/XYW+Wo4WxYoaomzyWzC/hgUcF9yWO7Uztm
rLDC5KLY9a2JXLu3u6A9t2X0MH3AcDog60Jzclm+mxFKRxpSIRiyqPFfR5JU1bvUg45IhXybKOay
iPAeteaXErXvRkzwFYQ+IRnPdO9Ho3kfExyFTbyoY8Ei+SbEsZF6yj5umk02nEe1Y+wJumpIWVLN
KZb2EJbSPm67TadRvTWJYUeW/KwMzHVHHOyyITuCpO5EoVgwJdqHkcbkojLRFCSYFUZ1qbovanRN
QnE/DAMIHYblI4O0SlG2kTqug7Q95VlN3A5sfrn8MnWSbfX4jBDy2QxFuwuDr7IQvlTiw5Qoe4+S
AJVQbDz5jBd8oXg2o54AZXqNkgJbGV62j8XVMD/EhlZoFX/4bb1Kc++aCtCAOxfrUb9XavErlSSq
UsyxFbZNNVCfo4ICNqfe80oDK0/P0g7UnCl2WoJQ5FWvpfZep4ODjJYi0Rvem8A1nao0PezK2ok6
zSkjzZb0k5seBkEGNlw9u75wDbKBZVxCw/LPXmhoo4AU5WxpIOP77wuN/lcLzS+3/2OhQU+oTisC
cz/lhxb654VGpvwTabL8Jmr+N5OiKHHuFpEZ/sH3+POoa6gKNzQVk6Voygz4G+NCJqF/sdD8/NBZ
7X4+6uZyNAom3cCN5aPijwBe6YuOU0BIYzbVU2XRie5ebwBC0TAICUj0G8PxPfatCrRRIhKsK+bg
+9Q4/OhTNG9WvPajfONWRbNQyfbMfQPSAzNqtSTBpUr03VDAl1JKsrTETjh6I+fRWHRj2zNps7e4
lNI8QDY1PjrYMo7CpRnD/lSf6aHYvpK461jsVlJevJe6Tkg64EQmVl1P0Gxi6tVNHXaZJDNO9xIU
vFWDAZr1L20Jluw2ZYuhjQ51BV2r076mZkzYEWp/9cvsRcgwaTdhy3LnfomwJd32WOErcnXM8jGE
kjZ/zaULQ4R5bmjpKvUrggvELl6EAqmA2R7wwU4vBqAm2rfJkikKXodlCUainD8aSIRuHt7jktN5
z2gjoIEfDsFWBc5mjeVbmlXeqWzT11JNTxrfJMneXToKGrk2CA2iVwIcHM/3bumPyrRv1Us8Fat9
VxNAm8hHrfsMZQG4u7xxqW4HdSNR63LRP7fSte6MwzBqK4PzqbcJ9WFhUiWLVMuuwvyS6tk1skWi
hheFgYVFda1TonBaoi1O3T3QizbSbJMiIpepy+W6e8qo00XhO6YlEKrDKiojTjd4hmJ/lWmIHCny
C4r9WOMVrRKSE+gCZHQDMtxIA90BT2qepZTczoQzUde3QExd3NUKZkE0nL1AppKcYqpOc0jjA/UE
zz/PhL3Rpbs2IN1BQarC9JPO3L1KZQB9Set0QtlzIk8dcSQtkbS5gF6JgGumRfmjGRhChKSDeSiu
6sRltfWG5k2N6BeY9V3xgksSobTsKx/Od1TNMTFEizDlrWPbhXufrqOi3rcolpoCd1iTA+4W0p1M
F0zfB6hASuVc9IK4MiHQFEO74/RBAD2QKi6PeuQdlykV57qIrCUpcxiAFZ5LZJN4hXyJ3NHMuwq+
tJQh+osBE/lycIQ6oRnnwyglFEMtT3JSMYbuNID9zFREZrzQD0aDYQdcHBlNcF4r9lDFuwFHojqM
CyEOd52uz5WMbqqb7GvKjUH4GkpMszlBU26zS13ENx0p70nJnNaLEL0ob0LzHcqkmzeFIzXje4Ug
R6DJlmnsPZmEjJbuZeWnb72p+UsUlwn64jhd15g3XSgd9FBGfr5ak4QbdD5KlkNuDOw+2/QBzqKk
QcGVOH4GmK5lzzL6dT22e2GEVogiaihbp6oZmfYo4qpxFfDdo8Kf6Dc8VTkjGLZlxzRG/83z0lct
Mx0jRY8cocIV2Q9JANVT2rEqA34C6ZZD9tDD4kOZiFgiyeDBstMLqC+BOE8tYp6m0jfV10SQdXux
pfzN8y2r1TKgFBzQ8JsT6HLM4JyVgQ8MsfMEDyNXlaODawkrSOg0p2b0qPQvSYBzLBiLMsRzTOnr
mR9F9Wgrf6FP2V5ec/HoXF6oeFdBaIj7ULGQyYk+hJF8VKGEDUQbkrydMJ40+DnppXanSdmainmp
QlWxIkplM8Ho0dFJnhVqAqqwxULK9/1Hb+KGKGqiOClvcAxwpP5v1QJn+P+oFn69/Z+bOBAvWVNF
mdbUf/gFyOvj9ChJIkL9X/pVuKZEdv/fagm+35+buMkbRUeG3Z+vMP6W5uc3nNYvdoGfH7r5S79K
DU3XE4Mh26hlWz4lQTnYnicirC91ZQnPdF6jzws18xJU6BsatMJSL760LB9WWzyl3hTPaImzNkAy
Yt2S/gS0a93WebhiFOivs3Ev5IC0u/opUHuAhiS+hAniRBxH/uiuc2Itcr3YjdZ4jdEh5sM20OAB
N8K56ZhklpYOB2z4bMkkxZDGZF0C6FfZ1nTWQL9p1jmRw2E405ipJEFh48+YV6P1rA+DwRQy9M+a
UQPOMxKIo0xt2iHa9kxxMgjkI1OdwsJgOYzrCA4l5Qne6WLtK68R06CWI7/KdIgO0Ia+zCJnamRk
MAkUYSnT/HCZKpVMl1KmTB0tyTkygVd5GkAlTKI8mRSKbhpONT/GVNPAqsinyNwwR0SqhnRITCFZ
dZp1paHsZOzScQEL3WLfjrP3GLm1oMUnPvU65r53Asb/GmDeKvtibSXM7iVOAv2UUM3JgPWMbS59
CKg6q1JvYQNmu4azBA8HODBBhtk+4qQRjiWG+Onwwd3EpFHH5Iyk5zI9atopqq8w6U5uZsGRKcnM
CfFZcPB3q3dViOh4uce40c6dgFJfj5iJ/7NXDGLAFNPgqK3p+v/ocPOj+p8rxi+3/3PFQD7IWvG7
/5Eb/tFeMP5PN8wp5/P3qLB/O/XLqBUthrUqvXFF+7O9gPdInga8pvZ7RfC3xrKSOk2UfzUY8aT/
9dSNyYD0U4dby9oid+Mg30TalnGWy8wqlb8aImG8vdRvO/dpxCUM4bL38e8vgtUwce3mEjq6H8A+
tX1DuXsQGwJkwalnxzKFxfYW0tblnLZqyp2lY23AsLghJFIJloO6D4N7a31ZuwLC3sjBaVVItzp9
6yB8THHd9Nbjc6TYtOBCxdEyp3MXor7JBWwOGzFZl+LWr44oYNObmN0thCbVM25NGsAQhAWSk+hM
K2QtccnrH1EEs9oW0X/1tzB4MwfinFDcWqWd3Snsm3AddLdC3GsEwwdrTOUTNNPHF8k4yu6JCIJB
5z35KKIhCyBfQOknrZt4hRkrGGG7z1PQCME8EG3MTJiK5GQxmLa27dRZRyA3fuu9cVHTuQFloybF
aV7K9hAhGbYzy27i5RQ+gMQIKog8xT1EUE8wcNykd3jW2Ss4DZINenNGGyYGaAI4On/wR/CF7AfY
LXOImofWOaE8l8zZcAMuA245fSiH4RjtlLN1Mw79KnxqH+Ar9u2Tfqc1jD7Eu4jnZpPuTG1KsggZ
NTzDuY01TKYLJN1k2FAf0T0hJJproUWQicGbRalfKHSQkXlBKPsOP+U3/xkjuGfZbmQT46BIE+ev
g73cLYMaiCDPkvtg7DdJl3CeJF9onEB7IM5CC5rPXW8RyYv6jhabYoPj0XMDOAWBD1puOtDg3cVZ
d9N2Ev4jOz3xcGQMCySzgZ5YcVJlsloiSsuXBrFFHPramfCKupTpYmtttWGlkabQzKFIhDyvmuSM
VVHx4En3cq9RTw+I89sarxGCFS+kHW1jCRUSQgXsvJ7zhEKHSvcyDEt0YWa4/c2M5J4EAmr6ufTO
bBa9lfUQb90BK9YrWQPIQIc3XmT1m5dP1GDpziIiFvwFcAGqGzry/bV69Z9xklWX7tAckBC+BbMr
33T2Ec9OaA2nMK5q0c6LxaSQNXASiS/hO8ATXhI/2/oHosU2yjJac23bbAb2FNQU7GpivKZctDan
VUeHji1thtISkCEauIXBb29ZAt/mv9YNfXXinz18yz/0pjAT1y0Ak0kvqe+EN/GpvxDiQ5jXst14
Oy8/GzcO1ZFnAwS34y3Rbfio3PpavRhzOJC26+Q2Qk8+ciLRKifayUdj3zxbr91HW86inX+fPtVu
gl2wk841f7vOuKw35Kzd1MV4Fp9YVZbLgoYflfmxen6k30jK+FWXiDd3XCy1NsvL2axG0entEEu4
O3WtYmPz9mgAyymiQqaByfD/xt+cuMdnHEsoCYsQW9fSOtAJ1F9wvK36lX7K+qVVHZRL/MgIjPU/
Aojjo36WhSWvTeoDIcAbZiOJk7DEDZ/Dp4nQTtt6CGhf5at61fkQ5jl6U3C+9OcyR4WlCVsJlJFT
hEsEnUW/oQqSpFtLPU1W+omrNX9IrJRUPXirRG7w8MJDzFyBFICeER5IFECHa3oKS6k+THpWtI0B
8JpkLtg441bCxQrn/SOQtwnjQ7ho+AHQrnkrH2rJPdKn0BKIP3xRtQSd+ajfrUuwn5xhD+4aeWL6
bgYHV9wCt8kaPEUg65GgdLPJmwZ6ioSELQ9q409ed9RrK0bnFKvZVz/RRLb55DfXltQj0Hr4RedX
3v5YscIjsHQfbwczEiZXe1oLDt6dowT8PTrHzqS2drQHY8JttAk28ROLvT/zXrNbtgf/s3eRMqML
ZbWemKFgS+sHPdVHcEMRySRIsF3ioOGmkCqWMR/i5TAXvI4wMdFF8qtdYShkb5h9gQnd9qse7as3
iSJz6E+vxV56dNEpg7G9GDxc+cvgVZkWWh7DuMU8HkWLAio+Ds3ZiCh1BrX+vX8gqSkJQFB54esH
8TbA6vHAYftLkTYgeuU1sqtmT5gGpTuiOHVBVWYwzlnQnOHu21UeXuORGVVy4cEL+aOC4KI86hVe
RlCq6kuw/80oSaRiR/gJP0oX3ixluAzBnevDRLJIK3eZv/PEc3SfrOfAii4Kqt50xdWFOi9/IIse
+Pudb+FeSdwgTw2X7yN+8F/4GeNHxSuL9iNfMnq25vxR1Is4fyiXWd59KHgqlSWbL4GNEgzMh7uT
Tyk01qu4MxEpFtaHEmADU96Mt3renIZ1e2jIFexQRpKkRsTR3YRY+9Ks2SDaZXON2R8+I/8990i5
tkVaNPPMpwhpZt21aefCWSA6xDtV/Ke8bH9wVGB40/mZxfOIccbSW5iIjVFO1QfFPxdEznH8d4mT
zHElWhcFxyx9Fzx2wqa6Bi/eS/+G3f+zfXNxCl1FGcMZ8XU+V9ilWAfeNmGNxewEzZMcNLCWkwdx
LSyHKRmETIwY3sucZjiqbBvroKa8iDpJCviJqhUgeCDdEra8q7FQTXcBr8VYrBaLxedim8BhwoWm
HCxSBTcqXNQ2WyYTCCibgWvC+re2Ppt+R/jdhOzeBo0TvKsHOIuAhXb9MYeSGK9xmBElN3nNuo18
9r6jcFNP/is0YMF3sh1EdqcLpugGNSmCJxF2T1pjlBjs3hnpTSJvMjBQk0euyyLAgBcv/0yMhSE4
8a6bOoYu1G/ck/e2JO6nYVuVFi7CGZUw9Jg9Wd/78ujUHzJF2DD3pKu4nBR21UEg7JT+y9ptvkTQ
C3j3bmq2jjDRtmDvQSvyE99uGZEY3kZ1t4HKacaRkl1CYB8pgBMjgwvHz1+1+IXJVWZl6zSdA1Uf
q2NWPKz6yP7DEzI3iXD25EucHES0B+U3AZfhSrrX0LRo12WYA2blobpmJ96WUHyNJrUP1FaXl3ki
tgpLi4/gFNQExN1JpKl33uhI2Taq7YZz2slAhS9t/HhjfmiTNW2WgHIcbd3JFm+qcwDQfiabEASQ
Mi920+baOaAqNtY+vvNhYFnjHeKlmyln+YianZnMs/Ga7Frbu4JrXuJFCNna4wXbk9ADMJ7BcEM0
TYuTPYkDAP2yaBbe/XvzYezBQByncIxgp70KN+HGfe2DnXDTn6rnxhk30hLN70ydcWlt+s0UyIjO
+k52aPrN/afftIcaR32Kdt5ae/X49uJx5KCHtwIb3Vx5tW6yNBuXGnc6GbY9ckaCdUK2I3GNdudI
qPKNc7OAHrvr8LQCnfCgjH3EHKXnqrGyY65/2Je8pu3NcO2A3WY8eMK+poJHt4WYuZwTxxIMjwrH
XEPI1BpBt0gQdeF0kyA59RcCZ1Y/fY+GT53dqBqIpcnfZIQWDavuObCuWncO0/dKeqcxW0XXSXOt
FrPPBnesta62K/MwBEfIr7uzaTNEBHk61CflJL3o0ptQHfWLdvIBlaJNBkv6A3M0hjNJw/7HmJEf
r24SICKFnIn5I2ztkp3iBQQq/MCGcz86yzk6SBVWQDNDUkiX13oarRlmQ6wYxaJ1vMG2yufee7OG
g2+8S8OhHU/aE1BUhVhZDsyNNus2tWcPEhgTchuWCq0IkEzmIrq4xsEUzzlEx8J6aivovMecbDhY
qRCwImAs5t43VqW5TNVLOZzEapdeR/Bn/VNZnPUzl/UoOEG1C+Jz210xembWNla/XM/Bj8owgfXw
ScVQQ4TxzZNWPdaMTt7L9wiHqmbnwk29e8TbZsHZNTlWrKVqn5d7Vb7C2iq6RajavnTPzIOlXPR2
Yapbz5z3HwqmDnnXJBAmj4P6GiH34PiE+yK7aFAcuIqqZWDADl54zdocHTdxKrYBtEUnxDADXnd9
i8IuIEZaBx5zTEiGvnqNbRD34TqYG/ll4h02TiWD3wMhkaSsqFD0yBvVVimFSgHELQz3CSUAWVz4
M/z6TjfYIyuSU7Z2StSjWjy1GLSCdz2paZQX/2xdngEKSUfRLdMo0P7HsNJQUbf9osv79fZ/di10
lC9MFlHSQTn5WZfHHBPTIw5GnQDICdz0L10evQlJxw+JIkLmDzR9/+pz8k8iyg0EsIqiGLRP/54q
QvwrWcTPj938pW3BOE0IcFNkhKXsy+xshmi26YX3in0sUCaATAbMPJ77p9EHvB8uWu8mNj1jyk36
3Pnr8KlbenipxqVFxho16LAuNt2lie2mXUjV0liJ+5hNazeU+hq4k9wd23Ij7mVq3WGu3vx5l8Cl
h+iQXt3krokL/tktLuP4XaFUV8lfw9+PQRvDdbZnbDIxVp/aYwvTLGGT4oCOvq1AMpZ1BPyscxBq
ZRDg4kAp5e4069VyygnhKhcgNDmjKyKoIPZlnhXSPXGvI14e0Q70qeAQeMRQaRZjPUz5HdcUg4y8
MGpoHGGAGwBYMClHqw+QiwEwKGiS5Rm0gkBS5NbjZ3jwOAwxiELDLJbqRieyK5mHpyxeicAmlGpt
PTeHYR+ds5vH2Z6KBaEiskerQPi91hIeZ8cOx7FCIfzwPdp7o3Sn08L/wo/giysBydY+WtYrcFC2
ihHG1qxkSe0s1U8uYXDMezljKRRvErFMM9q4gz5PU8AGixiNQtXRoQCZQOAghbiWrTirn0FWPMz2
GmFpvZKbvvaqt5JXdqgF6Cxk6u2qfQf0cy5g7AJmy6nf/K7kJcNE1WY5Z09BEoEij3SJS7In5SCf
SIgu+5dhV1RArVNy4EQOLEY3oyE8LRae8omM2aBmEVeVdCKTEcR6T8iWtY6E1VSqsa3Ru8iCYB6F
J/xy0/F7OzybH5xBfYmjALSc0YkvEzRzo89sdDfgpEU47QhRijVxzRxMgVBs/FWzbsBVizsC8BzF
nj7AuG+DK9UY9NrU0Yl6qa/gehR5Id9rmEAThcZb5ewYEHZQBlHJKn60xFqqL2RIghS24VWkcQyC
/+DfsTp+8P3xrbcKgfU6drDvjBxGylGP7l5ARaYVT9phClLoTtYNAv/8Aad3PnvE7sN8esCF5VgS
jyt0nsbDeoAfZrzP6Pw87OMPy+lxgA145vHqEX3qBJ9hNZP0GYfC9CKcxWc3nnewRZ7Upx52AYhB
0CT+sWj2RCq8WzZVFpEJ2sHb0cbXCwbrM5kA82BND+PQPtIHvj6yITb6kwibkQjWQ8gVQLij7X26
6ILA75srIkc5rrjb/L3Wl4IAxJ1ZpdNupq5JsOM3R6Qp6rqfI8ycD04p7slNmAyiD302Hb5otDB6
fTWfGndT2qUNGwWP7I/jGZ2ZYvEB4DWaf0TzLwgg5JvhfcxvU8CD91W+h1xm5Tvqvt+KVL88dYQ5
v8DTjXf9m2HADZuHFnkOs4J23X2EUdLOA666cSYe9V1+obKy5GUQ2OR5T3CjhU9TcUF+oLCxUNyv
IKUCJxvfWh0SOQURc4bsBEHVSO0SVkM31W8BENVg70qnARJT7DnNOotvAsnNhBZyMUJGGiEhqI4u
A3zYJfQJmTIIB5EGb/KYiCAyMJbatnrquJw8iPFJbpT5WH6K8W580wC0ppfpz2FnwZiVM8xtWHbG
R0FFTvoBWYfmipRE3ekQrZFcwHl5Mcar5DM/pJcB6mv7Rq3GtYHZY2c+m8/tPbtq3z05jCZIF12G
rL9QIRfl80qkJ4n7XDaOzKokwlcITtjl5c7dxithQxw9SJdqp4onGcebgv4Bbq7yHZ2Czw4uCP67
3FzEl5TUCRITPuMLXBnvE2M1cgQ7ZFlem3jkljBJVoGzwSS4thYhSWUVaGmnZuKUo6BVLQ3NdLnu
ok+6r/T98mt+3VvEp3YRUSLxzEdBrDTPanmPsmUPIb94Qf0MQ8tynW5Kk+qhDcHkAPI/Pi28B5+R
8Gsby8mCQhda/O7q20jTHVBGR/5Xk3FhCd0K7F7QHxmsQejoCrC08PRhQLwo62IrnfSDefD3akjZ
CLqCeLSVSUVQQLLG0A1xhAwNYtRgb8Y0VYee/hk/6JSzgxZMsQc9zQrtJFjIJ7QBObjNPbiUL+Gc
LIVltdLW2UM7lUJsAyvFhFJL25BYO4uGB5No2lYsGaZ0004qb6szYu/ZsBvpIqALmywbKk0Ys3sJ
vrd7gDf0rW8APr21u+jC/0HtyiV46NlRG57yABnRjKs2BdfBT2xsrbs7B3WfmCvXdjWnIqRE85aW
EjoYPmtbl5YZ+ZHuTQvkd78hVzmQnqzofYrQSrGZ3848P7nf9dM29QmmEa7qw4PMwbi+o0VUKrBr
UA21JOk5fI5fpMkFrvtOL6E1pv5BWt4BFpUIVoAKRSfv06AROqWf9/dC+2p2RHu4HyByyjupH5ri
Lfo7iR5DdJMpDlrvuWFw4LjPPuRy9wZmiFsMs/oN0pHu9nC0T9yVPmCzxIi91RjZScCWwwu9CSBJ
dfMu8u55WbcthZVWL7SXHy2SeOk58Grn5cyck5/woHAzpmrItWXe3kZ7nd6WcMubBWWn2lYr4Zq8
8/uhHsYX6TSeXMBhpxpy9UO5kiPhfvFO+ruw27iK476p9afFUkLnRL/Je9zO+/Ho78SzSMQDxuVZ
NwO0Op/INKbQcn5Zpumtqk4aSZB1s+Kz9oraeW+cGg1IkV2ZZ009MHu9W+UrqhKLkEzkILq+4akS
ekn3f3qRerY8zEvEIQKqgECkrhjk2IT/LSh/bEL7YOFQlTqgXWE0VSwYxVpeEGQCGUdYVRt+PIRt
8si26oFe7A7EzNbYTeideGmsK76o2RR27XTnKdCupNQrHb5igY2NupOk1z2iEXkbLELb58Nz0n2+
DBb4qfkgZc4R3/M95PjF9MxNW9gxOSB5LlpMgGp5ho5lE24iR17xxvD2hEsi6vm2IRgkfyOuZNYV
YR0TjIhNmdrVv7EebwlC3Dar4sEnsvd/9hzWFBFYAHzUUDz+r4pmwiH+WtH8cvufKhrGu5Kha6gm
fqglfx7EYnHFg/QXsBZ5UnngAAL2qJoi09vfhRtTQYM9iYfIOJYxrvS3Muutv4K1GH8+cmi0/z6G
FTqpK3NJzjaxB7Y5VVfFMM4Som8bU3PigjpHj47kVOc+k9RPMzzgI6QB46nEGYY1vdJyWdCv958k
kWazdQejn7Sik/hM3lyBBHabZj25tUXfLke6He1DYJ/LdqI6K4/dUtm162CVXGCc9Hm/EqJm4VfA
KGbRBdjgqTtoq/xY7SX0Itg7z8m5o0SSdiKzqnlOiBu5ZYP3zFKtG4S0yNax7d0lJBi2BH5BkTSY
hdkDR4myOHa6I9+xjSN5WvmfQ/6lg2mdxfqn9ZwcApMuOyJ34puMjwFtHoq8UP/MWPHV5iIXn36L
8sM20+nua80WPqIDAcxX5V3atinGoWHTqGxph9x4Td1rsb/S4Q9emeO9ZhmhvP2KMoACQZhptNmN
GeclRghUKa7DYIYGv/dlKGv2iY7SgH8kwysMnHpLrkw/2BxHrcukXskH4B9fappCznpQ4EC/a+R8
yh0AhUcBwBGwJhpdPRqXyLpz9+rLR6msplS1CnTeFLPGVwU3/mYsU7433lQ9TBOsjphcT7go4ztf
z52pJFjyT/ppYAax5UZMQkjfkhzmC+02YTgkMEVyifRCxMdABaLHe/V1rRj3Kqt40VADIdZ0Ers5
FxvVthzLMfhwN+36ddwVh/iUX1V0tckiTRz9m5ovYqJGwoK/lwHztcvO2A5219/ik7nJrwKkG4ot
qCCaMxEwsZqtxivCl2V7rJ/ixSQMpRM6p9ME0n2E57/mOAU2tJz9P3dntty4kW7rVzmx7+EAEkAC
OBH7hjMpkaKooSTdZEilKszzjKc/H6q3u1Syj3v71hftsLtMkxLJzH9Y61vOV/17cC72DdOul/TU
+098bFL9hRIhiC78vaG9Bu8WPSv9S/DOu1y213wYRHKwwdywQKr3ZrAi8a4iF6j4zj9SGeS9Q3R7
eIkv4nt6Cs7BWXwPTyUKJkdBkKGG2as9WRGLZDOnoqS7+Ipt3cUHr+9eBWyW71tWPg7E0lvnRJwa
u5SezwcZaz+gLORCSOKssvpqJrTQQ4Fto4SbI5wvBLrn9Fm5xWdjVRB3sGrou/tHK10lhBpW6sEr
npmh28Vzah6a9hBFlx5Ca/vEX6t7JgAqoIHeRhoN8xoAGQtecDAMSL3wFJCKRcKzuRHVYZcy3MxA
/GlUD8+3ASALgJqIWPcNgLiZ0pb4WyxqSGt5NP0yFOqL6B8sZ5W2l859Y4fvOZhFbg2X/xZkjPYN
41RNn7dAmntBQlv5W+a0wCqmY9zXu6LJ2Ll/N6DikVChyac211ceFV27atyFaL4G0xUlnkGy29mm
ez3xudyV+lbZV6k46N9J3SZkEe6qB6aoOTbDuS2vtfjGLzUSvBEwlA8E2dtvkJvMRTyzkPdEHGb6
qYRTRdf41nyReChx7y2q+sqn3+Ef+LLM677wLKES8r5s88c23+DntW4YS0hgmTRa9vBVrXCVAC/p
qf2S/rHDQcj+EKoo356eKKy+W2nmPrVOjCiS6UJeyBzLl/CnzRVhfIJJCMxUmJqWM3/XMrZ537pi
M9Rv02F8op114EaPC/6mJ3rgic7TYwdDm6MO8SC2Orgix7jtseNcJBto51Wj4S22dXMsSSL2+hsN
3aratDcZtmxiD9YRGgrnm9PfqCtELzXE28y5s62Dfj8Cx3IvMeWwB6M2O8DpZtBe9W9u9+QZewY0
xqn3sHz3JCcSfiPXCQY855tY9fuIhihEy5qtJCUyMylay8HYl7lDjbussFbTW9KwT690ks0JLo1+
TQPK/6tl6yRESm/RZWb2QDmN+C4jfM9ckZlgsRvYDbRSlnWt/B9bvrhasOyjUU3FufKWRvA0/1eA
grOQZJxfr3DRIR1BlcxehnlHfvbV1imXkb+ZNeYsNPbxvctLlBv+82m4EikD5ZP56JiAARDFSMnu
HnpSArj4EFTL8r1HHxGCrCIhHUMdTMjHApAUscUtGwtyuIthDTzTKS/mgxMe2FhNL6DoF9NxYoCG
lr9inCb064yhiMGQDbUH7vSN5b00zN8Yw5WM43LGcu4uY0RXMKpz+cIKBkwMCRnjtTf9HfjOptwg
6G7NNY5EBlQ0LBUDwHH67pWXtjpYfGvSxzy7rxkWdlB+F+YDOkX+zenIHxv9zQj4lyGjuoqT5+ko
d3q95cU2zA5vi0M07mMqfflqT1se1m3Duy4gNT4hWK4dlq3/YMzDTfPY303T7Zx8Um74wQ+9ua4Y
hzqMRcv8ts6POdpG5IVL9OrTuXhinart1UO57p6nO+vIVsM9ii27iidkxAQ4tVtrRNVV25jMdpZ+
NJ/iU++sjKemIbQ01NZcf9DmR/mUeNssWCMTa6rb6L5jD1wuza9ezRbp2mOd+wgJE/V1cN1Ve2sr
MClkN9FepqwcTv24T4MlYnCWgFynYC0W1oXUORAPSIZ28oFUjiPzoaW5ELzAfnlF8MqK6eWSEZ8f
bhLoWYuWsJtFcfRXj/RAa0KelwN1x2okWlonYC5bvoMjpShhhTeBaHbQI4UMGY/+znotmPBaMKUv
MWnnMJoVhv/9kGxu7G4LcsHeXyXX3pkwEI3CZYLuTPNfalfacHC5lyJxpYXadsjQrO1czTg7VAes
BLXl2J5QsfV6ihb0RbZnG/lS5F7HHRkb3+qCROoFh2asVv/wUh+NoyMIn9DN/8hlNP5keTFrJD88
/mepT41vUJ3j44IOMPNuPmouLdtjd4G1k17gl+WFMAGhw2t0bP7qfVpeQG10JT3AD1PY3zBaAdD5
E8Xlh1c+NzkfFZd+qmSv21V+6CPEZlOI7s6r1ZUmz5gB94NhrDLfPbZusiqRrsUEro3GSwl4MSoD
0jpzl8Sji6F/TX0Wzwl2TNJhkjjDJJ6ufQbpKJJvp7Bexz3wrGmEJxD53LY6sBa/ra9VLBD0EPgI
XGEVGk5ztlPjfpzQ9dnmlJIzl1trw0uADg7uTTKmp0GmexVpjEErxukEK8as9grwMBwDDULDRq2n
CbLcxNyFGavPsM4f4MWHN6nhDDw7TYZTGZzd3Ktmu/SUvqGG5pYxH4yoRyRQPvdGjpKPzsYm/nMu
/8AVVoH/CCxgNUYXP5Zf/FxddX5trlIiJjy0C9UIu1eDdhyk66wgxd2IkaeG9b1GknLgGDetN97i
VWESPmyDFCiaJi/Qbe6H0l4BhxyhZXVY23V29z59h1GXh0y264yQd9eUC1fG9iKwm8e0SfZ5Oe1V
PhzaVH7phL3p9Js4OYlUf4xsFjB9T+1dpdxgUC7uG6PuOZWnq549p6mcbZ3ZB0VdXcKCTHXkj4Zx
raUR56Sx6wrCqOzo1Nj13rJuxYScSUEitkmZbLMXAgq+Tt1zFl3wLR1CsLZKJA/eROcxcHW4Y3fx
2Pik5UD0dbvFK7wKZ72Z0pYDSXVVpq+bgMFh0kNYLPZFUt7LhL15JoprD7tOYbwLpPw24O6B3+ra
BRkW0QovQpsw4EidhqYcd10AfKzjlVkwLiIuw16xlTGs4c3IjUPh1m+eghcchj5VZOAcIB7UAM3Y
wBOevUiUGRxVilveK5GBsuO3A5Lp1NQQRlyyeCGGeOwGvgiOqV5SO+iu/tEno6t7SLyRhgORdf7D
EASO2B+GIJ8f//NkBInCHxpAoiR0MY6/309G97d50CE83ZAGevV54/sBWWvieWFoYbuz1fQXNbo+
Y1hck9dLW/+3trpiltl/1qJ/fOWfl7qTdO0+HEyS+CYbDW+IyNhHcBSMSt/lSIaC6W2CtdmnMPmc
3t7aaElGhFGOka5dPuJZIA6drZ/qkCA80z+EgmktcDoVMYO15YhYwxnh1KV8/MNIQWLpi+SLPqAs
9vg0YhjL+y96bl0NZn2LRTKhs5q2Ve3vQv6L5Csf0vDYMGToDLYxdU7aI2iBdWrE3kpkWfwoswHc
bk7bk7NAwwZHtwQSxLKPrlQl686s+1rHIri2J9yKtcmbEyljL6MC5p6pCApuu1JA4svOk54uh9rc
1IG2ytlkjTHzZvPce+ZW+YR/Tdq9j9oFy+ayaaiXsaOVAbUqWRU4xO+GcbzyRYK/PL+24mCtueyR
XUIgFZm3bbqL8vY+yjGnt+ap7mC6eJr5XNMOW6GO4RwxopGykonhW5pFGp5bl3NSaQpcl3eXKAFi
FMV5QgAi6AsSfoubmEhRX9OPfYhy3QRIsxzL7s2VAcrCBlJUc1OWMbT22D+FRg1SFy9/+8VDAm+M
dDTtiAMTUCUS6YaQQ99iRjuVtxJfgacQvjvjXleo5DuPY8O7Lb3uLurRbQYajvucPwCowjs534ib
RGvXhWt/SwNyOz11AKy2SUvkitporkNFRRmMt/rM0YKnFcHVKin2qhm0lUPc6mb0lpspRvb+2oXJ
1cPmKmF0FQ753MR9Uj9cG/RNmFWXffKq05MpRUayD+srdYZwrXclCwQ4YPghaezYqsM62OuQwjAW
75uqICkKwmsbnRS0LXdkrWHSljb9uw9xDEqOAjmJkrGobn02QuTNQBJyD2NZnsv8qAptb3W4ImCZ
6eg8fZ9xEIwzQz2ohrmN27w5etysSpOOZJBnERjLoOJjpVIY7sUMTmsVc5gZpeY30SGCrdZLF98m
pLYZulaNXyoYbE2dPdiWeLJhs9m9063tNkf7GCGoK4aVPvr7qN03zUX1z706S/Z/fFH54N+O/XVc
PxqA4BTjC/zwOwkgjh/7qqEGiSOSxn31ZPbZ0jA0IsVnVgr79hATtwQ5p0lcD2Km0ElwdC1YOt2v
j7y9WolAAq/KrQW+rg8VEKJJtrfGzLdLq5Dc25l5F830Oz+1SN1T6P7/2fcIHBI0OlwjSHb+4z3C
uf5pmI7f/5fH/7xHUAbBJRAS2tav94jzG0U00UcAJ20oXZ8qbINDHw0QhBTb4vX8dEF6wNDJOcK2
OdMO/lasGwFjf3KPfHzlM+rgg6eptzorHbopo0dW27w2rwGu30QVI5LIp3oEoBVVSNk6HdM5+lcv
fSlCIsr6GzNELZswtihJSE0Majn+B7u7z8t1XBIi6TG10MW6shS2YJZW5BsRsbaUDXEvZbIaGMz7
paC0nUhk8J/dLsEcyNC3SvNHv0yPgcn8KmHi5aLZmR7K2GM1H4OWJHoudd96um6wsKc2Totd0SOo
DetQ3+NoEow9662S5BoSXZL6SPYTfV3n/R6s2sajqH8XTUjUSfAyaujTScKACPAgrHHdTi0NZ72G
ZOkvnCk81qW/bZGmQLzBm9OsxgATUq9BfiAAA0IDgCam41mOxmmn28OXzPeT5TBbK8MInlb8XKXO
V6lrW47PQ0LqSA5L2DRZ8GObKeMhucEXbm8TYI2LSnCgVyCj0Ia9US1ftQ5rQrdknpujwlY6ro4k
O0IfxAclWFRIMmWixD+1BiGq4wCRPmbShMn3etSKA+vIZTz5W2nqaIfjO1Or9qkI6Fo4QVdu4LMq
Hw/FiBKjL5dCoNcoMFupcmMTiDyl+KIjrEmZqV0zBpu3KySt6d1DkbWrkrkDZkuxtoO+BG3v3o0B
sRwSkZLVujuXEHfPgdYQo6UfLFJp0tNEh2S7PqCaNrSgEdI+4dCkytXG+xEaw7lrBAvkGOXipB+0
pr5u5jaMIvlhnBszMJHdSqdX08PsVoO/poNBTOnlkkmu8i6/TujxdP2rPzLEpfEzNXRaDlmq2UtC
X1jRHyqsnE4qjzTZK2qFne+cA8u9Gue2Ehooa3Rlj8cOF13rWMne7oIL7Jwbv7BvdWciL7iCTxy8
5zHU9jE6DCDxA4dUKtzsAkA/d+G1xeRaNGLjgzD14vatmkq6PYtr3qgJeCVH1jZI+DKmtRotgmsn
kOqxbS/0oHgUEP29EWsV/JMrJ9FWnPbHMR5vK75iuFfdQ1CL4QDwVf3Dj2qJOBK/p8HsYS6+/9qx
/icl/6fH/zyqCb9g5WlISL4EZjKN+L3kd34TIH6h/krLsf6FUfxZ8hO4R+KeYWJJp7TnBP25+GTp
yeAFdei/5it/Bztj2H/iP3Vt4kHpMBjWOJ8Xn5OlYinTCiQhy0FPQz7cm2Ag5KocmCyy9lsbo/Ne
WqTaeem1Fjk3QUjKklYc665+7My3ujSsXfyajeZNpZjZNbOlcUr7lRH5QN6qxttwdGl7vzBJa3Ax
sgyFjYrTpiKSdgvizgvACtfHoItIjwmw1KhQ20WlU27SqJ33fmo1YdKxO7G3hL8fDS3fDFOo4/UB
Jx/tG3vG+PF90QltK/r4kOG+gKy0Tn1lLeqmXbcErseMOiP4/YXNSRAHz2K0l3Ws1hlqZxF3x6qQ
55LqPvdmDWiERKRnc5lnLLJUzdhRZbepBYN2AImRBBFGR5kHQByhQQySjYnZH2v2EpnKyY8YF0Ek
4XKPO7zla5VX+IgwoveVCJlCDwCR3XHtRHDxZP7QDpO+NC3I434ankIvvIWwi4nFiDZKavWmaceb
MrnOI2aqgXNVGxn/JlaxEskNBnULS1jUmDtH127i8VBFghJe8i1PYduZb4WXvYU6sqge20tbPDkT
5XUT2G8D2JTECE9W/hxn4iQl5qBAHaYueq9luxkJmmBihJUHM0MdXuus6wQZC6N8UUmxEabCtIDa
eNH0tIOhRFyul60LcHk4OjJ79Kk5/ZSIgsQhsXu0WJNggg/1r1PyJdXI+imJR/lnD2A9QBZUWyY9
P+iK/3DmWJwcn8rDz4//eebYjEuZGEhXSIOb/eOZ45KPKSBdGDM+D2jVhzEDrwStufwxfpgt9j/L
QwQYM9TV8CRjSdP6O0cOIOk/locfX/k8YPlYHiaznsObuuwQa2woosE9TsG8dkxD76qJUQal00ka
exijZ/A/X0kOJdHRIfHcjGxccUN8qGsx0+6PqUYqOJe6utVkvfGKh7ypkkXdz87i7imKMhwlbhCA
65OHMQJslUF4jvBbS4KfMkLmS0TYzbQcYptMHGPdV8FyMC9j6WwTx2/2jn4XuDcMU+GsuuD60jax
mce15KtX5S7pD6PGoMSa0H218b2ZHV3R3hWmR1RX4a1j3zpPCdnmobX0qi99T7cMnGPMvROteYdH
tMvPdpJ55GcNw51jNKzJ5lqrILdTYtUg0LLrTpUXUiwZFys/+rI6RkVAo1UiU0vOQXPbKTRLfmU+
RsEcodI3T1YJKKSO3nWd4B3dQ10GVWyVVMBDET75WPSkR7tdp+g9bZxO3niTkwrf9Gprwt6QTLrD
Pl1mAna4eS/Tt7b4VpLbjd7DcP27adasiZLR6pWfTOgwLRY70U7kyNRaVKodfWfuYzNrnz2E+mzN
GpluY8UCzTbh7t5FhboRY7QpUp8CvNnnmr1LDXtVayZiFbltwi+hWS0avzjBpV9ITEKFpl3l5Iyh
xN99uQhEax7Zgd501RTGsqOYnRCRd4VYDwTde4XYewhABXdWiKcucPy1OVsF4hkJQCgofDT5tXLR
d7wKn4Q04XZA2oNVFhMuTOoHVuFBJLeuX6+l4BaKUbJihnHezAAVod4+ct3DAw6NdjVCXx17k6gi
3ajuygQiuGYy8OYgX6oJbGAT1ocGWmAbFnjy620JNd7Th31ukw8ITd6uiTLLH0YY83pJJlGP15la
OM+OFRNmCx+7gO2k8FM6+tgs8tRmvjvj66dMfw5NtWHI+CToF/iyJPVrj9K0p4YN4eBH8PAh9Myj
/m7dcIks0hma70p/3PVw9M1oN8ntOHSPTiwGvFjVrrLo3c0ZwF9B4mdE19yWHdbtJsajXTWWf2vP
IJhqJsJAhkkgxFiQYqISNpgDO6aDIVO0zsqGKdPBlrFhzLSodXqQM2WWgz7DwgYq7eyU1NjFVUwL
MMKqyflaJDrJzzBsklQiRrRX8Tx0MxFMG1V1NznVPi+OzgzBMdKmXokufqGgAA+BojpGxpdds6N4
6+OOqMlx9IEM+JXY1eZIQJ0eHcMwN0n7S2AxB1d57wJrTq41GzIFIvvRvO+zfGflxl2nx2svqzZa
euqqaRcMM6GNPMSBdKcoWk++80xJTuhcsvBZ1Vo1CYCuv3cU8CrlrX2RLavsVTiIGIEOkDLk9Sh0
4nv00iZi3bGHUKFmATZeEZldT6zm9QLRpzXciVi+GpWz1TOxnsBtICmoIrbhPb5jFKqJIP+2v5la
joZEoVaNmtRzqY7I6xGFdm1L613ayQ6gCSVSYlx0dOBaUY7/6Lqe0GpuOUjkJkn28w7zr+p68Iuf
79g/PP7nHcsyEpUkoKn5qvxZ03O7GnjBjH/jbP+npp+p6ZK4ClCSdBl8LbkWP1yw7Dy5yKj2Abx7
fyu1mtfxhwv215fN/f/LBRvKfgxKLTmUfJczoCyMDqaxYrmeBMTY2uOVruWkk6r+oYKJWlEssJGn
MTbEwHYJoLayyx3fn6NbBLeZ30C5y3ECDynIKSvgujZerWTkMSGWZRvwqYxD2MnWdcEGrG+9bFFJ
umvXvI/M6NTbE2w0z3jUXYR6SKvlxJyguvEGillZLi0MSHmUkxGdxwR1VqSYAjd0F6Vev5oR5aeT
Wd+EqJuX2K0fZGxc8iYyl2GHI2DOzvY8xJhWml+Io2dyWUToiLyAHQARGRFzW20gARV1jceoRJs4
gHKAmHwBq8ZA/N0x65yWenBM2SAqpp5DTLXvkz2N9tRfCWjduVrXdZ0ch4zbJvd8EJ3d/TwAMAjU
c0OEyB0iCI+syTo9yVJDx08mcw+gWh+gF2jtPgCjESR0BNTm8dRslZVvFLD0aL50q+e6ywz0HOU6
Z1RDN1Kuh9RdmL5N4MbwZun5te1DCjQudlhelzV5o3QiXu43D7GLURtRSZWaWz1qEJ3C266rQ1CY
O81A7k4CVWkcND9+zisct5CGXmMHPkGL6BTba5XeUY2thmogLyVclgzftPFZSWTxZU10g834vJ4e
nG6ymLWTBwduJ4rnvae9kekDQzgWmPpTN4VrrRpZNeDZ9/sbGSFaasPDUFOJMcaummtRIPNDbmd2
zwPcCIPoMxhcy9FrXgobLIwYOTmb67RowbmTymwQ5FYdfctjpK0v+wpRqccsZDg54XDKyAbDjWSQ
u2uYGMn1YVj6drXLp+9OCUWibUCqZbYRnyOn8le5NX7Le30DIrza+XHzOiCJNYAqOi0j/ri/1JY3
HKKU3EIkp12G1Bw10qjkQTesYyO4kPHdUKntEBgucn24FsmI/oR3viJeBpyvM0CHn6qznSH9b17L
+rkqrZ2RyyeVhvu4c7d2XG8m9ZQRKiVToB8SPVbV7m0LPZU2r7PSc2nGC02RYqqPb74nLrad7zUH
OZ6nFdi2Yt1CBBADKq3DZG0q3tsJMaAvva0Wp2u7c+6MPt6E5Bl6iDL/yZN3rLG2yfTccYGWz7Lx
vzj2IQr+YZzzh8f/fuzbv6FG/2GulT9iRX8/9+3f2MFivaXsMR2e7+cgh1bHsKGTzuc7QLF/H/oo
2Gl0mAgxev/XNfJ3uirh/rGr+vVFc9d9PPSLytZYJsjwUBTKP9qq7otF1CUKrlZrxGy5DOfiDGZK
fozoriwD0A+13zFE+hjqbK8iDzemQcxGPrmwW+WDzcnGEIL1T8fSbSYYZuQEaNir0gqRrj6W8aFM
gBBH0TQhNfbh2nSDm4mVFzAw6YYZM5YTgujwgk5eMwSEL/AvGvWAetWgriLqWC9yxGUC2EWq1d91
3/cWUwdwyK8o/T2l3TVtgeuwOggwHE7QXBKPcyRiSmwN3W0yGbuybE+pRcBDWesPXZY1cMRMgm1K
1m45CKgi0UvyQINbJZt3J/MuAcjyxM62RZg9NBN7PqdCD6ay7ClIg2+l3hCyml47JfMhXydHKs7k
OevwE+dBtnZiBlt58JpbAfDlcisFZJ1K2zLcOOgW8YhWB3WZX9wkzatShOJgB1rKNeMgzS7a7NAX
lgWbWUQPigH6gx7QCBJfkeCh66BuKAMw7Ujg3eAgBw8HlrTwzDkVgouQBBnoOv2W2SWnehrZUCZ4
D4ys4Wx3t5VT5jtZoj+tWPulTdcDiqPZLRK6RDQ/K700wcqOAB+8hFE0RTIPhkG0rgLGxn0kkEiD
eBLoZ7mu0aRL2fgHDZ3MamB4jSZXz4mdJYvH8zsHPlOvc98A3lGu01POW9vWu6QEB4Xqht7Mbbj8
Ol9FgBwm9DQm6VtNzcU3lZhcgUkiwsvnnxnd13LE3zVZOLd13Awq9QhFMYZNDBS5CGZDmIZtjVyp
TeGkxtbAvKQMl4vCHl5GtH2id/LvRecVR7NVpKYX2k1ohxdNgbcU05OAwb/oWf1M84K6cXe5m30p
vXg9dvXN5BSbNus2rpncKMs81Fawy0bjptCbR78ZCVQyVyOWa7o5EHh0CwB8V53bsrIxtM1QIqry
sRrYgl5tKFpGYWlm8J3jMrZ7kGhj3TzFRGi4oqDriHk6clW4Jm1LYhjwzGdPT7pVHPD7tnJ5n0fZ
OWR13SXdvfKAaEXZLu/Lk12T01blM19WQ0UQripRr13831En96WFPXxSxtpz/Ht8kNcqkFwpLnaJ
AiD0kpXUvRMB9Z785Esssm3kwrBQyRZi+kqJjOGLQdVUyRo0SxcvnawPzpU96utSQ9dlQr0sy9Q/
iqB9CvuGJjgOWFArcanseueHJKOGgw01LobEAqIV5r7v3rmSkQsCr2gVFv5J5qDo4q4Ff9SA+5VG
eN8onahvrxOLRBvrSzPyoisboTlKX7Rtmf0e6lO8zPRSbP0BTW1eu8jXteSLVyjoWwXobKKp7phc
jbDBs9eqZ/jaoAH+R9996IuEsIVjEZHBKvev7j4Wr3+wcHmfH//73ef8ZpBCZXgeLc4MnuAG+v36
c36zsHYR0yFdy3ZQMv37BpwToZAssa/m8jNM3WVZ/LPtsdGNoz8VBiomWqK/cwOy/PiTtufDj44l
7Jcb0G8rE9mNiA++ee9DCdJUg97tSzPe8SoWbelvfCuBLqev2sDHK6MT0FoS14f/nGWYUuJopu5x
oIWP03fTv3MH1mbxS59+rSJgM6I4CDXzHjE0YHPQaQayJEVkrVD7xUQ3OAx++KTj9YSUJWi5HObd
s1EpH/Dz0E0AOTe09yxgNdjbRbUqEFcsuBRe9Iy45iZkdGmkm8Q+jnZ69COQWzJkajbH1BJUjRNb
Z8HqpR77GRI/wWxWYBtzjZtS69672YKBgseH2lTy9c5dLsHk3BPP7UTuPtUGcAggrjwlbl2XERqS
U1DsJSCOyNgbnbbM5hNs8laZbm1qFjUFWYayOg/gHi1UIGPkbRuYWh7GrDh2jsodbwLjzu75+jHn
ggrowLkviu7WTAiYcrtT6qU7dEarsJTfJ2FXjOZg4ej6wqnlVgzBvmR/b7O8zukNm72fGysHPE4z
w6sMb9Wk8IumlTMWK2JV1hasj9xRe6tJ7ozExA9gN9UMdyQSL8cO77nqChT8ItV1wONsvR25TAtv
17dwN4Jl65XsYEjDa8plwTnnuDfG9O7YoCthv5lRt4mGTd4wxpVo4u145Sca/ntvqcOSyPWDcp8y
J6ZpItxSZOtoFJsueuiwQXClbrKsRZ1ePHkZ+YGIc0vpdkvP1W5TRmOxR5oLV1DnNwAkaXy0iChg
vQomgCXheQSj3ikmp0ygc5sxXfrG/G6r54iYBMQm4ARujeKTeIMWrVMCvqFz9A2Cnq05871Y84vO
PuVGBofQXDrqaUzzc5YN/F4z5J4aFv+wYW7oNg8urbQ199RjCjh27rKrud/2Mie5Yh5JD04zjiJq
qWjOSTIILW2pJ8XSndGJtPBW1o8YcoJTQ3PfkQ7VFxLGKm2/T/tvMwawPD4rQ5/LlcmIYGRUQFV3
9Dpt0ds6mWIFdi230M5aCTGpLXZdyoxznjuIeQJhpUzIylLf2QwnpnlK4SbDVRVbFRZkeuKI5kbQ
5EiaHT9JgWZ4W50myJq7Ib5B62TujwKuZgwsJherk8gaZFr1oKrqnokHjptuEahyrSq1U6rZsK8E
Nz9sHSocjfl6FjPyo5EjKM40qrn5oz4rNrrzYpEZnVjeXjokL2MhGunMItZ2TgcPJL8p4+996lVL
J0kgvmbdc21BiqwLccjcqqRSCHAtsSdelRZO+Lm4RrK3SLkMmSNMWMFCKJptiFena+7s6TtffGBM
/MimcW0Bn+2aPWkaNNARrXc+cNuOmK86yB58s11A1UidYT34db3uZXDqcIkIMjpUgW6G3yHjgg4L
T1Ms0toh0m1cz4aW3n5xR5i9HqbHmtzGuNz4LpaxWX4gL1MVIH8IiK9ONuyrV4H8UlEslB3eb82j
+bV41dinUmM11Di2teCmImY5F/mKu4BEb+0ffBPTK7F/c9nDQV6iE/0PXajtfHJY/Mnjf7+J7d+g
ZEO5IP/GZsDJxfnvm9j+zTR1tn7C1Jl4fmhFuYjRH7DrF577I6OY1/PzImYDifwBrZLQhcFA8W84
LD6rv3jdQKgMR59LAl7GJ/WXh12s14zO3pN0u7Tm1Tm3X9sHOOjK5YdqBbzR6OfZ/8na9JyHWVP/
93/RPf8iWP78VJ8GnTnnG70jT2VykcZdtAzt179+BuPzLPXTU8xi749tdZ9UTiD0wcbpOa67M+Es
ezwG0GHezaMBLd9ZXT9gZH63xN5u13/95H/2m5TzPJi3Bm+fPf/4H3R0OiW9GKaW5+4fNePNwmln
QVgxT3/9NLzxf/gtMiAnhg2pCSLyT2+YI+IGYIpm7av2kEbhUm+fVPE/NfTX4f/63/L/5Vv18Uk+
vVWVN5U0HL69VzhPPMJLBMfPX/8cP96Lj+kL83vl6ih4EMrrguyJX39fhhUSqiZca6/p6CxSkd4w
pYeroZO2xcevb1l4gjL0Jhwf5En/9bP/2QdlZq6Zls3Ehwr805OD9RqFdPgtzuP2APLegK+26859
/jzhJNpo+eWvn/HHG/Pp5+WEAdTAeMmUROX9+pQ+lLHCHfmdii0+4XrdLrwV26CNvi723s30hI92
INCgXTpPOMAZryzfvkH84qognhLoE9HE/ZN9nA7Jic9VDjxxb92oBSCw/F/+j//vu/8Dmf/5Q/bL
afjptVYROQd9xWvV3elbgRG7kDpeQi8s2e4ygdVFNR5CIz2QwAbjYLDBzSi5j0rBZtcH8gngPEMB
w1V+30ou4lleijg757rWSigeNMmPZQKsMDQRmzb9wUfoQuHYOd+drtER8NFUh+FL5VSr1F7LzG/J
LzIgAPSX0dZeLYso6KJFgVq70XR00vhbZWfP0iX9WzFHmozxQdZztlG97yJBDjgEVoZhuoYP00X9
74T7Rhabjkql7CkQSU/SwREFJXpWj5EBrthJAwTJjjNPravZRDEpbeNIa5+VkEMzXF4DLklKOANU
b1HnKMHfmumdkMNdIG8y62j0O1E/pShpZdpimO1J/cAjrDHzmlfxgPDA4IEMRkLZ7uqov/N9nJ3E
cjZev3H0BpALb3A3vMZ41ZAI+MT6RJlFENhGl/ZGMTSX3N9Th0QqfTIVrP7yUjVwAjqkCzm7HsZs
8TePMYpsnlXtUTHBeNaPmry1yktKPeCUYlOievVyHfO4mP3vw2Sx6Dx7QbNEszEU7Mg9RvXlNbC2
qg7hOb8azb0J+bdCOKplYpNiHPfDcZ018JhyDGGSpmre4EPDj+UqwymAnBkEM9lF1iqTdUatyoeG
ULm1rMn8tEr+dJo0/Po+Abn1SCB2ofLsYOH8Tb+SCbOUg87ELoe++RANoAUURJti2g0JgOimWynr
/3F3XsuRm2uWfZe+hwbeRPT0RQJIb5kkk+QNghbeezz9LJSko6qSQj26VYSOjqqKySKZmb/Z395r
T1vCe4B0yV6L8d3YtEstipycyqGB76tU42fcHpvWAkYh53cm6daB719IyPUTxMVPm3TltW7bR1G4
JkG2HmYmdJS6YQzvgpT0aH5ExcNQS7sgmq65TipaBdNfk9lS+205InuJCjqP5S1MEJ1y/D6ku7g4
hiS/LONk+CTQsmmTBeNSN6gD6CmXr3t7GrAR4MgX+o9GeEjbcm1UlqNY0kGzkJYKhUFCiy1LAwem
MXgzsOMiEeURY3cuaYvKhPYpNJsufo+1x7YtaE8S7bwiW9u86IXuzpnCXG0TW5LF03z3U2FfB/7g
JulrxvHD9stmrWrQE6XKLeojNpyNaJEK4eKaNakTMJsY0Wgo77T5ShZjztpV1AstfBmMU9N9Zm3u
cnewuRLO1pGsela0Y2le2e6dgNrbcYAcCyCJQVUHpUUBTSKnTyLXIGTORQexra0OQ7WlLxOOHolo
nWzI9D5Qy2xq4aEQWJ5R23rrPkAhYLy1FArmXNwAUeceh3ePrrV6EQ0PQdqcaxn+Kne6WntPxxhT
sHRNhYcyUk5eS8dcz2mYNCIpp22YwJ6uwJhbV69b6zhSJA7bQS04LW/rAsbbKDaOj9WhjntX5O1s
lMFKouBufMyDs1RCpYbonWNmKFezsbpOy0MFOUIAUtVwIaVlctEIw6bqlGWvp+tJstYdpGqzGv+X
E4E0W7D+vLP85+xq/SSlxH0QZ5HogfcPwQr0RHaC2U4gxsIxx4fQHsl82FoJsl8a/W1HLdxS7M61
mPy6pf+fHzaO+tth8z0v4M/4QfPTL//nPk/557/nx/znY/7nx1/ykN8+pfPavP7wC9aIsBkv7Wc1
3n3WbdL8frKdP/L/9w9/M97dw8L5v/9V5DWoSTv/+PyzWYCjNf44IgiM+vmZ/s3UiVc3P9QfDX0o
bz8+/vfzvvELp3JO9b9FA380HHBAVDn5iBrXgVlD+332NBsOJOZg31Ig80P+OO1j9yU3KGuEQSTq
3f/JaV/5izy1Nf/1Mt+2oXEAmo+X351SJZPTVl/HlAqo4kIrMLnAa8GkuhhqWCv9sEuFyMbwYksq
vP4pYJxPhradewxapHp/IVKszq0yx+9GV9Ii40MG9WPK8P2PyFzUuPUVBpoosielN7fMyFsYpfW9
12AflFWNMYH/SKTSlRstsHOr1bYtUsJQGotBkqFigxSpLrOTsDsKqY4tfxPUZ5yGh3oI9wVUdD8T
6Z2ZWE/xH+lwQxqGU4tAmVY+HKglo6Bt2YEhiAjeyT1AijLeiAkg09IL37Q63qcB4MU20OPliKBW
pqCbVfaYBoxInPbod5oTBKSZxZE5bmZ5z8XQceJCCirLBipmt4iCAjZpjt8nka8SBEqvJQ4ZQV2C
MBn0r3LO+uEzJvOupgnFIdrrAQeby8TsygfpWMXPFIJuokJyTOG9CPFtNz3lGyej9tZKCndvqLeY
GJ+6lD7PYlhFuvWaaKpTMDpvi+A01d6SpuF1yCbU+WNwXwpehL2IuUAUFzc/9DAqm6eBTIfImUxL
LKYfs2W7CsyDCradnr0goGexpNADWPv01MqPRbE2emvZ92+Fp7htKrtxjh50XxkCUWbS92KibhWl
kJdayE+wiIP3NEleEjPJFsxHKPVkK/SicCcm+cOQ5z0CJTwcz6yPlkghZN5VdjZGGP+U/ikOOeDU
0zbDLB10piulrOQtG00nb9uRg50sB3dmVxwVhUf6n2lNr4qcs34yIDMfe81weyOCvriRsSLWFsg7
ygllfZkxcchjms08QjDx0zQAhpznfySUpP6K6JSHJoD622CFnLY0V4tHyBiXHBJgx7EiABpm8grT
AHUIulI46eS/tHWcOHLrfw64y5nhs09Ffv+mi3lDvRrtxQKF7pVULMM0eR9xWC4b+WnIS1rRxcgO
urzlwG4+mD4ux9TjmTLT0XvtagngCoJfNit/KRJglzT3Dc88p8q84UQ5mIzocrdGPJwCeTkXBLQW
pZuIiwYiY4PYmCI6ToiPYWCtkvStJ9TYIk0aZu1COoetEp7rrJnuvFnFDHkNV1bBRyctXtLcFSZA
g9mtmAXQOkU5nBVRlNEchTRDKe1RTA35XqggaJEbxtZjT1O0SjusEdsJrXUKPFsgJJmz5RmkdzM0
Wc7OHMKX3Ri6ypCvxOlDGE74XOCU4x8ScYui7nrwhHvhLUHz7Xyd4e24SNCCC9YCFl4Apa2M/Whw
jG+6cSHqxFzH7EqsdOP3xX2Dd0PoSqcKGBCkb6nkOS0ClokiHXDyMCUyj7fEBDOAaq2gXiuyAcEG
Iz6q9jjL27iYvwb07gTdO0H/ltHBxVkQB3CHX7TZqd+0ciu/Cmjnyayho6UPQ+aMmrHS0E2DAc7+
6NuDrjCwyFaUVvJUhAsRed4XJ1DYUb8acd7HCpDcSh31SxHqlwxxP40TkMkK+bmzH8M+ZATAXgum
k3lwBYSu+8hbncIIRgahJi8MRggmJ7KJkULPG01C5rOEzUjTESjUBI0RwDeHIOnIDJ9nBzl0YkqR
M63I57FFNw8wuMsJi9AsPuoh2BK+6CXtPGlfWG4S2E0w563qqrdCjQPStOXQYParVueOO8Mgfkqh
/y9WB0Xc9CrUeFNl3Kbwr789LXC//0kd/IvH/35a0H/RsJpYbMXmz/ZE/RcMhkhyv5FZvpMHFekX
iXcBmSNR+dWq8p8DA04VarNn5yJeSgMKwT+zJ1p/MaeTVMbbROIkPtu3w+d3B4ZILay+Gagw1rX6
UgWAQbKQu6FUMADLuTDUtCiFPpOwLhet0+zMJQ+zziuw3l24rnG1ydGxg7RUqeGthXekJv3KlHPX
878UMVsRjqntVBIeeB8cR193GYWwslgvRQ+Dy9TXHnY0iVYHv5pXm8Kx2sxVCmUnANwT6vsEmzD2
NHcsU1rscFoZr4wwscGMnEtwrVV4D/Un9lD2Se6W8S0Mv3K8LGMCPd2EA+1XSzk9ah5o5z48kP1y
Gw8mlblVmf9MZYBj5q1J9ln0KJX3Xi485BRxL8yeTmM1f82lk5/6y/Db9kcFOZQprGJxj9gYM7GM
8ESEpXiRMc544GeqoFnSu6y67KB4y72WOz1hX0ZyinIKSIxHGowwI6c2DqRdUHX3OdMys8dW2eHM
ZrYzURRT59TGteKyAJFeg9IaefMCIMjiWz83n50kAAkFwLfwgdz3RlAeDPNad89CFTq1Nctc9aKu
m82U5E4gd/difV+jUijU9aKX2GzMW6U6jlUKOfucqOKqwVPZGabdFQDBLXxrz0WIvxvoQlZcY419
3ps9chY946uRkdPkh4d4FB99UXVDkkXimG1LT7W5iGEXeVGQLZX2XQ997P4ka8edUBALJhap85Nn
qn1TLPM20LUtQaZEF8qyTyFEqBGl9wmvfoWU0lgjrc5qjyyRw7Koe2wJpTJyfIACFPsvZrfnJ8WS
mLtyIHZrpYfare+tnko5UwPkb+C/s4QPDxGiL+gt0ql9K0EtxLxKQkuA1qt211aPrykUPWXSl6Hh
ykLFVsdJVt0PVafarV6icWW9k8nRaqS6RYKWFkXNDXvpSglovtZ6GNgvhgCrArYfTUcOKUOnTbyr
4gtbMHOrThk+EsoOEygIo/YpxDdJHp2ol9aVPL3x6qbxQML2pXe8hDUFhm/wkMmK6/e8iDhdcb5Z
pyEai9R1u9j3j6Ou3iWEGZSEmVXUw4GH/g05xxRLCsIpXQ9OYSAuAqhzNeCyGgQyr5b+tdFEN/dJ
s2TB0ic0A0MyehOpRCl1z0lF6lvy/DxKgOIK3oycUPj6SMZ5d0ZcbCJ5OHvY1Yy25OXPJDvLKZgs
LPb9Ecpc1T9PknkZZJGNE8mm4gghCx9BOzyODeB1zyfFEPemRJJ4pIw7vdRKpy90gxf8kLdffVXc
0g78IqZWEbhdqM6z/RhKcTrucEGc6zaEh6jL//I9SmPAxM0S8wZ507/doyD7stL/dKOFe/DD4//Y
owyGV6xDSPW89eZw2x9eEmkW0XGvqPqcUeOT/u6mnPcodilysfypLMvsib9datmjyO0i/+O+l/Fb
/qMt6ueBiGhKtL4aGDaZoDFOmDew7zao0MdClBKb2T69jcv41xfAD4rG9zMrNP+fxJV56+ZLZDBI
JEFksvPjp89DIS74qRRbxbOeS0VaazIB70oWXd8T4UOm6SmZ/JIAWLweJcsOeH2HycyINHTgJ5ad
1s2+9Yv0PWmC7oo1XD8mYLdEoL2B+OHlCHRGVe3Gis7iysFLAHDkOYpBkyUNQVPRbUU2x/5j8Ins
0J4hlLx5k5d0GldtxH0JZx2EMi4c10Z+EyW4t/X9gG4YlDgs0nTTeYk79YEjQQL1qFAJtW1haOtW
Exd6D22KN42nX33hk+fRmTrpqMSiK4c9+SC2+Ejl/NwEspOFykW2OkJP1jLWX8C8IDzWS3lsnFrX
j1OKqYs+9jw01g13Akhsi8AQ9nJq0sdcIC10D2ZHDYesLgLIOJHF7RL3gAWNJoMRoPiY+gKK5iPG
8+OATV58yhTjvpVQu5USH15JNdQ4JHfdMDJVr9dtUbpFC7beitw4g4rb4OxRfM79IWMTE9PewLcW
+IZbdMIyl5N9Uw/4vydhF4pkyFr1YiT5nTKU58IjlaZhe/QpTSCVt6pT9uVJ9i9eh5Bdtg+NBCAA
YiS5tn2jj/vUzJj+ax9iaZbcsDEM6Wq3VPHdOpERZNzeKHAqWuCFsdLhAqLIUEeGEHxpLsHOv4YE
CGOKw8KrS65kipI+lWYEpkEVgS/PRGlDN7zTRHmj4K+zuCoWkrbNYbmNYokldNzgFVvJ/h3eUPpp
NHhy/ZpNUxFvHi7TZtxEQnEsRy98zEYxXdUSgqCRvnl+sNMj1cQRUuxLmStFHnAdNKuetbsQxmUk
1IXrRb5nj5ovLhlp6vjzq2AjJzwHgoJqoUf5ZaxZgPu2K3ZVdG8KmWXjmIzXQQulzi/4vszQJ41W
qccmY9nWn8pgMCikEa1vxA2/6I+eCqoCbpS0jLPxWPM258UWOkmEbKli1hUbne/5mbi2i2lqh8ix
rOVmXYj5wu/7QySI90GsY3pWXypwGkXyqJlfJXyF2JDQNwmtcChJ89SRhhBcCb2YhvIWcHuGY0Xn
qx5+hAn0SmJx7DqiulaVAB2eC74Nnu5WSqabIjajsSi4aiKpvAJGsicAWlL8mHLmaAsCbVQa65W/
lhTQDnLjZFFIxRcZS4X7WdfGD40H/siM46tG/ktj/2W62SSO38zNtiWGjW+L+L9TgYWChqeeXQMv
Povs3+9XRANY+H/Yr/78+N/3K/MXFZMi6Wiinb+Ft37fr/ijWU9lgP6NzjZvgn9EvnD2z/sSm9a3
WMAfEqyiyJgzcUjoUC+JSP8uS/82Sv9VBP/r0bos/WwUmHF1333j2k8SrCglaZ3EZr4dV9W7HDv8
g4hQa75tvU1TDTV3Yfh745Zoa2qu50qckfVxVz4EMRY+FaxAuCgl42bmd/WD3p5o0B7UdYHNh64m
/6qAXAMawCtU2jWlW5lkOPcDnYa+K185P+ZPamPnT5rbbMePbHRk3R0/QMSxDO+m3G1AwioH+b6r
wV8VK/5pmYtEdl8/1+YnbUDP79KY4N2wS5KQr/Mci5pyccmHJNFTJ4IHeyjpzEFVVoAa74JbRoty
smvyWyGvffCyt+FuxEOy0ve0dDSL/jytvKW3fvf3TDEP44nom+BUDzlOtWsPpV8/1ox5yStPe53w
mjCHh+968V3TbYv6CDdyR8FmMFhBn3vhh0AyDkJtTUlWbnOdiQEzYHfkkbKbZ/1i+uwsNuTOFrWN
8Az+xxz2nbGXIXKt8h0ZV9Q7C+j5Tb8Tqc5JIKq75I79cdgwxsrV6qmu9pUHo6tdjG/65Ohv5TV8
6o5Wuk0QSR/ik7BhVLSBsWdU25bOUnOlXMUVDaaOfqyotmgX1InXW/HCzJ/4eZs4HaWb86F8GCgq
A+UAPC0reLZxwmtMVB1UmS55LSfDvQDfpdIUzu+/eOlgucAcJeKOkud3+t8vHQgrfyHH/PT435cO
/Rfe4hZXBpMFhKjBd0dd/RfYBfNYh2s8JJjvhjez5qJJEpYssCy/nYL/OOrisMbtYfAYxkjaP6I+
8pC/OI4iFulIUQxyFOWn0y6Xn6DVwgYCDGfWu9I/WWGVXEoNaHmEFHBTFe7bnQUASqyektISGbEq
HEbVqoH2woHS0JnnTootqNFe4VY38t41feHBhMKUCFCTkmTbe0DGh4JEvpCSGjIfuzjgjZMjXI8J
L+smqhndDhkXSnCP+ogJWyR5YBXSvZmoNJSKjm+k55YBdUGqYBh7t5Np+4YsVdX1UokCxxeFM4cL
zL6VLQNpz7QCOiEie2Qti746VB4ZS9HctxYO8VbcqTBW6LlwJHzgUKPooxAOcVvbbVqvogGDctDZ
LWaRaSjW5jyyAv8oTXgm5VfmUOuupGQQzbtRxE3PaTav9Y1qUTObS+pOMtrFgiL7nZqST+U6KvXK
Xm/MozaGTmpYjxM1vZ6V7fAf0zQ0Arvw6V4DjtlK5maIo2ehbYgySEsk470XDeu6ie9KoV6NJPpB
qiyktjgI6rQwAXOGIWtSYp6MUAfO+ZrRIBZm4a0Skcw8oXvw8mAp1x5nXCtbah5lUimdg6hWctJI
i04R3alSNkZT21GrUyPGkFxqKAQPtrC/uEPU/GYRkYDSPeU+gSW9CDOZtbxJh3WCdp/E5DhkCVZl
0xKcwtBaN8gy0bRXW0C3VFow76kXekFDtxjszDqnsUcXloUWKKeyC+N1ksPv8gS5O+SQYzqojUXt
cwG6U7l/aLaXtTcFF4NRUAQSqJJrGn6ybbnK/Dr4/needqgGBeenc/KQ5w5SNv2/mTezZHFq+OG0
8+fH/7FkcTYirEF2Eg7uD9AqVjPJkA0OHDK39B+yjtIvisRAmRk2Jxu8pKyhfyxZpsXKgh2WNYZR
9j8CDBrKn847fOl8dSpiAJwsnJE/3qAjmehR3Rnp1tJja6Xm0exjmWiVKEzGYc2slYLjor3CqvAE
3JTmMCoPGsgQVdz2ChdoZrnliJqkNJSJBZQRh4bWP+RJhFsmoRhjHINq3arc3apWvrT1Wz18ZiXy
lkdzfTBwXgjbnR/Zs0e/Uj9yy4mljTxRRbG2KGWs0XnFyMM0PtM6uA23DGK8gyEk3KhYTGcHyhjx
xs+XXSpdm4LyF1Rp1rC85dNwShPvBBF3lfk+tqNDYG7R0Pwx4LNmhDmpvNGmO8nfWUZJIHja12Lj
xiF9n+NZ73h3RspikH0Sy9QYSCP++Z4Ap3ke+RBEYj50cGSPkCV2oUi6FQWrQYTjoQ3XMWKBSBNZ
o/MGBi+STe+lgDoW00gY816md74IgH2UF7OWMYHTk97AGIXmKD4aMEpThm1Rr9iqD+3RelP97eh5
KzTvm0AHZa1S2QYUuC0+YI4tCekvQRXeQR1eIVqQf2s5Gu1H0jYJiUIBs9CYc15tvwTpWVQIkliH
2ooA420qKKYWzeSh0ToSDXIDq5PkVXeaemfmVPlJNzk38OERwhAxzUHOHrhMVbgNtHKwAxrwaA9J
h9yGeCNRe5lB1fCD95JQZc4YtFKeGsqWyAdAz6MxPCXGDgVGxWxo+obtdSoVFgyUo5FbPwYEMDOt
L54VbbL1FG4a/TIiDlOTQJuK+ccA2GLMJdr5Z0p+E1DtohoEx4u/TKDbZlywue0FdFmCFIyM8Uex
t4rCoxwCUJ5ZthAK1LxwcIAggVgrxYRmMFCO2y88kq9cDxZS4e+CQt+xWxN6EhcJk/lpoAp0mKst
vyJEGGSdmLpQvaMClb7RJmV23z0k3pPfnOqRM/lIRL6x3ov82SuJYjSss7xKxYaCH4ahntEsKjEj
Er9WhIsBOkkOBbukliHCdkWKfiFmu0FvQD7j8OWnTWvMIh2nY5V0Z9AlaEIPSQUlbHpJVGMPdvJY
lhS2BQeLrg4vzs816Jc2Dw5RVK0jaD2p8JVTC9vwehB0AfvUy1Rfh/5dJXwpYKts9Ib78kc9AcMP
RVuVXqTpTawlpILA1nmZNhZFOli5wreopW5LXAfKWka0ThKgxcyODNm10gvY/QVnMfq0qRO1nvqW
ROvI2YG3gEzVos6+Zgw9vZokX7qd1n0M2SXXPpXkXgU0JQyPLS98MfzwYjBwLdx6hllDesknpk3c
GXKJ+9IEHRKlvB3PAYnsifdAVh2FsnLASCxkjy7YDBubku5q4cGSdlIg2FNpLkOPwZeQLEcx22gB
tO1wsFUGE4Ofc7fr8xcpy12fV7dYlssS6SKVAlYD0Al9thRzWsElamKK9lg3zNnNVMRls8tV6a1P
3tIsdhuNAqE6tqOy3yX0oFaJtlWYBhOnHRofdsFLO5WkwcK6XOS5ebIgDNco5rJeP0SV8KbTM2BK
BfFpDlqc6F7GCYqWGKAeSf2mCo2dCSUP94O1FrrqXPYTDYEmIKsm2vh6Gy2DHHi2x0peyk8JYReV
McOg0fxkRGtxjpkkM2aoWRWthRumWhX0v1TaZ8BVTiB5ImMFjLR9YPFyFfJdQpzPwP8oKW9+L630
Hj0lPw9mQ42Zb6sRZVFd+KmTnRkS+lnzbYQZPZwRE11B/gX3Dh7NLmL50iJuT/wTudq+IYPaACIy
ZG89ta8FDA/LeuhFV8VdGyUvTZAdJgZInc54JmxXVfQqDU8meV2LNrCyOMahvmmNAK/yh8IILPID
LEXYBGK+BovkdR2RszUOWQSYPHpq+et87xOBd20F9xV1OGXWHpWResZpOPSFwsoHbmKhibQr4Rzq
rec+eFNU3n/U4gwqjBadQ3c50UpknHA5UamUoEFNsrmoibA5VdXcIkEqFjmCpVh5dmiKARno954i
Bw1AVWXd64SE40zailwbi+xQyPtmpD0CMnRdnw1lX7J4JIO2SHUghPxuLhWnmu82xv5aUm1nlvss
vorD7CypsXThWJhFVRYrFV/zmPpbLZru1K7aqGMxL3nrOKrPc4mDYrIaoke0RJ1iemaU5jhI4y5U
UiY3vi6Phi2rHsWaxkDPRTocVcwyPuAjtYX+KqmbOEpYflguuKBLGhUcs3MK5nA2Jux+HFR5UuUY
hQABT+JlNWqUF0W+27O3dXl10DQMKoq3RX4E6a7vEvXoQ41phzke6VEr1rAZhNmHPs1YLbKR4bOu
YLunOmwoXuYXcU4vctJhyhYg5fY4shPBjfwnv8gpnWieRziPNhoWFl3fbWrevZYvINjAR9fzRxDg
T5G68QVhP8SUPiDQJlnpJoIekTLU933WmAcztxQ6IQ6ZRXYVLh2Z6ZYVtpbPcX1tcshuDDVzFH9m
iiTfQ9KrA1ZTmh5YRzW9W6Mr28ZEDhV+lkFjTt1dquwT9d6ONR8is+TU4XUIKt4ZHaJ+75hMkudb
UjahDncQne9i/74sWZmDVe/RkwprjnUAzb7H/A7BnqHvBSTJPThNO6K5y9gW+S5lQFsrulsRjfCT
l57nWGuo3pviDaRrF0amXQ4DNLXejSOsR6P1YOYvkQSwRtrWFKv5SDRBwTw4e6u5a1l6vZ3AdOoD
DbussUKEeEI4HX4BxFA1brAWj1IGjCzihMEMXEi8VwuncKBLJwIkRGm/DcwBXaKDz1N0snrLtM/3
EuP1gDE7t/qaeG/iZlDzbMgSDAjbVzUy7zDEg1snZdeXp4i5fTTMHbfmsQwIGBKU5YxmkLeUz1EG
6kCM/HfFSKyTnHes+Olw9XzLUcX+UGpISEIcf4X68CIGVugUeslS7/c7q2xO1dTf8pJM3pjVLE6A
7ldBLc7xVKOyw7rbyf0kfnQVilYpCSvS1pcspeFEDRHQh5VYBDLGN+zY/2pxh2INVee6pCJwyCgc
f3tTEv/szP358X/clGgJQeCF+PVnrw0EGujUkqjOzpkfxR1kHZFBpgKi5psi88dFCY7wLCT/phv/
o1pTMpV/1na+/8rVny5KGmTwuuECvuW1S39Y+dg5PXvOg6B+iLyLGvEMZKEi4A2f98QZ32hXrXQo
UhIod9G5uE9qqowWkNaLTXok5157jkH7ImE+ZpNN5Yxf07Lb11SXPenplQ4fuoQxh4Y1PJUVTaHi
F+UUB/kyr/tHEXiFcNfuJvCeGBzUzyZcZPciNZ7CXaOtrNzpMJwLd1hvyOkqDOf5P0M7qP1F97dD
Q9TbHdZK90V1DZbi4MpW5V8AzMy/vxt24biKc4Dci+E2vPEBPELwIDfyB1vv3IRLo7ryG3zS9LND
xWJuxp1qN+9W0YoCT8aIp/RzIB7h5CQTHJZY+Z0aHe/KhYZ6wTqGHOhKt+k2RCdWdCempji/y4St
cOKgr/eXUD+H9zliji3gbIze+bK5/XFe4LCabaq9LtCFgmSz5IvhK0hzW/fXZuTcd2845QCMbzAh
D+JCGff8IozP82RxALiFOH4M49XwBkMFNlbs0MRyI2HAjhtYSz/e+S7fLbsnFbM0nnss1/tBsumm
83i6TDd/CEzM0HxXJwzQOrfW/CEWn+bfiY/+i6Csw3uqqd5NY40BZJC3Kd0qdD4mj+WL9YYVhBsr
3xWr9FU9iaduK62I+tideAH9IQ7Hegknk23TrjAd3qsbUz7G2T4Mj6u23zL4HanKcEy2iPgOPg1N
SA2hqw0EfUun1pH4OdjJV9lbBb6wig69dBTbTQ2wfFpIR7CYibqyMJbOX1gCSYbOTu6AdpXvBmyK
HPXfpy8QcFlxnOg2fZUMp3okt3WVAn7yATL5Y/7BrYCr5NBtaH2b6LAhbzXYOqbNWr/Ul+5aMo0F
g3Jme4RzKi9KOHENOTqeuYHX+bRzvipbemwooM4e0mXmBjvONHSC0YgXPiFPcvGhTdXhhb1ouhef
UNchXYImaF8Ty02LjaI51bApuK7yt0vURMI0W+WcWwMHhlBwzAJe+9Oi267wzTqdnSxWN7LuJ+3Q
kf2x9f4caw+eN5cM+nfa+wxjGHagUXhliku/JA0X8d5ctB3Q2CUGOOusOcLaOjXzvbUHhHdCX+D8
49AAFozXASapvhtvoufwLwklYx1eZXNiUNIz3wjoSCymfQJCId+E1Up5SnXs9PISF5UW4K8Nl//2
/YQDCcu7wRL+vylvovxn5Q17+veP/2M/kY15R0BcI59hmOxEv88Z9V+YPSr8qTKnqrFP/mfOyLCA
qaREGR8V2zoUSx713Ybyzc7JX4fZhCz6P5k0Urn3lxvKf770+Yv43hrTywk5hjpLtnq0KSxgkfcR
abcCo9oshfni2mqHFbKabaSAteb/KT7DM3PBAqnQnZbDP21fh3sw8vdVvE826gXNZ+ut6IcMg4Ng
iifkG0OwnIFDsypxOB6/lHGZl65ODbTpajkyOJ3X9gAiFl5e8ZJHy45hp74K3PgaXMLleEsNTF7w
VQ5sQj53t20AUCp8pRcTFkJ5aCnum+wUEh+Omaf+W5GCC7aWP9XzY2FuNGvRfonjSzfcAKUEwlZp
0ckdzXwoyDmc+YR6vNXTGr17NbIRYtC2vcv4xQiv17C63WWbOQ0IrgO9RnPb/kGXn5Unsfjo80+J
BYb/EjgBNlhPduOEkx3qC0b1Dbh7CUWSNpMn2v0kMgvjtOnEM+3A/CXWaTeudghdrQ1b5g6dSI6G
S0QqsoxQ03RjHwjXcKzfxf7ZRPchiorVpH7thvbZD7GuUuehR7QTJ4Qa0e9cK2rPHbxnWWWFH12P
50qk1QrTY+Zhw92nNTgRlgwjXhfTS0584VLv2SB65bEqH6evuTnJWGeGZkdoPp22bIqzx49amlrk
ktNg8mM5xdaDsYIP9iqPyya+Ja+58sgFKCuI4KxDYytEjiY/h2cRiuVRdLb1ub22jGbeQudrfIPL
2HpOkGxzNB/29DXOHr9cIHUYR/3crPm5WlhVFsVad7BT3uOr3zEoYg4cnwgPkPtG2LKmi9UsUXPP
JfePZ9M4Gd0LvbevfetyRRUeG2Wl+k4zd75j25l1KyjZ7WK6FGtmLakATAasOLLLYr4qbQbPLnPM
RcpcYs7zJLlac6z1pY7dBhHlDNKmRKb8QFjUcle9lzf1M3YOqm7g/XBHJ7SyzJbCW3tILxSnv0Gs
5FARLv1xy+7P2PjKrh5150iwc84Y8WpufedKxFFg5GWQYPgHLnMRe9RKfzPtovGjsJacT8pVBmZP
o5et70ny4LM1tmWP8OBoDfd46mDeyu7Uf44oFdvs6p2952ERON3ifD7v2fhtSoapiGd/7dlD1fcu
W0324BYLtnZ/T50goriy8IFOcqmDF+jEV73YwpO94RtLEFa33IYTMHPy9N70h+Kga2QY7Hj8MJic
ua69vWQxzTS2/PQKacQJ3MS2nhPsCRuNATR+1eLAj76dC8cobI73g7ip/RUyoa7dSfHaWMFUYn/3
nUu/GNnFObfOJ1KED0SAZYSo8tm+8cZAw+t3/vKSPVxDh1fiYZu9K2cIUAzM1dN1HfG9pnyK5hAt
eOFYNld2/s2TQ5g6G+54rqY7rAd4t+WNtB3usp25l+765+gmwWJbjOfUuuM55sW0hxbqMIbcFkdc
yIGOSrL14F+n9I5/9M1TMdmF8dRrH23gRslN0ZbmU36PU0nAT/4YevNRRjRBWCyyV97K0VG4CBe3
w3buaNKKd1vJ4xCs+cTNnnMZ/5HQPOFZHBOxKvHOrcm3CsB07IJRJBz1rf7e5DsPAiyuv2Mv2bPz
7UFjgWY/jyhO5txsLrKHxAQUSpWnw28Y+b73nGzlmUtUrZ6jM5fpnW8tAQSjdI+38Y3a86+AClT+
YxXM51GbU8Io7IL4nBG+G/c9Yd7JWfOL/8fdeSw5bqZR9omggDdbwtCTmSTTbhBp4b3H08+BojVV
Kim6QzM7RVer1SnRJckfn7n3XLO+du9X8ni1gN2ezbvRUH6Dq+ELIWyUnbHGP8pqFMirFuyk+MMA
WmPa6q56DPU7bbhnDh+fankXFhdifhkRukN8plB5yulfkn2L+8m0s8eJeKVvU9nwxue8MmdYpV/B
OSWtmzDgNZ+KYc9Pu8jjGaRfFjPoZZ575clYd+G0M5s9P+DFMhkZ3ocnRBqIBcNpPey5oYmhYCXc
8akPrvwL3Kvcfw8bfs4teNoKfYl25E5lWhX+J04ICLp0VL80ShoW3sscfHGr4JwfG7KT7oLzsNnQ
QuUPPzWof8PWQB/718uyhhyWUoTtG3mQv9AVlDm2msKs6fNEhyzw/k48dq/tmbmf1+0CchzzZ4pC
G3ek5qikvR/8SxiflDvG2ton44eRheyKgaHje40HLA3C1Cpwc0dymHLuzNfgZN7DE8u3k6va9VWj
xQtqGzX8GBIt8BSAREGoKsDANU5A1hz/3B2Eb7guh3lXPQfHfk/QliKuRtyh1YqUe8dy4Sq4NuUw
56ebOcxeNwgKrZfIi4nexm62iy+gy9bBLTvUbnTIaZRWjMDO1n6ZSZ6jXXi2TvJnLG8MO1lbp3mT
e8ZmepMf9bdsF/Tr4jMnc3EVwVJAOQoK0ssyhuIoLl8ZnZbRkfdI2RVsQ3rmYNtOJdtpVeXbbhN+
yfqOz6oibPK1oSICfWt6z3qRn+NTybe+oz/Ylic7u9M9kPctmyUQYlvjFrOIWCufc7kK3uXTeA6e
2pd/dZ2sisjxNIU1siguwL7/OndR/8rh/fX2P9XJ1kIqgvK7yOcW0d1PdTIsJaA5MAdJV1r0Nn/o
x6mTVYQ4VNb8E2TtFO4/6mQNld7iSNIVlRr8H4lqyNn76xfy56f+K4qGVGBpBH2Z7pz9c5U50fxq
VOQM7eKt5ji4tjd5hCBMYN3DxXttBBv+xtR3nEZS+Ib+NcyiJT7IHpsNfxpx04q5reA7XIyI9ykL
sJbWjCXIluPb2s4crbAjLpy8p57+EuX0G+cA6K8ycC28VZUj1PgwVkht+hfrUG3CB+lFeTHuuvf4
Nn2XzUZaeBtbEuiS01Gmhjmbb9hrEJAoHnSKjYZuhZOeYBOn/Cp1OyfekSw/4MGlQxI9ASJoYFTA
nzcS66Rn6ZkauqTKvEexowkeaSyT578OcPe6VTetngWQYZ5+nzziCk09flKHFwkk8Vs3b0zf1e8D
hQkDJRx5ZltjOvnZmoAI3XeNs5zvpQ98O8/Nt1TeuuLUqxF5tPuBFEC5fwDfJzGASW1NsQGrkgtj
LSOYycSBZYfJoaZt4UiG4udEXEerguEJBhZXGUbPMjbmWt11xZco3xdvsr7vucDW8gpr05bLgo3p
kesUd6fqe07R+1Z5lGIORiyoRI8IV14I2oLAcPRj8KgeeQO63aPgEa98eeRUQHY5UrlSkX7WPTjT
PTOx4j1H4LSshIjjc1X0krLDs+9sdU3klBfuBKfZKFvxNJ3YTOTpmxqc+ZvpRG7EGSn1PUZiELb3
xuZcAt1AfAgiEPyMW1i4xbziPpftRPEixesCG2m4ZnlKvR6qFR7WlUJ9mCCvWhusfSgqh28i9qIU
DoW6KVpGGYQtsoqkJvUYU1WAynvyvDRHyo59LQEd2VBeduGGPzX7aZEahYH0ln9JTR4pO+UAT1Tk
6PK+hSiZXpN7RjqblNO7OrbG68DzDzehtlW1p4FVBTdSxscZo5I7cDVlS5pwIxbjNRljVKd0fsW2
I/EQin240azbFHwn9CfpPWOyyUuCdVx+GrXHdOsyubKt2s3qnfiQp9iL7tMrcycde6Bdxl71mtI9
TgSRj8sL14tLZ7pG5GEBiLkEsmNueJdC3zXpRcvWDizxXCkHmhTwNFsCBM7aWtD31r1wbC9Z8KZC
WTJgDtI+dAahlVQO9JfLf1t2b2E2EIS5WVzVBb1ynoU34T7F9KcbmwJJt7MdN+GZIWW5K45MIdVV
fBm/5+KLDouxVr+PhItkrLTTQGN1zg6TZ35YFGvslwASJ4z+cSA7un4ZH5N+bex6V/9AVII4BpIv
zkKbhxAKpzswNWLU9q0F9+klP2ndJUVyVh8Vtn0t34Jg10sU1OVnWd6JEsrR8rMfHvAgI3sV2Cse
o2ui8n45PGSMBC/cUZElbH4pxkN34k0+kFJj3YMySkn/sqEThrAcWR+tRE8znAYtDOZDvOhbpk3E
M7CVbSjlVuGu/cKFRU9Ku0AFt7bzQ+U+yusJ++OREzQ4gWhxLGcSidBdZxnPRLijoSfCwbpCtyoP
R86g5K13IOtsov4uUR4Kttsl5g+TYxI49p5BYnlIaEd4U4YNB2gFmoCGCqfbcMxaG0546KofxB8z
vi0fG9bl9SOFqpB/52/5G8PG3s3fOr7fd4whKcVZL1HE1o+gs3ijKM8j4nPv4uGNG6nt0gUsvbEV
09eDhX0MiytqJU88YAqUD1271T3FbUQv88BcUpzvxEN3mD4QVpwHJ/mEL7V0Yy7PZ0e9b0vbwFM3
0xXWgNs4nZPcGFC6h9meH/HwOQBGJ0906AUc8UKu1v1ycnFOKy+CY700+295U3l47B718yFfvdX2
tJU9ZTfa8pmZKlZ6ZwL9utHWDE9Ez7pXn7U1uIF97OTneT+u7jjAeQT5+mRuOPHWn+wsV1xaXMQf
t2pbebn9rTnyTl0rq3Qtrh7qx4m+6Bs4kCtz3yR8OtNdbyDQZpt6QBRI/2jcFU/DZre81PjUOBzW
7C4Ftu5IifSIiyFFGF356EvfoX5fss4rnoEgDNfipuxAlxGyMJEvC4yyv0hHlrWKp29Mrz0ld4GN
kDtZiZsIwsBXxu6wuzbXQHFr+7px/tUB97BnFGR4bMJEgzXU/yjLDLqJX4SDv97+R1mmagbaPBM5
tY4yk/Hhj7JMBRJDwQbxmYTNBUjzoyxDFQgzEn0gZjtzyWv4UZbhEKR8FNncYU6X/lH0HOrFvynL
JBUZNq9+oU4vZdtPzr45VkrSXOJ0x+TmLAim49+xPCLVd+CUV+PHZSdEhGJyYzsTIQ5DVwXwuPNM
MLrRXiaq4K7eoxup+g375bl0A3XlO6B7Xcv1t7jEmkOG5LUkRzJ+UC/S3V4+9THfXVD71fA1MyAY
zHs6ixB8+ScnCGt48XXxXNde/SxswkNLZN2BkdSqWO3DdWdrK2AdLqKejX8SXqyIppZ09BNl27DR
L9NFORNRQDE1MA2hZmC9hSmKv1ESD9zM2ghX2V68GJ+q+pq81//uob2G35BeYUk51BQE/P+1GTH+
OrT/9fZ/fOq13ywD5CrzddCrNOF/UvjzeJL890N7C/Uuw3nDYJHwe0rjj0+9KYsYev7wDf3/mYOA
vP/0wtVldvDTZz5QVX8awBnvECVGCGskFCVJFaFJe5x13Old4oo+w09iJmrR6wZh3beLVPUrG0sV
LHBqIIIv6sQTBOuqILghyYPEI/VWomWq4t4dw3wPcZgPcUZ6vZkQYh3W2XNciZBsaJUNYX5sepWK
KKR07qWHQAiOQypH7iBbS2y9plxGU16TYnzTzNfWDG8mvsLauMrjLcwxz6PAV1UueX2312LG8vpR
H6JtAGMPVQxVdXczlHw/k9eTEhAQ+v1Xp+proZf3pLkCRRgb/23BuK6tQdp1Y31f+H2ML+mjSYEk
GZPkKb5/GJpwjxM9t0eB7IhU3c4BeeUdHogVePA3LWDr28TrCITqytDB0WiZcUprBqlSeV/H8aED
eF1buSNqCxyvc2NTdjt2ekoXuFmFJjns3DJk8EvuXt3z3ZepwUFLzySZpylZGnRHJOYpEkDZRNpF
M1rCKYWVxWQ2P6RSxvt23xvqKiFpkn1AGsnwBjfzZC2x355WT4wfMgcNCQtX2e3FcpNrKLDGj0xh
mYuIBTqVp0DsmbBFzjBuABbNk+FlIuaLkJUGbYxsIpni42FI0qWh/Rq72M3UZNeZ15LIJT1GAdje
ita0S+RiSdhsC2vfpPfKBL2DUMC2i2jZBlKsPQvxXhntTHhDAb1nNZ4lqwFoX6FjfMLOaYd1y3h+
9kJxtC3tKuVI/RPFmY0BNwfoK2wFhwqviaI1axGVTfwRMt2l1PfVQ++jaca8nDH8H+tsK45fMl3J
0I1LUt+mYx87jNd0gS02by25FHmCdhmxWYqnwWAyH8S3ZNDXhvXVMsMBnGSHCgvVfblEf0kSTdwr
1xGiPPL0Ulj1Oq1fh6bEjDuY/24tjaYg5UfTQvXAUfo/jlH9r1qaX2//0zEKAY/DGYcB7ibu+Uft
QNo19QSefB759/3mj9rBVHFBwLvhLzKOhZ9rB1z8GlEVBlMfkXPvHxyjqvg3rv2fn/gycfr5GI2l
IVTynG+7UoKcmcXkEAWoL4uKZLmpZT2iD6eoYrQ5AtXPycxRJuNcWMMhtZI1bmvUDmINC5tUAVVk
J9BFXUa/U96FEjS7LHWbqdnIKDZIDNgq8+OQl0gZPxpTQ7GINMbSVqgDU6hSoDfVpHaLdCDsIXPn
qNxJQu6KNJY+3xxOhrs5f5vQkJUWvvieaFPJD51BRXivp7i3LHrBzq1pn8Oxfq9EAiMrHxRJvxlG
NCdqdhmEV+iBqyA03ZIgmzB8Mc3BnTJ68gTcbRa2KIyrr5QpVTTHZOb5OYoF5u0B/n9ryTbF1SwY
GUc2g11ynwGIrYSAKTM+UgTGtsqVxegCRy+zUxqzNwiPE1seRXmKGK6IZE8n5FvkKEz70X8s202N
NEFtLuEwfQda7gRDuqHRZsDUstYkZkfW40cFwUU1HIIW7muiB/paGX2VxQQZT2OWPyfAtACQqMV5
mAB0WcLDwFJNyfpzJDUPqF0fEG8CmQVx2s6bFidElqNeYV0NPThA6e2b2DZRVQjNfoxGw6vK3lwL
sXzArEWiTSd+x13zbAQ0LWFFop8eDC0nH9amJPTfRd7xlTbNl7zrt5GQr8eRAAGjywHzSDD4+vYC
Tf4oh5GMNXT6tKqCnLwxqbDxZu0ITljI46+hOGYZoYGtN04QRrlwiy2zZ4ItkvlRJIN3NJjzc5kf
zE2yHFVDD8Sgfi05waI0vqRCR5pyPlx6STuP2UxqBacy7+n8ldaDp3ds30WUUCT4JumwT3C/d6bP
VYA4KKZSszbaEaKXcH7TYSnPxNwGDIziR59h5KjuufytGlZTeVM7Wp9A6nuIw+ssKauI5XLC+BE+
ry3ET135XE2fZo1jjRK7lbQ1dHI8d9m9CEV0DG5xNG7NgQZ7OFhAJkQVDShCNJF1v1wUdlqMZ2I9
nJp8YzCE0NJuovEVskIjhIPvWB29hQkpz+1TsuwdNI20M8HuunktLR4LNMEGL0nL0TX53bov0WZV
K1Oe7Z6QvQZfn1/eTIIlFtjaNNauDABXRkcvLKAgUuIjJkpQdmXwrjw1ZLrzHvrsTYskTxLQDM1M
PMJkG0cMRmTujd/ZlONlwFihk5gxYRmISOJqGRbNDcKHKNvDyHc6obbbdDgl7S2KU8eq+QQQWt2j
xA1B8+HVc2JLQlnBSMd6sqpTSVNSL+vAaLIHf9vJXwQ5u6L8OAIQMFOL1Q7sakagSt/yfWJQQdEg
tgh+mMXqdc9hBC6heAnnm6DfSrOHoEj5YKQbACMO4WV2N4A1IJyRlijHaCK2fMbYnxgiUzU0YaOh
b5qxd5uxdfOIxJyudmLZkwUGFELkVCzAxph2q203eQxMWMs3Uze6Im4DtVn8HhoAjWOrUu70zpQ0
tm/Fx5FNnBFXO0N/npL3qoUTQVQdhs8IFboJVVATFLJFWi/JGBBb6BerZh+EwC+YsiugGnGqebNa
0MRNbppfFCqJAiJ0g/mpYu6DS9QiW0soHXEEEhychmGbKB9J2thBTi7VXRMtOoC7OvrU5m7hV62Q
exzMmgFsD+DR771xeFP53c/5NzaVaJZsJPwIpPBIKbqjT7mdx/yLRr830rlxfr+K/lttihquPyql
RZhExfRfCwbchn9TMPxy+x8Fg8w2h0LEJGrjzzn32m+wdXAjIomi5/tTxSD9JosqBQOJCkuN8aPn
Yi0ESF+T4eYtbdw/KhcWFNGfCMpAfn5+2Qo94c/lgi5HRZ9YVbzT5+Q7SNFdJt0tyCTRG2ZCtLe1
GKfA4rti1lZkI+opAVAhetBsZPYb9q7q6/uQ47nUqAbCTN3Gpv+swq9ZESq4ThX1S+jADWgZTRLO
fuEuRT4Uafi5MtqiXp7cSXwi8sApYIN3NV847QxTbDtnBPrIj0MLJD0KSU3D1NVMO60pTvLsLxlA
dg2WuiJtPRPop5AUKlqMTrPwJJLzQJdhZSGMezrKfrSmXVNLILWhxAk0Sp7epvakxrsADYAYIj2V
ImeU7/B62YZ+Lmk3q5zz2lePuZo9qlJ8mBZfnE5PM2XlQkrdNzWHO1yUGGmomvuOJJXrfMJn4M/n
DIInDCMMjPKKrIcdUXarQT3prLrUkEeeHtRk2je+BKPzTWzOYYXwrFVXmvxlqNOqJ90wkzhLEK1q
Q7bpRdnVymOJSWQYSEaH5ZkoLUYBxJhcRFE+T2wshC+5ZMgZP9Z148TadkAoq54M/11QWrfLR1do
Q/QUzaaelF04nvMU0TGGpJgA3ZLsRwDt7jAjORsySh4sSHHv1H7E8dg+zIyMsrm0rZzjJsLC1YbA
VpN+69OV12Ai4sH8anXEc7FG66LWS5gRygaJXJJwFRl6fhQpsWwipzK3S8P3emofYk6oEoNQUcot
xOH828h8jrHFMjT5H1Ptw+1NN0aRvugA/2fJdxUlidypozxRrM85SWPyifx7oaH8akrsUMloej7p
RKoBEbEPrmlFRoQQ4kzq+aw18n7S+g8xfsgsmi/BZAXXuUI6SjRm2n1ZlAyhy/C5MEjlIIEacTJb
9cEiOmzyprZysii/9zV9XQbhWxQxvdKTO5JqrpMB2j48SbDdIkW4Yml6yMbmfSmhGSO85+3gmT2d
XFNyyS65CEaJ6QkSuioDKMkwOyZNt9G/iZ22FoMBuEiGZ7bm16Wy+4mwXSna9ACp6Kko6s+Z4b01
KyecUd5EpG/RpVu4ceQs5dhgiBgADLCRi8Tr+KbyAWPmXFRYA7m+RtB4VX+TRFydU2ldlHqBlvY5
riV7jJEfsENNMDDBbcwzlGH9nV4K2xoxvGK2HwYYJ3eO/bciWVaqg/pVJOK9Rbi90DZAiQ4WLG10
n3chdUOafFuTcmpGUiECp84MdHyo1cD1E+rsI0wytLVqbtPgRcxuYoxaMVq1JN4tIZoNKzM5flGX
Bj/6DHSSELrvuXlI53cZHn/HGpfxQI4cMp2ht2B3VHDzjUP7YnAqpMpTpbV49WaXEa7TIMvGRLQR
qL+6BQbPly+I+otZMYRMj0bK7qTQN1X3JCWxnetPkgm/RXwS+g9YzauEVTFBZT5yjAqJdT8pbqug
Cemeuzh0Zx4g7ITXMldtLb5TGlajA8uQERRoyaXXUpDwxBu/rXatNFirodFdiBOUY4HCRT49RhkJ
qhYzWfM9bq+1+log5KoL1SlyUNstFcuEkE9hbTSji7pLCv1aI2nrouXdKtpboPjoKnvLSRu2dgRz
V5Ff2KrQXwr1wDmwXNiJa4AU3Vfrxq9P5QIiI+BzjKtbEKdXecl963yAicOIGijBqyanoq2V5a5F
lCNqPixCTeL8mFuEUM1XKQpfpNdsZd/n98m5JBB6nSzHENZgP6CbSqtrbYVIKHEta5L8pFsMiqfR
naLgS4mqjaBjkzJjn+CUMrI1na9tJLxLbePKTO9WdeCz+n3USL9WBNZsUf9gRem+o4bRO5Tr+bz+
VxcpOHJIYyYh2VSYM/zXIsUg5PIvK5Ffb/9HkaL/Ji1Sk/+Ecf2YaFAc6uhXxN/Loj9vQ5Bw82R0
kW0IhRNz6B81CplaBGaCfGDKDIbhn9QogBj/WqP8/KwX+c3PNUpcdn4Z60a883PJbQJdYUTHJDM5
9JhbGytYSxnFiUzGTWBsx6J22yr2EhSqUBo9yapxfqK1iFLsEUSmm6P4FindewlhOlUOcctFuyMQ
h6g5eyQw8rO1ZodND4O1+7J6Sadnujx9SlZz/TlACVXgLkizySVaJUgDGeakJG6vdHddYVpU0xWI
BDM7SFWUO3GcbsVhWGtxes4mWbGrqlVWBe5y3wyY8ibHxuyf5dy4pTpaQ4uGllGhwRREmwzXj2Df
tZrTSQ+wcBHIvs7EFkjyo6pFbp+wcrQ+2zCB455cQgbFFrxUeb2kaMb+CC0boVz1rYAKT6Z7tQvW
Ajtkzmo898CCR9UegqcEofvIkdy2kZv4X7VYYeRn5sjUtiV0xC8+JzZOGmdXKmK7NCB+Q9sGoe2H
LJJVRpr8LGw+S64uXYbsJuo8WPKOaYYuGb+N6XN4N4xclD0gfy+IrhPYw1jXCW7kZOJ0wsrtTE1q
12BrfGa5iVHuaiFyZ63doeJnUmza+iJQDgC4zsQlBexyJ3wzmjMgsKukaFsox55FrB8hkMG2U2pY
sNoXKyay2MKUJDFCFu3Sv1UmK90289Si55Ir7RSp3It66PlauQnBYdSzvAIAtBkY+Mg4a5VSIUQb
DSC/t04pXF3pbXOqmE77Hu+ELVUQfjQZ/uy4L+ii9KqwKxJAmYXgJ1gIzLdwYJkvfPdIGTjAUuFt
EgpPTK8KxZBeU5ykMl7twSumU0XWzlC+NxFpkSQ4Bk3E+Ishs4K0wOfXpsC1zZ1eOeSqcmkorlLL
dEPjTVWvyxvRYr+3xoj5+KvZ3UIJ/THfCopsxvmkLwepayBVLmbeZ/0pyBY76JtY3lXSYx6++EjV
J+x1JXFW+sTHYXo2xiUPYXoVeXxpCUVYTNU5Q2w1eSMd4qpJ1bCzBDxfYSmJB2owp250e2plm73q
Ia6Kq+YTLpSgepb2JXLKupS4Sl5GoIxV+sh6h2DJ8T4PXlUlPRjQi5VSPA6zsVNz0vi0GhqlpZbm
TkPAOsS1LUz8/mngKP8wB0jyjkpAY4lBjJnBh0nqep54fcsMZB5pI35NBmZ4v7cAHLZ4sAzFU7XJ
EXsZ2bVcC08VLOJYUT4GofnqzZy7ZSvjcoHzt+A+XUIekGyHq3wPKJGn+jILHQkcGbHypGqxMhEl
rtUqkRP+pLuzOhyNmrlPH3x2Gt9rw2fykZznSabmf4J6wlQkyLcmogHimgLr0MQ7FRmOAMEILjjQ
y1UjFuuyFjeNweqhb2vCgDP8eYvYrjiD3F/r9CBpra0UNHCa5G8sNrR6yLBqKgemIzUzz7m95CrR
XVpeEqxQw1OeUBohlSCK83NMgm1XvHShdYOQ4RjkdDAUeu/z0qFC9kQ+53C723WLFGqMG0irEs48
378ZfYq7G/VsEu3LrF4n4YPWS5AySAGVCpewqYU9SR62sA4ptAwkX4AsPYMPg45qNcPZ3bevjfDU
Djcp8EJGXS0Xfh9sRIqqLDVOdd+tBL4BQoDYRO+PJmoxa0YYIxIuZYsNmjsx1HmX53bpKL10ZMdW
Fa9aYG2MqdhKQ4A3h9APSsRzLHGmJIpLsBZr7XLV0Z8VurXRCYKo+PhNpG4IdXGfGKY3ktfSyhXq
u3odQ5huZ2TFaIj1wVrDZAlWXRA6cVQ2WEmlkyDAvB6jft9ECrGs1UnxhVumdnemKGwYUNcIEyc9
3hhM2wUJ1XUF7iqEPcAmyRcJpujQcQPXNIzuqZeLN6K8cG0jmOzR/ejNnLFrTOsVM9WcZjV1ChNn
Dm3dIPhMhJKLxCBd5YIVR8INnvadmjDirv2O9irnyG4mp6TWzgnumA2+/dPsdgp8mQ79nonyqoH0
6lchAW7+vR4m167RGReivRwn6kBhwB37LPMlqUG3xvUzUxJorC9q/pTOxDSUt4w+0eLzCERuYwj6
Z2e9JoLv9DwzP6/twn+WtHwL1Pus+OEAg+auKpubpoLjyAmQSXg//93FG8MeBYnxAqv6nyAs5a8y
42VY9PPt/yjetN9QqqA8WYqtZVn/y06KhRNDrf8gQX/Ws4D0A239f+u7P1VwMuOq/zc9i/Z3S6k/
PfVfdP9GSE5BaORo4f26WM0jRk8VIrEgd3etrh4GRt1SgYNj1mB4jBhEE/US9PEZD985y4ztUvjF
prJvAvEwC9UpGkEVEAVnC6J4r/Z+5qjqLM52PMrRdfAZs5A5PLfIXeIKywinLIJYi2+7mG2S+W6w
LKeYmsuov87Z4JWQnGFbA6BJxaMmhfcmMCu/R50K5ceT24GclUuMVLLPezdJGNaYWWNdu5LFUS/u
NDVca1V2VCDQZAEcoSHYGCqLqkR/pmcVVHZZNVjjONKY1T4TXudZVGEmG3HzFmHO3/nZuBawtaSo
AHNZBxESf06JvrG4gLVqzzVr0D0ynFSaRQNnVgfZoynpEIXIU9ryrTLgYsLmSINxTVQRZGwLyx+r
5NY4Fgb7pmtAUuFk+hjfEkYfHK7rGN1yLzB3kKzroFP4RN2uTLrZjnzhA0414lCAI2kSXIURPdvs
Y8zFBjMxCqvgFbMfq1PBjriKz+zNWvZnNWwdq0IDYExOyH4tYc+WDnFv05RqrAsX6XL1NS9LOZUr
1ciWztR7NwhfrAChqqW7Haq7oHsjUvACv+0wDxcjlrwoRzeQzttKtB7SQb9I0ktQUiuxH+zZEwaJ
uJCJHKQdTrUsEieFszp/s9gv+laPBLgis5u9I/vHokndkn2kxl4yU1BY9ifdeBgsDtRk5iOBqCn+
GDjC5PkRsyFpnrFTs+8U2XuKuNAjTTyG5SmX4U2pEeJKEmQQcpQDJhMr345SvA7y/sD15xxXEYV7
h68jyteF0J2miUgvgQVYNVL25kJ0gDVN7tAydpcSeN2MV/qOCpvqUhxL1i4Q2AA5S9lTqV4tNXYF
LPhN3O6xz9rDaG4q6tVEouZKjfVMHYtz4BjU8ybg0wZ1GYN1tyr8m9LwplIFm1TDZvwSty8FFbII
jiTIcndWOrdojyV1dMAej5PLEQn6yxvbrI3tpB5SuOVR+K5Th/sosyfq8or6vKmKHfKDi1BKd5GU
2BW1mMzUwqIUywXGGtT5QnjNZ9PTSplQI+6Q+8/bm0FvkC9a8lhck5jYiQ/xfGeGzyE20LnEE0Vr
EdFiDJREOi8vIYNHBwtAIyJrH5wZdquQ+FnjLUjezUXK09yF2aOEOEObbjKNDWgdEOsfKtWq1BRb
i8tqXKPrAQNXoq6R54JSRbPVnLHsWNnDzMiLETSo7BXTGLDZrZdOIJrYklBv2rN+EEbLFZXCiSbZ
NcDpjlDQSdllo45rjZ0yMeo+fCpDJIU96R6yulwNbEw5tdcSgLe8vgt73ApzYyMeaqX7efpgU2yn
IluxHAE9hK0QzUkwmZuRZxLWyGqkZt0MyKPNVarFLApJVJQbxHzUL0G1nZFsZ8Gj2Mwbi2gOo3oQ
tS+r/b2SWwGCgUvwYCx7olncRs23Vt1DHrQrzPgRIMD+vpwUqHn+QyNe44D1OL+LMmzXasYmnrK0
7qjD9VuPIDhlMo23ZSViJ5NwdEx8soWgQQENV4ANbh0I3jAqTio1h0qjclfi15y4GrMRj4lE9EUF
GPMjZMGWTWetaM+GFH4qrb/uKWrmqoVUqKeemjKUneSmdSSMegl+vUHCOly7QRF+EXh5ThUcHim4
f3P0ho5EHPFR0Did+vIqtbFXq+13b2ovFfzzvmICTpVENFuF2Eeg4COyJK4crZigJGPpUKhKMOWh
ywXXRq6VLoGlikKqI4zYml6/kJRy6IHll0NKCAzANfRZEgr3nKWBihi+Lpxp7J2ymU/+xOAgZnRr
TO9GipyfPkGJ5KsuNhzWfvzamXdxFHAREsnO00yyrHAuyuc+9GmI6W7b50GZ3+oFtq4/qgWXOtwr
gzafRNO8ApE6pWG0K3plrS384+lbbns4hsWWJvtd16JtlIF8mFjLzwGhpoTSpEbAg/T5NQq6A3FY
NDEN9urecMQcfmIT2uNUraUefXkyrzjWj0KVrjUNo+sErFqYvkL5SS3VQzwaT1ib2Nomy3hxE5nS
0S8AdPkGb7yUTu//3nJuoRRYsAwsC1rBot7577M49EJ/nsX9ze1/lHPqogVCYWyJ/xEL/TGQ035j
FLdgFWAE/dk1Ro4mdjCKQK7uBjGbS6D9fwZyyz+SuRFiZ4XSHMzzPxnI6b+jlv8cu/rzS7cURn8/
D+QQLvZtNufWlrmSuAPiXfAN6Gg3CYk7Ef0wonwnWSe1RcPmh+GBsCD+pFu4MiTofFfwWNaF60A1
2TU7uXeC7+Vz6ZoM2c4Da+ne4dLF/4P2iQ13NdzPZ1ncNZvFKLYrHKA460a854EBe5XP3a7+KNRn
Qbgn1fcYBi77RuLx6p2VmVg7mEnrW+4s2Y9bBYIlg4gVlOPH7jKchpNqk5xrwxFbmY8ZsdU4k5b/
WLiZePIb8wtWancvp2sWggMbCe6C3f+jgidAdHLH8sw31v5Mx9viyJ8ZGCO6xcrLUgfnHD29TeRI
sucnwiJycaQbibhba196NOB7bQNxx4P2ssPo5EFw1N5Tj3Bxr1vjxNlZ+/5c7XhSCYCVfse8K47W
IGC4K+0gHntGYdoDbir1wdpjdh0uvLQ6xz/KgvAoAnM9DNo9MFZX2khOBT7S607ouni5MRjnu2gP
jC3RVsNraJceUDEe2nrvjs1a2xc7bcNYYiMejY2kvvds4RTv99dtKl5bbfxHtJN2MhwKcHe88fhm
mjW/phSBZ0QE+qp+YYD0eoO74LAj/D/cndly29bapm+okcI8nJIASIKzKFHDCUqSJczzjKvvB/k7
f2Kna+/KaaocR7ZFCiQBrG+945kAsTeRSD1uyFc0Vh/hZ/xJ4LVLy/taPDbX9obNSIEp85K9hZ7l
NBCcMJy7K+/cyFZ+N51CjMENRw/r4AZ76ZBsaVLZImphMj/Dq3JUFW+ZsV/ePiRg22aj7AEllWeG
XuL8EJT24706ZoPDn4wn6U286QfxFhxagoJ6Tz0Xh4Yc6dV780ivR/RjdJicHqXp2o+7lm5nAX/R
FwsCEB+Y6SR/BQB/pE1Mq+RHxOnxI6ud7jK+j/f6PrxAx4k/mINF9G8kD+LH+tJO4o7Ms+gwesVO
cVLPQKzp2yVhhNKKEg7r21oM8XC6iIHfUHPQJGCOLwXmnCeABG/YyXumap+mAusejnyxUpkwUe6/
MFZ4wRHvMTEN5kGIzgOZhKiH3jLEZ6pTnvx9+5V/JeTnVM/Gq/hBEBu0dMKggo8o8QiOsp4Ijig/
SF28kcy9H4pNf+FE+FIRij0MvYPdjhVMrLaytJo+23vwOjyqUGwX7Vv+VIRLqUP6I8la5VzCrrCp
79lOuJrnfj2u5yszKU4XcV+5mpfs0Avn2/RDf7W6i3GSLwhfraN/zh8SkqdQEJG0ZIVr+HPeBHq7
1W6H+c3eWGv/YFHTQJfuhnKfY/RJSwHLmzOch3OKo2baKe9PLIOIdo60n/+Ioad2WrSOt4pj3ON9
uh03pvvu760vaMrhLB0Ll7LcVeFWTBfO/MZOjP3CarrRDenvCRkz3OEMmMsvr+eEQPhGQQGzI8GA
a1/bii1G/LXxxRvBR92uCRamZAX5FFrL/oqmDTEhaS7X5DPmDjhtebi55fmh0wJ7uvE8Gu1mT/yZ
X9S8b/lBy1EgOCcLqmbycPltOVAuhovyhCdruPET2is8JM9M2/1ZPfCyHU4Dj48TWBRfJnQ3jXAr
ZEYglrjZ9lCVFnDoPnnh6eY3c8sAcytoBg1X2NiPUur0m+lWVSQ3rzCw8xheJQf5aWCvgy94yp14
2urhgZddtk/Ji3RUm01Hy267/vcOAchnMI4rtCQvrV6KBXX1H9watCCwVP7iUfr18X8MAXRg0hJG
9wqeokUZxCP/GALo2aYAU4V5Y5knfIl/+lNnrODiMFD1/M+//KQcwjWO2kdbmhwWc9M/GQLURe/0
q3Lop0PnJ/11CGimmfRSpecelnfCaQi6+1jqoq36ECqUVFatGWC1yHPuAxItVL2+imEWkvEiVWSs
ibMTIiGqVP08yZWnmo86jPxkaBd1JiOIxJjZ+poyzQ7K9iiVFJhYph1hFSAsLibfjcDJOlA8PS/d
OvuouqlzQn0qNwG5FWaQeKJMx1/JAibmbkLRrW3q5XPL5MTI7rP3Zzc4AGZmSUmbQBvC9hVsKhsp
8UdMUL1xlAWYC7SroadoA8pLvd3XibydhqLfWVlhz9qPcLrPlkH+bPVSh5ZTm2hqoLyem5TXKt/J
Pif3ncVRP/ZqBugEuy2UdAZUfvWj1aJz7KMk4PIUcN72Ub3VYnJydGDS/inK2PxTbpV3BMEuNJsC
CN2ec1VfscoFRHMOI0JTVlMTT0Fvmq6BvTswuduVloMnwlVD7qnZGtXVBncw6i4ilrpz3A3bUlR3
UfkkyG+zIG5yk2oLXdtFfnoQ/WqtiaDrpGwfDb9+MkPmhNnSiC2BDvLx6Gx0nV4W6vDyTcV6GpDp
0mYfcYJmlNfH3hEJlckWpE3ylPRSqBh2RYUV7ii0xghCxQSgCE51QkNDddV1+LxF8WgByKtm8iLQ
XwFVsor171xsdpn8JYcbsyu2Y3FRpHStjDRITc95758HGkyjaAkSZb8zWPthaVdksReqeS/P6pFS
iXVTPQXSmYKNlaB+zRKnmnQeA85NYlK68HvgdQ0JKyxpi0aYbVoZc0vITzLedCKyyhYFF55kyjIA
H2lAQxY6dZUbwePG4bciHOaWmDAKMULh0U+ejCYCZ2G81O4JLVhBgMoFuCdlQURJtkL/DlKkbkdi
hBrzQ59EiNSHjkIScya/BO0yGIOVLy3LQeCVcImiRe4WMasUaVfSY1zNTkX8z2y+CLW2H2ipmLPn
mthUZD3s0ERioFN3bJlcdNU/9wU/10+6bebnu5hcqHJUDuTZsi/3421MBbwYPEl9WAIfpfRziAu1
PDSIZ6FRBQtTazHH3yXB1dUoHmXCaVsNwE8AAs2WLtskt9te2A5q9mOSsrcqNp4FQzinof5O7/oa
tQcJBM0XIkYW6xxapG+jQ2lMeH9jJr0yr/DgKNVDOpCZSTg/AqV0R6/2DhnZZZp1BrQqVnke5VBE
mLXDqXowVVBdATVauBUoRbO67jRqhOrDwWoC5K//plOO3mUnotjtIlU2SVx7AYH+s6LuMtXyRGBh
H7ATmAI21aP7+zwj2A+H6l4SDD+qVCcMu6ZNvVR5o/pjK9aTN1MoFRT+pjakTUfBH/zyvZprYr6I
OIOyk/XcjSQFmrgHPipBX/k4s+KQweFoauVEDbosc7TTat/2n6V4zswvUUR+HPraDmeD23SzmwxL
NoR+t+a3fip32kj8mRBKQCbkaNY0wCKPLE3K6ETp1vX+yjLb2u3qV7oZB0THxnsw0HYtR/G1mTjx
enU/m2FPYx+U3kSKl5a7U9QJm4FO1LCednjbPvW6wCsdtUd5Ppbiy5QRZ9RfLQvFVE0leO9vhtzD
UbBTCsu1ysfcxIHOhFCRlDkEuh3U3IKi/HmuarZu+PV98jZCCnwH3Fv9/ELderCZZKRpjR8aDJl8
ylUkvCDUb1dZGn+Hxcaq+mMa1SuKsxJCim09T0H/FpE75arveR5suZbV4NRitQhofybTjW8eQJtA
aiXsu7C2GkmRUeS2XebUY+MFUtK50qREJXZx5VRTzGdmRko9ohzz/hrETQwREmzJ5/MBfBtECyEd
kAxWiFQMt+IiKjfpc1D3PRrIdCx2Reh7paq4gbaJkFRh+IahszHz6Ie4Jg9zuJlxPSIQN15Li8zN
xQ9AsPm/ei7CMIq/muFENs0lqfg/zEXcA/4uVPr18X/ORYAjJDsuPVQ/E12GSBEVZi8iJDVSdX4e
ihBR4yJngV+0Sv+LjBBJyffDcUgUjjNQWf/IuA2i8+tIBC/Bz0bsTXm5/IuFNeqtOC6hRjxVw8c/
zWwSc6kIN5aGx7TSOvHCImR5f3mv/j+pWuqitPrbj/3rm/3Lj+WVRbluDuijait4ylNcLMVkItL9
IJc36RW34dzMrcYdyDVcnC/1vDf6fB/0ui3N362BydLXwAhxkOtTMF30KtgPglItIIqwMQrpPZfa
LUrwlnh9iZD3lArvVtYvflqT4BqNL12jntvS32XQNpbS3dspdlKf8uZB1l7yUd1VSFiS+qX0m30v
12caRZ9SPdvUjNTr0VRQhzB5beMueZX0Y40Jt9ae8ukzJZBIfRNj3CnzRP8mdzPkAHSIrtqlG65i
i0iC/Ci9qoV11coI5U/qbzs/vBmtuO8K69iK0aOAkId+du4pqIynwixo80DyKAdm6dRBRgVUkayF
bnyNqbgSC4tN7FR/ZRNJhEY+7IhUr1ydMqi8VA0n0m59GFFoCqPQ5UTSRjq1p3SlrBXDT5zBIpu+
QxWFYAlNlDQQxiwTpC7ZddAPx76SSYaUUUqXUnYGpLWTSiDrIesmpycaDRqrdiuQ+qFByhRJMd+M
87UTtU0GfqvFUFXyqy58qeNrlovmNowkcuEsgxIwWdtZbbE1h6S7xaUMuBCRAimQ017ulRZWr00O
Tbdg/XdTnQgWeaLJc1UgDjHbKXdkNd8qnXbqfYlvsy7k8u/lttgElZ87ySR7ZocqIG1zR0IsU6dg
7DEOloygalxMZR6cqb9md4sBx+QfA1N/rYIYnES9RzWFpHmyTxZZWJudl+D+Ua5tsbwOCdos4inn
DDW4MbwMtJsUIi+9xBxlMpP4jDus2MtoV3xZ+tWHPbNWTS9RqIMtGJ2/du31Nwgse5jzXQt6lqMX
NbpLABgXMnDUxqnSP6TScASg67b3iX0kgweNh5w9SZPvIDiyx+KtNh6lLHsRKgwy06sxp2uE2SvF
QuGG5y8QbyJYYkNUp59+5KyBRrZ8aSxW4lUlUg43Dl6efQfjqzZzkY0Hra3ObZ4+TwYZUvpoJ363
VfPYRnqxEhXd641XKp7XHPpapQJGz9wewbo80bA8Z+RGf/bkvkWvOZmUCQ8JItbfRiOMq9iWSrdT
/Y3FYKXVKk66xJa0aTOKj1O6r0o0+BrWYLY5ir+P57MU3do0w6Ghbsz8rFv3Uo7IEQXEUMhsQPhu
RS8i1Qn9kvyJ1pGGHSW5qe3XiEFOCcEcQgAIhOCd/pACv5g4Bikr5lUdExi0GYG5SqPTVDUb3TxY
FlKT1PfypYoGGXCXqKC52jo3Oi6oYq2E1w6SNihRoWWKnWPi69nStAqSMML1ikTC9YblmuE0Bamr
0oC1Fpn8on9DzjVkZPH09FdQ5jAA16UTtkQAJKMlLKa7aeltMuUYDFKHq+7xnHMgmCUDf9502TUY
m+/BnNnW9R5EV6aSZQGFLHFgK00Lzywf3+IsuSk1Czt5DPHvE4d9tMRadSZLI4m+vsSTfDIhmqgD
ZN5rGvqshcrWI+AQKUV6OcenAcqXXvFoawpwx3J7K8SewdQqdoNCioYmfLaov+m8PCdZ7xpB70zU
3QHVkSDGQpZ5CLeoPAYybXsqmdW8Jtu2dwNJELdKWjwNOcDtKA3ResqFbUFd1xRDSJqlgs7c0ugh
LvHnqx2aKTrtR4eVsblmlVYfVUMgKtOCvgGyUvjM5d6tQJ3avHEajJ/rMJ52mV+9Fs1RJ9hKSzJP
JYMk8JNVI3QYyNqDDp1VMuJr0bTt5ILCoeYQwN6bYL9q+JqlOFtruHnj2Pfi4V88B5G4oegaFQoa
TQmq+Z8zbIj7+3UO+vvj/5iD1N9UttmS+nv89l8HIXXxlFHXTtrf7wPSH9CQ9Bv6oKWVHpXQL/E1
Em151OdZuiIairG45f+BBx1z268DyU9HDSz2MzQ00yumR3MQeXBEdHpzVce5HUrNoyQG9Fz3wmOF
l5JKqYnaM/kdZcYuI8/DMLMjFUmjrfYiFmhiFVzUOMbaCtLezn2ZsFcl/TFWtTcrabRPtPahwA81
qPBItY4dezaocxmsbjvQVmObCh4jzscWM5Ep3aqFetKzraLnjkq0vy8Gbz10NppWOrDUrdZD3CRG
ykJLwxFFwlDEBNBHyHVSvcFNo9oB/tQSZ6dhQEVkCSnUeOON7sMwjjXIRZY9qfl5shrbJAiQEofy
Lk8Dvs93y8ft0J602hWH7yD6rAxhXavvY31okUVqD2Z8EoNgU8vcDD4a+csiF3qWH5uB5YfUjbmG
eRdfULGuqT6mZioSb1GjkVkmnmJ13GXku+q96BZdvM6QrurY6gxBc8Q62i25FCKoGFXBOK5js6ZX
i5mgHbprUEyo+CYUwWlzqNv2M6I3ghuvh0AdNSD6+GJ8EQFzAgzGbUihTieuRRL7ekE6DFhmDP0p
S+9i9daJYNEZW8xetfWM1Vry+gQ1xyDYYyjdMhbvytCvKiwz5TL2XGuehY7DFKqdAZWfiZekx8s8
GeidURD4mvmlkzTWYRkEFsQAxOymBePdIsZjauJTqHw0/WOw6E2muEMZjySrZWiYfXpS5Sdf7hBK
dMjDjORcZZUngZK0HSl7FOT1wkegWNUuXOgVFLsYuE+aHBw0PGuB1twTkXErjlwAoUAubSCSc1ZV
L1MdMnqlZBwjhl2Fhfag+vWbVJsbY6o4R2UaHZtyWIemfw90RqpE3UCb20MKuzcar8rM6gNiEIQt
6pFwE/uwVGELYMJoEQa7lERXdj1bkgZWKlII3w9f+lm+KAXym+IgqymhetIbprldr6uvgtF2rLdC
W+7Rk75ZRl572hwAKtTS2RQzmpxbQ3gumuq16+ANEu00aXG3G9tK34VhMJ+1FrERjVcSqiMW45Tp
gUZctKdyvZsMg7Z3pT4GYT6xZLOVjvzWs8YBXwV2CZIZUDWJWkomVfLvhv/x50Kr021qaPp/SY4F
/sde+wv8/+vj/7i967/B8Wuyqkp/2+cC4EvExkL1L0EiP4H/3Nvx5ACqsduls/1/97koANiX8jDi
l9nk/kNLDvvtX+/wBJngLjLIECKiClbh5zs8pcKdLsZm5BkvWrMQsMEeEbORusLkDo0rYYb4VozP
Xr2PnTdaSFQ84UVem91hwN9PiBJ3NSr/2DFKEgowTH/hizw7kw5jwN7llnAn0hySz8UzZkECziEj
CSyiI1E75DSSyadWP3QEQXa0yhwtMwADxtm7UtNphQsHoCnpflj1OTQcVVxTeVYb9/EVxpRzfWsg
QdLwNpIZ4mRy4HJ5e5NoXYCM8IX8QGnefVTiW/WenLDHmNx1FdoGTL5WqWx57HfdtRXt/iwD8792
9BjjVPYa/6a9tDvViV3hpF7Ui35BeIgMylftUthTZyNtq2vxVj1VNK9b1V5JH4OEjHYMdvJVHXWb
Q7FxO8CIG3sJomHX4zFo37Bd+PJeLt3qWnmiudfz5+GtpMhF4M67Ys1S70CpgM7xpT0E1Pusgid1
1+9pIUi+6ufAo4KRrNqd/7jTLyMLyTZl77WertTdfFPhgDy1PVDWPK21bWjrpB9emqP2HNvt87xV
q1X1NmwsyOm1/L3kyW76F+PcmetW8Ez2CjvNLV8Vl74hxBDSFjNSY1c0aRzC1+4BlM6uNhC6wkOx
adbg3neMRcXqg7DfU0FcK2JLKOo9g8J+/Ehv1XX8gW6xIDdFXLNBjyU0aVigVpbPysWAuopfyH9g
Ti+A1Z3oVO/qR5bhDhLiHOqb7kuZD+Sm6gwFb6ZOdoSTjeCOa1oucYbecIqwmAxYYbQdDRDmOkA5
8FgQ8LgtTs09O5medNAO/eNsB3v5S12XO8Rr7U5CwcBR4MR+HOZ18VDSYQBzvh53vjceyp2IgqR6
a+ka0DfVtVlJdsQnwlvT8BZEDvL6beoOm2gvkh2/Hm9oLAoEF+Ouf9QOSBS8eZdfquqE3dHBs2sg
EOkPJTldq46Dqk6EzB/YqZxUT3Y424Z7deLIWYPf+RvPPwq3xjE3kxNsLZKv7uyoXGUbXEkLfqIZ
85j9LlshQsObX8IdSR/yRvbKXffea8dpuJYE/ulvtDRlOKaBmVPD47RNo9dYdir0BuqzSeJfoNLt
1z3Q0Vn6y5aXEByShP2Iq5T2uIflqhZW8/yAzd6GgssIBjGdOVzM4G+TBgRvvU7xXQlfVcwrIssx
ojWSdH0cNgujDNBqhNcEok4CSdqy2XFap5U27GAB/QPZTQjLUYANmM2Y7G5js8bgR4sBvbWOn5jw
81uCT8PsJpInSrctvQbQcGAM8fwmjnsdizYfUJJ2qC12LX0kBYVhwQuku0z/qN5vOo3LOeBSmkw6
B4/quSkIDI0e63frWtnK6TF6K2+Bl21Mm9d8GF7Es/Gk0Tsx2dmPwd9UO/nFfNHdHr3La/4ueD47
VJenP8i29aU49FMYa/2RxNWdvxVd2YWfmXObVq5v2adSZLD92+hId5SWkoMggbvjQ4iigQInl0Mh
8m6HQ/cHLZKk8IgfbKPRY5r+vluzBbYAnMzyNRQ96qIYmUPg+IxE2GBXnLviaHi1eDYnW24vkw+8
sqqYpYc1tKHur2ma0gvPPwU38AzDPEQYYF6kdGN+lE+pjGEGvxXFCuWbNaBu0e7Do7lFfHzzpXVO
r9fVuFT7Yq/tun35pH4ggdFdy7M2kje5owNyRL/t0/QsXOSPnLz88lRciONh6tjo1J2i1F5VZ/2j
Bml4M4V96rWb+jgsKZIH9UF5tB79h/wpDQm7hANS2dm7jGZc38/TflpS73fzRdhSIEX0NKEuu/TJ
epwvS5blu/iQPfsPsG2kQw2llxHNTBYvJREar/zEy6dsocad9h6K32RACJ3TD+ullli11dKLGCkl
J8w+TDrQSInIjmPiIPHVNOqrv4jVmfbXb+3SNuVFt9PV6UAbrdeuyzXr0HRrPi3IbsJvnBaIwiPu
ijZvOlATssbJi7d10Tgr4l3vZZuekvyHRDCF/FxC4bFMxcHOqJ8I4bqhzeBu1nWbTLQzt3vBpNjU
W+uYz/pHQwkv2cBWQ1xx7UoYN/c5c7YZ4quqN/QMzcmmTTZ18mm07b84UBOdpSYz+ojYWSz4iP+m
0/yVivj/PP6PGU37jfGMqW5RZzAB/SHPQKMpsds3FkHI/3AU/28LzhRGXyrZsfAQi2BEghb5U6Kp
E+aCZXtRk2gSh/kPtuAIOn4Z0H45au0Xz7Q/6Jrayoa5e2kmp2g+RLI/8J10q0DfG2dQadhCtTlA
BvRuz64WbMtrnPYlPfjHKN4JjUc+fNmtE2kzAS1Rirpq7f4FsJS/acHsfW+24PEPQ71K7gCxun8x
CHItgVvLx+47P7wEJ+uMmTCPDzF4JE8gLeviSR/fzKfWpl7ok8fq18apfQ/Jv3EjocyC8SxOiWEX
34bBbGi35kY7J8g43fwwf/KFPqH3f8Db3MXPporUZM3xofOkQvhOX9JZapyoBN92lcCpPxtHqV+M
m3aO7j1BXiv1ympJRGhCvM0OYIKnj8OH0fWP9I54+aGgT6ghyfppnk6AlbwTfmqLya2WqUBHzxnU
8OMrS32Qp11VU1ZJPATVQp9QjzIdOOv2c4ATjQ/qtCRorjpki9xUC+R1k5t36yFzdG1f4d4MAApJ
zp8/Jy94zw/QmCsSp+3WRiRmbNUJv3LKGytKnsV2n+jwCE8TUeX2AOKb0Rzse3yw/Pgu1fYp76+v
unwPx1x8A40PFAPl8pee2jmf1Wf2DWO7rtHpk9pFQNybdI5qfJawB/RLHgRspWRQ4fLBQv4pdCtS
eqdpxawmnONH7FRjtFJqu55df1p17/p3+Bq+4qtErS647Dklycsa2ovWVUHe3nMif4Onr9kp2yC0
1md0mgnDXken6m4R3bIOHtqD9gJHqjIWcJbt4oua2cVpumMWimhB1leMnbSWPcLEdFi4qbgdSJFZ
xeMpSAjSD1fIc+tX1WLa3HTqXih31O0icLGVZsP39Z1DeYDvWjNLbO1h9ZjeyuL6UYpf2iHbItNF
95qT6rcmE/EHu4tZJMXmbDabiUTxaNsZm9zawzgXoyvrqF3QKgYH+J7lf8LXeMWiWaH+a9d07dwO
lc2ugzYa5Vp+F2hDzLV5g1lHAMOMoVrnfrAd/Ry+C8cM/mwV7Qi4paHSOFrHnkTA8+jpt8pm5Lj1
nvAU8QbtsCocg92SsN59Gm/Rrl/zzuykDZ0JPH70lCvihp3FE+rn59mDNnlJdrLq9JSaLevutCrv
1rW8VwdC7uoc3YJN0Ht8on5yGvd45Y0tM5JfvALBE/8etA76AyIGzI+6WlcGo/eJL5ipDnpx5hs0
fT/onyn7BnOJkh8Yq6q7/gnUY2z4DWYKlUX8nu2KA1GCAV6CVXFIatvROJ+tG+tWp0KNcezUZmF2
z7/jyVk0t/LN72mjuMDFF5/S20qVUe2QLIChHoPfKkb9mb5q+WcL+3cYH2IDgm+tZZdIY3gnGnct
7lqPCF6rf6u6LY4i0TyK0rPv5gvBZS//mu6Vo7/VjtpReCL85hDs1Fv+/azfNtaR0Lc10h4J/brX
vWQH5Qoq5GO8/qwZ6anXc+fNMudN5+yldIQ7x6ZrB5+EVtII6hV7U8z1/OJwfFdzxoeOHB6c//SQ
LWrOctoR58AWpFr0o/015W2xi37PgFBtO2TQUJLj8ldAi6QCuf5+3NBKLVyZ2Uwi9BmyAScRhQrB
enwreIEasD38KzAP4zqPW3Jp+I2/R86KxnNeGr74EwOaywCK6Hc9z4uAE/UpOlXUqePvgtLC1p5a
0Rs3VXGtXJSmSEoRhlrRrfbakX0njIytb/vN05q8SSfpcJqtbuZzZo9PzUAL+0p/ZlBUt/1RgYcA
NjoKCw8A8ZWFD3wD4zzSN3ukqn3CrXgQP6t6F1FxmBC2wxQF4eu1jvn8b+YG8K6r9GcSn00QzgL9
/weNBBPDr35gqpl/efwfg4n+m6ZKi3dEV/+eb48vTUY6+utwskghEIcC7ADp/J4P/tfhhMGEqQXB
JzHgEoD/PxhOYCh+GU5Iz/3pyBcdxV+ivotuhClBx+k1UXmNCLNXkOzgTUP5p0wJvjjJN4iTz/OX
aqYadwbMhfpSVOk5U0e27IK4T6Vu35ns17MPLQhcWUxIg6p8L9KXMrRKQmfo5+saYafWh1tJ7OEo
azcqkJqq7Uer9N7A9dOXYBKEp/ZT/iZTytwRLpIFiDu7YVf63XoMhY96HghbxP6msNqGhbiJJ90N
ZUyvvQHuQJt6YLSPfhqB2eoqmZKovVPE5PFDJFtblHd23T6mff3QUWk3U6NbsdyOARpYuunzaRfL
kAFJj/Ek7Z4EA+/FmMyeHg3bsca4IoxGty0z0m3FJDvHaTMjOIMAHQvxZo3+j7SWHzQ9OzNTluzV
aR4pi3snkNzLp3xUY1bv1C9PqpK9DZX+jpN63YqqS/4X1AXSNe7l4OvqPbBiOPuCYapQ63WoVtm6
IH7jZr2T9hq5WmI+kzVwNgv9mE/IGw2CWdwwGjfqPAJhLG5HbSC1NFEdSxmaXSuQ2WZJH53ePcjB
hzJDPuDRmJe4BSW2Y/QOQgaGbLwOGuAaNSACKJ8Y0LJi0hNKLKZ/zfXqYAU9jufdjH5Yk2KXTKKl
EMhNO8tNZDCl/jMRTXtQ3moNaCbzHcE4WSnm0LL5yBt118xEhlGsppZMWEuKO7S+lhubGPQwNI4m
d+sctlLDhQxXVAACFHCZHSnzOtxmBcdpwHXWcJ4t3GcB9q/BhepwosFg4TKl5bOW190soH+Jz1W6
3NKLpdva2kravGSRyjOeCYvhLSLII6/ORkSHZI4MLVaYZGIN9ExrJK9uEO8XnGNCMyx3W2CuMpTe
CjNBYDZhHnxtmvhSW/1RQAajROLRFzhZ8N6uUp4WYgbfOZGBThoVbymO00KR7v5idDHrAJ8Q6bIN
RYratE+oECKp0hOz6QDV5pmzfCgy40NuLXASET4mR7NnIrDRqN0JpcVJPiur2GSnqdJEao7sFxhT
GpOaoW6yDtNS88AUEIJ6SVLmmgrtqUYKj+VTRBvU8C4G8xvY03C26oYAnu4MY2wRcAqN32WLgWVR
SFZ1ou3FqPuQFIbDDGVmy6EnRfDiq1XlCMy622iCFWwogSkZsUzAnzmiCqrJQwYnE02e2jjT4JMy
KEFWH8cASxeXbTY6rJNpjeWClpi3IJVWVn/wof+0pxhkoQuegqVAqj8MvO9VylF7sfKIjnfTGUeN
yzA5+4TjoHk/hVZ8tQgUNGKR3qiRYA1StWPdzWknqsLAk2t4/NqgBC3iwIfQtPNMueVthPADkM9Q
6Kak7dsAkppotNKU5lTUhlsm6hoJ1j6bL13PZNrOm1kw11b5JQzZIedUiSR1HbASkzinKs9meumj
51aleY0o+5ozUQ54jwLl0LMx0TmRJBTsoSyvY/9GapveLuoJLhUkodHsislkJwE47khwlqQL3yr5
zFlbTq9jVGnnYcwBSCaCjhhLKozUip+d06pwIlP44RN7W5jZfppAP6E7J1lyw846xBSZW4t3aer7
1f8pstBvfQLmPLNAOYbKHiHaQcB9KmjvffzU0e3tE7gglsiXoQ0izvJpSawlWs4vHjLcSXncrHXw
/pF/ylqCDXKyO6etkD2WzcAA9GyZR8k8GJqwzk0dUVLjzKlCRmTL/lXvqfIZ/TPU/INcfJYpBKYi
WfYSJ6eShaTM4TbjwpGT6cvP1XvaGSeyt8e1pLOJY5F69EP9SZwFW0pLW0CXhTv20xAhmqvHkr7d
f/fogucVnSVtNzKN3f9ldNH4hp94LwaAXx7/5+hiIigANpEU0BDwkz9xFf03E22nBdhh6sRlLWTa
X4AVhhc4KUmkeoLkpb/OLhqtPTq6h9+nLKiqfzC7SOrfNJ7Lof8eECzqInTbL9oGaSpbKTeUaNEP
2UM00J8NfHKR12SIQD1RfgwPwpJML2Jjz+FJsCBR9lg4IZrwbyJJM1zZtPmSOAaDuEUd+n3dPcTd
NjDcOHc1V3TaQ29XTuuKV+5YGGqbmYaQ/jT4h9i6cMcuIjzz95ymRjXYs8m0rs0jBV0dERp20mFB
laaLTAPZptwkNG2hxXQKm3IrJHv44JY9Rrupbn1iV1QOp+RjXdMt2wonvJbcb4E2NcQObuAKNnWK
5wx/XPaD2wZ9ySvSHd9CB9PjzrK7lXKRHwZWdiQGK9NJN9brgksnj3qz90Grp4OJ64FbV72mQOhx
PCkAv8paduOHwUbbhsmsBcRWvlNjn1yanYg11Yn3Bf1hWAVXePvIbXL+1dcZuKW1NEYgBKRD9L9d
Z3/fIvz6+D+vM0UHtqQLiP3H/9SP/oFf6r/pXNaKil4JLZCqc4r/oSFij8AlwdZCpOGCei4uwT8B
zN9DqdHgL9pn/vsn15nyO4P8V485e4SfDv2XPQLuIyFIGjREYZfvJzE9+TELYUgAnmDHUkruDTGl
8UGvB8ev4THwU1RTcaotdLqmWX8bgfY4NMwn8+RpJLGLRM2J5ns1LAH4yksFjEZU2WUev3mZTmtO
2D4oiAjNByMcXVEKiEgcUD2Et0HPPMnAHNvo11pj0YoaVLEtSfqxsvBR4HadNww+NuVwPya0Oab0
IS4/mQDlkGml7j20326JuaYhkbJU/i9357XjNrZ223f5rw83GBbTD5wbiaJUipVUZdcNUcnMmVwM
T38GfbrhsBt7o28b6Ea7YcuVxLW+MOeYYFawHU0CX0nXrcdlx9lcRRyT7W1FhzhuERY+xe5za+HH
St/C7r5X34Ra7gvYOVF3tSnPtFk/E876aDHrsXvbM9LiXmuaXTjNjLaOhh4SVmEcnUDcufi27gJZ
XWP2LVmjeGG0YJTVByxCSBpHEu1s8F6FudM7FptJjoLTSL8Im7wKaTV3yQizTneII2js2xDeW10b
N7Uz+USKroib2tOrDG50tpL2IaDWSIPTOGMO66T21EWdiasCYwdhr24IdJExzZyMe+FOZ2ktUabO
U+O2D5FBxmbtXiLyHw1jBriM1bv9ENFViQzPMG8M5SWYHZwtypZ553rBdkfO8JCwwcrRj4cE44Q6
JuPhCsSZlfn8JQs1fw5hFBTtvoNyDfKJ1Ujgw+JgUzv6U67vmeKjKlt00hY+Lpc9fo1mPK5XfAcg
uF0NFoVg/wByaPi5x56fa+owHm5Redb2XUS9ZDMdFQyj5vlpCglqNYyv5jQ8DN953QrTMYqNbBvF
lr3WDOexXV6GLBVz42PHSlLv5LnPWH736Um1nywjf1LaCRvZZHlRS6OVJx8j83hTBT1ptemjWcEj
GYeS0jC7AFxmjOpGqw7rAbpydKlt+OiOk9+xHGpdmAHGW8cCLx7mY+iAulY7sKfTc8pqAyW4IKvA
pZUem0M6RjvJd6C3SVMynCfEvJuSC051n7JYPlmB9hjNlp/An9ZLxcu73RhO6664S8UyPvyotBbi
m7LNDbCZ/a0IOMztr3GkIFaGhUTTZxG1OSA5SMjW6OWbpDWU1fzW0yryXCHtChrPsuVNtnSTIFaM
Q0iDKUPH9huNoKUeGqH5Xqspa2Hc4oviOnjO8ibeaBgji/fie8M6svis6GGHHIISxTqBXNnzwI+X
cQmG96XxjXrDV+iERzpihLQv6dIhg31ZCXrmvgPsNNJFI5j0VMSMhzKIzmMv7nlSP7VOf+hzbA/x
0orP9OTl0pxH9tzvpqnUUTLqwAJs5vrLPNltrhm9vTR1QM5iuLHd+ywmd4YZgNkKxCUKtHjtPOtb
JXw0GovkGaZ9BmyLxWjIjBlJHE4lspLV5nFMiHRl6BAu04eYMYQbTNu0Z2RZThpzEob8DCxKBhcK
DJrUYJDqtsTe1odYHXZzEZ+08WuMoCRTrX3P93hS1E1SUstk43Yw6UHpsKMSoWVAtBaGdIYvsmm8
Krydh/Gznsur1JWd3U5suck3KwTPKsOtVQQOR3ejg21+ZvjHR8F30oUrFaiQ+Om940+RhEdtdPEp
0uT2/XuYXgg6eU4cyF+dyd5HgydbfAvtaPbcnCnqrPAAilggIEjUjWJJX4uYCUXNLmVlbM7lfUSS
F9jFS5qmmDAmuohqcN5yo7j8swsGVo8Yw7k/yan8bwXD78vO5db97fU/FQwC/bBFSqDLPtVBEvaj
YDDJAleFYxh/xlX8KMyp5Um+MCxqCuaHXOM/CgbyDW1qBcfVSdTU/9bGk9zBfx8qapZloXpDRU1u
+m+FeR5Xpd5nRrgvdC7b2LAeo7DjndPLI1is1ax2CjnGGau4mVGVa69QC/efHd5kd+1qxr1LgBqq
i/Gga4t+aMTomjHfJxEuXbkIcIledoGuhWmJ7ooBfzj6oYxBt4WsH5VtMjo3BjoVpWjujLj0IpQm
ZheC8NKB5fPkDS6zxVF9SySCKBjf9hbu2KrnfF5LlTHggEhIe2+74JpGIf11ioBl1h6ELY9ZafgV
pFCthH+RX5QxujPLzGcGfAH4v2pYWeklslElO7ZERSdm+RaO4ltQtB2hhDDkBlMcqNguOR4Icn4E
ghLEOnpnbooeoc1g7kDK1ys1b8Y1s8ZxRZ4SvofoIbQV6vOYHEAgvJGakZwVpOcM0D7Zc2+hi3OT
Y/ZLQ1VVUl3N4522SJsa62bBOZJ69qjk6iluQZ9WVGdlHD2YVGyddRDUbzF13GwE1HOh5yafgFPP
rpUdArXYOg483VK71ZAfG80AGNtiz6Db9Tkq9xUzQYsRL14qrKUnc3ofKqzIXX7GBrxSbbahmjin
hs5aonHB8km/rK2PPE4LBiPkkhLmwBfGfAWHRFMQPl/CL1IZ2DgHJZ/PTtZs2mn0dGXGbBKemp6Y
hQGVTW4e5lSOK7LCnbW64KsVXWGQUR9IxsBREXcfUjZPcBx9F5VJ534GbNhjJTuZlYINFr+ahb5d
TaWBoyPDLwy9DQMXcZOsFCmst5nKetDpBuqq6KFT3WNd6Z/Yjx5nDCorO44PkSZbakTrjdiWYiPR
YEpbY1PbWruKBZCaviQVXnuHd8HKnUlPMGcKyyolhNLFY9bpV1FNrO1BPPdUnqOlUFqQdNYhWEkK
0++5rM0+KP12sr5UZvloZnxD6RNcZr4UEv/ww3UZetgmolfN/G+wD4M/8NvUQzN/ff2Pw5U4H1ou
h3rN/RX2gRAYAQs8MI5J8xfYxyLq1Zc4YsuxIZBo4lc5ibBUKOiIc8m5YIzxN6Yexl8erj9/6stG
56eNTSSMaCKgNdzb06A/ZKLLtxR2h0SffGGQwjm6UruEbfY4GHF6rROiAFdJe8Q8Xq31CiIj4THW
NE6eaHkYMx0c11S6z26mbpveeu/D7BBqaAB6upekqz4LLNpMMToY03nwPIGnB0jNxHqG/9dGT06J
Aj21EebPNdaCLtpnjWRxaxhInsxHExMrOTXjqSAo3I7FU8BKVwc4HRlkbjP77WptpTIax8WOhi0h
FI8ZrkY30YDSFAmDiAKHRZ1cJo6jtIDCVOhAQW1lX9vILBVjOzp2j8eifAQyqaxqR+zi0rjX3KD4
yJL5GAcErEkl3WqBhihNZWjo9uZE2BGC1Kaq0Q8szlIRcDNJIz5lM3PdgC3VVGr0NrbZ7YQqrX2d
VOcGMkOPsHtdmWSvEPApRqIxxMlSt9Rw4LDYmWtmf4q7/oOFl8dihko/2YJdbzliyI951dvoFE3D
ISvd/ZQF5wYTS1ANDzM+sXkgHQwncC/lWTEbLyiGTSUW4wINnvPsInxlds2naReeiJuPxHEujczX
PXmRwEh5266TzLofuxjzf7rF7+BDQ6E/Db1g0ZMo0BwrzjMB1sOQ/bd+6Qpn7IxWqDzUSvVAaXiO
2Hb1xl6lh5n00a9oMEOV1Xlj3sYLlN7AsIMz9s5cetKA5jSmSSUzBD8FbWtD+zpEoX7Oq2oTkJi0
pPwpUC2rJvBimFhBUVyH3hGXSIYb1UTLR2s85yEj5CON6EqlcdZpoBXMKJX6Wo7Om05/bag0+921
pOsesnov1bcyureAjk4YDeVznzwl9OoOPbu5NO96c3VJNozo6SeiYCx6/O8EX3r+mt7foiwhyW7f
MhOQzAZYiKxKHdAvYmwmB4BbfDPbl8wT5ELVYr4QLYOGehk5kBxzN072NawzGMoRYVrDWtXoqplV
sGG4T3vTa5lhODR1EyONPrpNMJboVu0PIYJN7W2iY1xFhnsKl1tciunO5lpXLO53hasm4cKnkYGT
puOR0S1uKzNhCteVqCILk1AahZwDCHCthZyAUkJSUkRLbYF3mM9lvBqN9my0zZuKlN2gEtGoSGoq
k4IKZQjGS6OXfiqm+449wKB1RDUK3FAF0q/xqseA6peqp1nKH+29SIddT1HUZzy0YGxY4g5ociTC
lIISSl9qqYKiCiavp8je1xf7MkVXU1R3s6X6MoIZDflGpThTkf+k9EozRZuSlE8R+iqT7oEvXARM
KSq2NXKp9rSl7isoAJ2lEpRqSgtLrMQ/+777Pmt3uENUBADfv9T38X/Dz9J77V7/uNzOr/nn//0f
ZvVLeNzv991vr/9x3yFMwKJIdAxSgN+m/GwGhPlT9N1PvQSiBcwmGhW+YWB8+amVYCyp46f9wxD5
t247+99n/PrSQcHv+L7iUH8DKmC+0Tul5VZBlGGBT9M6ZS3njrdnv0DpZuuoudWmSP3EeramU8/6
SxHfUvKjLRhrBnrsoi6PUWTteEOu82HeNJlcK4Oxc8FIqazqlO5rrDwPk6CGtXHjjbsoq3GLlSP8
2R7O6zoTfX8i0gSMZBvLzazyRLoY8+Vtk2CicTtfiJeA+ttsgX3H77r4yJTPXHdJIyW1N7/VmHjY
Qbkv1WRfA3lux1NafuMDB+MSWX2doK1gGT7VLvTYFI26Yq1IVdjlxIzb6VNX3dmasjHUF0ngltOd
uxAYYtVhBBz8LPloyq91Hp+KhhFVaapfStDsjS6uTahuSopNsVSdMsLOkBRNvyqGifEUSWjCZbrZ
E6e6FK0D1Wu2lLEJ9Wy8FLYOFa66lLoxNW9D7RtPw5Ld+y1biuKc6pgf3BbsGLf9Ujh3PMxLIa1y
lHBIzX7jBLiEqLgVKu/e/RxDMF5pAdwPNyb1ebAU6kHaHpowfmo1Ilsro3DWhTaNkMutQ0GdL0dr
EwbRKWg0SDDgwvsZw3zK9eccmJuuavoFk75B0UlxoY9ImZHUZbbOq5Jmgk5josgBxsFIeWafTy/S
otC06E3Cpr+JgjuhI0Kb3rXxecn7swBHlSE+7XKf6+1ZW6IbxNLz6DQ/RWncujRDTa9udCfaBYoY
VnjDAQwCpIYXhpRwim47QAsWQ5E2BurLkIQCbBPa9D25tsGbyAQzvBsU+pFlthItUxYyacjbaTyR
2keFXZZlTl9JPP1QuOtH21mJPjgY8WeA5LNgjhM63QZdBbgd+If1p8a0J2TqI5bxz7AMgmZdvjhM
hgYmRHWTXwtBd61dJvJCvAnGoT5C6nDtaYl3jYlMVPfQ27eJrd5ECDlzo1rzU2L+c1MUwWp0xD6i
3kOzo1MVWWh46ojQEDQ9WU0JwNSXy3sR/BCZSiWBAogcE/RAObqgAX1Q4PRoP9v5WUU51KAgalAS
dSiKxkQvN7YhlHFtpUA7mjIkOLVBUQJZoc7IaxLOp5yupTp6ALXWYmwRFwb7pKnZHCsl1ooAJxc1
SWH2L21Ye9qg3A4yOmMePfQkCIzoPbOCetJlbzAPRF8Q8GPMJDrbKPIyMfk6CdNBHm1EbR2sRL4z
wszWkSxZIZLZFLjPMJO4mIgKXHfRtK0d5cwYIkcyF1m+U5Nk1SZTwZK8I14yBVBWYW/WGOpHWX5U
0pgw+ooEmmxti3Y15grYTpAwgGi6zlzXoloncQxYjzxvjqRG/RYWd3YPidy+zdTuoOetj47lrWwK
/rLuYsZIKqBGNI0AUl57vfklkJxxelsjFB/s6VDY8bFT7aNux3cS0UGCPU5U6sYdycFKxfOCTogn
7Sbt+hcbqblJHksBS8PMwVZINWZTSSZ2LzuEHEZA5dbAXO++unOM5LrV1gLGrKXwRjaZxdRJwPz2
JbfUvQE71QQ94WbTNgxZE5XICazzFI7r0kQPPAjPEIUXRLXf2cbNEM2+C+9u9X+SKB2xHCXxPhHV
bV6mGxFe7Cp/ysaGZWXck3ZzUDtAmqX73mn9P9niykTQEkCnLWZSC23gPxYBtlj8qP9WBPz6+p+L
ACJxTRP4AOv8hdj0Y6IoLHthNRna99/7ZdXPPp+2V1XJwCOw7teJIq2whSFDuKaF7+PvlAF4Y3+Z
KFLvGKz1VCgKZNzh2lB/W0FacaIGCOjCPeALG633SyUJQa8N6OcPon6jYfFUcs9a52zWXojO3+mx
nhPB03whp4wHVGE29z6mpD9vKxU2pYFyWuPMbhhpEfjOkZe1e4XV+YAH0QpTcrSJ07hYJ5K1eBtq
n3yUfm+9FAi50lXfHkn3DLmxbc+9wODD6mCk0h+K4sHCV7HgJc/hS7mGonCJLsOn+QZanxMHqiuH
iYf3c3wzMG1xuSJJBtiYryI/3qcv7ZbMgfkQpivaDQqYt+TCb8+7eruYz+/ge39iIjVaXLhrEAQf
+bbA2ghoh23XtXzR2NQ/5J9wBPbuG3dO/gJjiBXbQ7yh1zZYKvka2UtU+PRba76dXxM/8xPIRzjf
9zkhYdzU/Bq/0luHEZSJVrvOtzq9xVeprZuDdo7adXeIfPK8Kw4LepwBIZ8nIoInJTue7AWtuJum
mEqcAZGUFq5Kkayyc/et/8IaCzGTH+hrpb2Hd4Mamr2ms+auUnDvMvGCoqy+uckKjVnasVUSe1s3
79LgpiPtYJW8VEgZF3VDsEHzsLO9YG16zMT+2Z2BbS+DJ4BrPBj/eRKGbvgvdAm/vf7HoYDUgeca
lv3/n3f9fCgwBtOxRzHuWlYQv+gSGMgheeZxtVhF/GSsQtaMFQsCyx84lL8xBsNm/8uJYGrLeuTn
z3vZQfw0Bksart3C0WLEw45fmWQZpd3T1ADGblXlMM0l8UChPyGXq3nQ1LTzkwB8Oek0Y5N4rhOf
5cTDVjn+ULvUT25130iiwAhJe25ZaGvY+OYindZJY50hmG2jKT3aEXtZYi/BWHe+JrONxsfNRjzt
GU+sNIO9rNC9Ok3sEXyCAaSKb4q+9XPMLIWM79OZ2xKrTQCTzl7M6sG0Swx1rwhxSvEhtLPk6VQo
qPsZTDRsdT0nnKLd5W16Z6f6l7KAHR0xiuu1t9wNAN6O6wAHehSjTG6rnYgR8VQFzJByBqgfZIdW
ZDW5IQFzEdfv5+ymrt1NUVfPbl7srZDdixltZ2c8RjFu3SmVXhcXrx2UvNTItnab+egN1qnSYXfC
+5q1sISiJYF7CjqvZ0JC2QOKS+Jy7rE0ZAqZiaN2YyaE5AAhdSP+6zZfcpWkjcoIX6M2PHDVAFgn
sw0YG0PxkDi9vLq2GluhNlTgs8/HJXoBaYZvUiPHtnVs2vkmKXtKJXbWs3ajusRDWcaA6CMsvHi2
t7W7VSN5ZWYVneqcbBi4XVSZPpsfr5g0up9ZT17nyVh1VlsdISp8VZLmqQ2HPbXcqrYSaLlXMbzH
0N4i6p4UIlzVvDCw8BLxPIFkm9huZuPOFPIUatDJo+QmdaMtXeZL63zUqXPqC3NNZwqpezqM8UOg
9AsSFz2KrSVnxaIPZP38bRTjF2Yg4dohbgs7u75qrOUeiFWN5Uv3WLclPph2pw1UlpDO2TWs6hFN
dSUfi4RkQrfeMGBlMGIwFiLqaQDRkJk+Ud7rgoQTKnebQdlkZh5oLJZRyU2EZ7ssPx1SYObIOtUy
toiKMF/rZtglRSlZ0+t3g5g7fOYzupj0tsqSSzqoBft3Yh+cXmzrFhJC51Sdl8CjEgWdCrqlWzrU
IgTpbprHSNOezHoAN0siQfCNMC2fOaNn0MQNjN7iKTyWzXTbAA+1FJTkjYKDwGHONyEkCZFziNuU
azyiuepiPqp9KljP1GJ+jLvXJvrMNbFxFNJ7qFileS5RGiWlvunjATI95AqzYqDdH6JswOI7epVd
+kWHXbI+iOjxH31H6DruWCS1nP8EkvyXwlHnMP2tcPz99T/uCMShhrC4JSyChn9dRRumoJRkUQJ+
VF+UqT+0a6BILSChDHeWu4Vy84/50XcKqGBxTPHI1txicfM3rglD+zc6Cgv4n7/05fd/uiYESosk
at1oX1nT7ZA3qac36acmSMHoLWKFCtJQGg8Vh9824hzlsDbq8lmzw4OLhtwe27d0ErdLlPgQ4pyj
Za6YsohhAArnbHU7v+mYC0mGl1kdoI+oaUqZNdNZ9XD6dcPri27T18Gx1KN7CTWlJnV0GLMVUjbC
sWyIyo4XIcSKJK48Sd4v2AM2rhvSWlcxs+jCrk6J+hngVjcIaVLH4sKjzvFroccXROaVhrkJ9Beb
AIEBAya8S98B7ZWSbjXh9KhF4s02AQil9k2dFjRlsFcrlw1qaMKYhIUCjTSfp8deSe+yDqJdTYQq
wZTRWJ5MWbLUmLP3op5ukOzvKo28XkH2Ub+0v1Djy6ihcq5OTapgwJtHAEsYkdXplIieUy8hTld4
xNHRxUGKCIlRryo/b/AbZDEi2WhXLfOTzIVwRV7zk04sg1QjL431g+wRAOI+sUa8o02IeI7Jeql1
UDB7BDytZwyEK4x2t3Oy4dYhn9WiPcxG9FBiOiT1TQGfcg00C86D3nmGq5CwkpQPkhOjc4Z19Wgp
w1E1Y39IEc1rDtvrbxgzrr1gkKInAa49dUde3S4YyA7OA2XbltM2yEDcmEzsakwOhIWqW2HNX6bQ
eSrj6n5uS98uzK2pYOMtSg3oKRteCzi6qF/bpcAYprG6H6k5RIzIuG7Yr8fnDvnCRG0SY39FNwCm
O/UWSnk/ECphpdtIq47QhL6VbQ8nlhTFlJDpAm3cyLafEw7xPBsaEAcBJx8nYMdJyK4bR/EAB17b
hEsOkHkmWwq/rr4mhx79zucUvDScrQ26iNE+9Zy4hYkoskMQ7ei3k1UQUUvTIp8IKvUHErh7CzDH
Ahm16HeccF1UxD7L+qYN3pTio9CKlZHARc/j43cS5mBT2adI3wxiMLRtODovkcCtQ7Cb0wDVscUq
lOJkJmhEnoc83mtD/ZCPw41qphcMEhdJZNGQ0viAeJ4LjCExg9gSrEPrQtaaH6vZ3Mqg+ySg6XMs
UW4P482smPdGG84PjiFNv9N7dOD6WyndFNcNiM9ZxbZh296SgpqZNbDOifowMl5k6LKCxAVjG3dh
k65VipwEz/M8XM3kPW0uYnweG/2xd/BWO2GCCDOQ7067J/M5JOyVAU+t1rSE2gnKsrMfuoBia/Hw
uDHz0JLY7ew4quSysHT0HUe+tn307C58HSaPmTXRGjJCwnWnnIosvFHzFjS6ozxruF85x24wD3mB
O3k1XBM6gmGdOeKLXbJTCcMLScO7oGtoZc3Yi5LhtqTLajR2nJVddF4Yp0QXBZb3z70FGX8CiOXG
WXyYCyriP9+CsLR+vQX/4vV/3oLmvyB5/bUgy/yXbjNYWYTjJnMN49dbkNEJIgasC9xRNp/Qj1uQ
q5RVzzL1+NsuT+274OpnBfdvn/r3LctPt2DLWJ5ayHBvyM7TCdiU7n2ri5h3E9QbArOUxQpe1LtC
RGujlLjG6gvpp75Lix45PLn1IUDjmajN1hr6jWBPHSVHqd8b0BW5AdThtYfQXFQtcZFY9Fz8akQQ
2XbzVDJqJ1waVybBptPrkOn3o3rGbYnZ7NYJbvv6tSfPtYVN09QnaONeHTyx9YEzQGTXHHiB880u
iQwI97K4G/TzqKOJiiyiTA0sVgPOBnMbReAJhE5/UKuS4CmdcWw6hyepM600r5YmE77GCi13cJlq
TGZ6hmyKOITe/Wik6LeBPWHPRzwxvvW9gu6hkWt7yPZzjlFbuU3x3BXLxhPuQsFFp42IqCRK0FJn
XcEExilY1PL8oszWWZuESsTye2Rqos6ctvGcH/vKKrdxk17GeXY9PXcQqs5ECuEaMUxSoSyLo602
KWuN4mY2zKsyyKc6rm/SObi09fs430uXK1ZGHmzGfq93D0F00Jxi2Fm1fhZ5ctBU/VyrMIWF+cBW
ed0NxLLFie56xUxsu5qT0lGglrsmTXSatdFj1303hzZrtBpxB2lq7HUiFgtSIYitnYEdkqikEetS
WGy88uFNEaSwjgZ1vk2WUjr8g08T5g+LnIe0TfaTuJr+y9zFsH47Tf7i9T9OE4sQQwP9JKJMqP2c
C38OY81/2Wg4BSU89ipWrL/MXZB9cl6gXbJxhCzH20+nyWJdAYhv/30Fkr1U579C7n/90pdz6+ea
urKM2TTYLd0Ew2UEdCG36EPQQxYNI0vPOurDekGGlCsyz4f0wWz3sD1JA2bmL93dHB5C4y5wmU6c
hfbYg7EpINPcF/3eVW+luUmVjUDH3AJ3WsHCp/DNc69715+wgyrvNaGFGdQCNioXQmkJdttHjxBn
cq/tcVTCbwap/G0kh+KW+S71TguIFdvpu32APueuJty5a51eEcEnYobsBfcJyuxsfAbyvFD11qMk
UswTa3kzejwj62Xi7CWfw+rJXb1YLhApbwHohZgcnPW0LlcQO337eYH8iRU7i7m5ywfPfiAChlWj
eB0/KE0hurCkHsO9Y9+12iY1IctvhifZb6kFpEtuyMMS+Qrmj+RqiKCk5k2rRoUQu0UYuXae0PcP
3UsAmj121E1xGfLpWUcTiClh2HYF56xx76gsIDeldQyOAfGIDhMG0v9a5qQA61ho+9qMvZPI0flr
gOwq8BE5EQ5nbIYHcTTys3Z6HcXO0g9VvUvLjRLstfquX8/+C8ft+j4CJck04b4FZQ6wDUvEsKHo
UZOTAVprra5f+AGR50hMYO4e6gZZz7HQz05HHp5yMtq3+thALGLLGuLuYWa2igOGMavi3pHHGG8K
2hIs5WyF+lo5B7V9FH11J8atex9PwOKEAySx8hoy5EyXqHsUUplSeWZqf9otbgj+Kl3S2MT6nS53
6GGy2YuvlQHTjrBfJCmgxAsSq9hthyTOuvHFsoElYm7ZoOwXxPLcynYrH0gzWX7tACQ2NvzDLKP2
kvCa0uhdnHnrPMkP3Tlocp+VL1ATu1uigZpbEJGv+hM34eu0SW55rxD/ndH8PTl8xd/xOqzZcdTz
EzpPG8NvHhmDIwwFQ7bJ1OciJksxIIF83hgQHunQSucAdRduX41YeiWP0YeaP2jsKr9xiStf6MZu
+3vr1fVz5xmEjko0HOaTescvBJS0sxPd8NRl7h7ODhvbTB7A7djqEdJOutFtclQyRunSvLNMzDIq
ZPMGVANMO3CSB9SqYbZS75NTxNuDGzrDSQ8UHaiN6vHweWy3CXGGdrBDVX1rhyfLa96IrRAgW3Rg
UV75GJTGLrBXev1VOp72JOXb5BHSxUWKj93GLFljYpRQ4Sw0akj3QHtWLVGllX4ThjnDf7GyavqS
VQsSR62fqybdFZDvh5XzJb0t+1t4eXoJ5njFP7l+jaOvlZ54Bf8ihOxBZqXG55SYpz56s/B1ROrO
MuVXN7boC5SrFTo7d7pTcefUFTRN55tOHbRMzJSbpL7yzUmmBwu07129g11XEs7hzvVOoDwf/as8
qYfiatO9lgt0q/sSfrNJVPvI35QP/jQ7KLZAw4W6Rstu8vcakACc+QcNVSOs6RDGqFw1LfqUYVXu
LPk+93dNgN9m64KvAwfPn2BOuyNXCQfqsAnPoAaW7FVM/9uwI0QK6DynLAC+sAQNwLfN2PP0T0mx
TlYP6mp4Jo+bYK9SZfl1TITXfdQJeR5Hy/b6nGDmx4pQjHYBB1ZXYg0GMBgQhS4GJ8abfs8IEulH
9cV8Fy/xc7LloPyqfWYvMRqTZ0ST+gviDph9QF6vZIQkd6UKx+ZqggyvLoFvbNV3QmD3Ojsa7GZs
hicvu8tCNuS7aD88aE/n6jV6Jc5e24Cp56tZBfcMguHAWpNXPCaPCLSV1hMn5wXMKQ3p2sj8+AwK
jX1cXa2XnmY8JjYy6l0ea0CbAUz0x440IcBg7Q2+Ji4HyftmWqHawyxmvFf4Z+KV9h4+19/M4cEK
cqRorxoqefdoRrsmO/PrkLghSETP8lQ/mJ8NpOUdY9XMPSzumfEWvxufbpnda8FRtNsmR9qTP005
qkxG2UsEAaP3jAitaz15Rr/rOGKQjlz5/g2+koToa3ZKdW9k5wlSZnamyRwZBBMZ29q+wVqA/2ft
yCl90rMH7X3YixNMxXabQ1HivZNtK48PBNDwiRtsw54sVK2N+5kxum3SbXVKVVhNLwudqtq4rw0p
fZIE05XpskB7kOoysD/k9isuo2BlECC21cdbU+O0kQdjuJDfzcx59potjIF9sTejG5xQ8t5011dc
ZMONYr8uKiaXZDfu2eDUmyvF5zJl8F0wCKhwSfrgx1kRPOr4Q7N/uGrP0Jlu6gKDrssq7T93nFh/
f+04qRF/f/2PGhEl+U/NIzXanzWiRY4SiUw2VaK9QKn5qD/NXVnxUwiq2IMMk638nzXiImCn0zRw
+v6BI/p7c1eq299rxF8+9d8sQEoimQjbghqxNDYBx4vdhqAb6tE0QF505D+2xqXThurOqNMLeIp4
N431F8ychFeHVDlCMdNDkBrzpVJKFjJgehB6JRuD6BA7tR4SxYEs2xAnHHVWuDMC7SbgeihZLZjD
l6gtzpEe+QYnnTEWqFKtHap/P0ygj5ocE1D4BxFu88y5G418m5pyy3WDIh1krlbeZy1++CzZtGAV
XThHjausYThCanM2OB39Nsk/Iy3bKS4q6fht7uHsuoqn2+KLHujPVRBc7L75DOzgU8qWtF0AJQWK
Yb+2ncNsirtMm7fRaDyNefg6UgIYyQTXov9aGHlJ3Nt7oUhipg3IzA4MMCtp+LbJMt9aYX3t9GIL
4/5jinTtCBlhPTY7tD1XkvqijUynE3sRh4pyPBmavM9F0R2VsRxOFbdGJlF2dcVuXMg2cVgtKKPd
ZDAiVBLQt9B3zCFatSS/mRItnhX2T3OIyq1/iGDA5DpMnc4O8brUr6P1VQ8/ZfM2aT3PubyJskur
o/UqtdFPGUslqhuiO86fnZzccTM4DPW0z9TQz+Zqb1YqArrI6+EDhc5nrZoAF+V0N/f1xs2boxPd
KobYhwAuTSfbVywKa5IQpyWgj5sn4GQvKJ0rOU7nDAq7BzNIu3Sip8tuB+wLO71GztFAV2KvRInT
Qd8LpxtTb2GrLIoQqo60Imu3gYsmkT2Y5rjuKtczWMyW1Uyp4nJbjEnPUhAmclJG465OWuuAJ3ox
Qyxiu+QTew7zE3YEKUF2YVltElaYULFxIvdZS8i67aXGxP/o+XMS2U/Y8NaiVWzPbGquBi1YD9il
m+UJaULYTpafa/Yes5dnlqGvoolgNrF05/zoiZkwodpS/+hsEBRh07+M56FVDyQ9+IMCf6g0ZLNX
JRmnTo4co8drTcVXkCOUNRZ7AsbeJHbxQ3/rWL+aifrgtOJrN55brq+gNXMmm6OB0n+AD/z/uDuP
5bqRJUy/ysTs0QNvImZmcbwhD70RNwg6wfuCffr5oFZfHUFsnunW7kZoo6CoQgFVWVmZvxnMTeop
ypkoyYVLk2EhR+dSS5UiAera5FjWiDoCVF5UODIEqYEfIDj/qko2Dieu7kszVZVw10ydZ0w/1FtV
snrkfZNtGg00KCN5bfvStlZiFhHiUMEL4P3zwbW48LludlFmyb6xTaoQUrZChWAeB/7cbspnSu/v
cg5/PCCHzqu9CDiie9h1PfQ9Ln1+mqwH/82Juo3s6Q90EJeKA58wHoyZkAJkPMcyh0WD187Wdvkg
DZkClBOjC90QB01FTxs24q0cxfbax7N2XeollowYCvZtDxZAcpHdgOwH/4ycS7JgjCGJrifSKmeV
DBJyA06HvTMOrI64kocXA9RPmKIUCTMujfIzpVIu9djfer3v/3dXUTTM/jTdUGULhDfV0U+E92BW
AfyadCanv//jhAQ6imYAwHYFANtYKvnrhDS+nXVjixHOKzRZjt0fJySlYQq1VF/HSvHop/MD2c5x
jP8CVeTvisH/oDOJGehHJ+SPqTsTWeAwUsPSbXtpKxzbPW/jWj6rLfNrrcj1AfTDeebmyrxSwJVg
gOBXtJM6Z3gY8JxYNM3YKygSaauxv12KkC4N9lo7V4S1bdKun6cOzvBgJhuVrI4qROdxDfASogzp
gbIFWVMsAgEGQOVC40t0CSTftZfgowHRSdpNEeTAs+lMjrfxOGsoOqAQKZX3QS3eleAha8HAKnF6
gW4Xu8RbVGa+aWBEjUaplkN0LayZ6wdzOb4PAh0qGCoCsoxc74iuy8GUEDTMBnVdjYvd8Ki08kMD
PdVxmq3XkZIXOD+MMw7nWnguU7rt2mJZ5dWmRbo0M2N6/kRYP43RjNLWAVoHpkGMEjRQbHd4iVQT
n2RMDLqzui+TK2H44UjjutckTkYPyS9wbT2cIt+7RdAjdK6p0AOJvoil7FpUjFHnOe3dC8OvViEV
8FjpH9wMj5xsNHLLX1qbSkD0pEc0A1E83MTSsA7sqzTULi1EF4qqUs40zuias9rizDYFJjZmhYCW
ZqXdUqRDNgfcetG6r2UDQs/l7B/wK3PQSUE14BaXauLwfUSakFrmVZ9Y+6EP41VEItGOGYUb2O+a
ChqQVEMh5VBIPSxSkKaWFm7+osjRHHPZhUBULw9cedbLXMrlfWXEtEvxS0A2tCS5wft1GZHsOCQ9
FcmP32urkGSoJSmKSY4akqSKZKlu2jPg6LsWqUGFZEodkyqSq7j3Vk6HJEz+mJJ6YTy9UUnFYqf3
NvWYnQVjnmaSsJV1sASnvbVSFT3WMadzxuzOGPO8eMz46B6n+IyoMKhJCbEtkDdVGUTPPuliPuaN
VkqaOFdJVjYIf8yazDLWIWn36ltQ+V9/smW+23hW3/bua5Yj/4LPz+Sv//c2S/jzv8ff+c+/+b8/
/5Vf+f5fjgScn/6yhIUn+qv6veyv36s6Fn8FivFf/v/+8Hucu+1zKD15VonneJ69vf8c/ygCoww5
ln1106AUTZD7LH4a5uSG8cHv/xU/9T8IJWCowPH9Bd/4K37qfxCJTaB8hE8kuH5GdqAyYSJRik4S
V41xvB9VaBlACMpE1KH/7L/99Vp++iYwmr7//X+ktICyIBXV//mfhOJJ/Jw8ujK5YXRNopZu2Zrb
0rOUxWCilV16lTqPDEBFMdLkyA6nQUDJSpUgcRi47cU1lPu0iyGswXr1s2yrk21m9ZlDkcBGE7LH
XUs28JEGRZzAnkcnclWZ7qpw3zQsiYs+x0pVArB7bbclcqH3MWZ/jbhsJIBI9WV/MQasBHZfKsAY
0GY7r2VPQoWzXKZOM9c0vDwNxYaaUkfhKm9lFXS9k81NRUQH0x+rA8OwkmK8ylPdeRvyeO5pmBiH
4UsgifsusM41GxQeESYW3lwUBDOZGIh5O/+K1HmR4xTKQvEWkuJmlFVMRXlCAchbW1KDSw8O9I5/
AT9PoHei1XOvo5sfAkce8KqeDWMbLeQqVgNEQ7InWeAlfahRBI/NGkqNfVa56H7WyqMr4y/fhTBT
IdNYhIDUvTYlCowxBAuTfl3eiQeo9ZBzuiRb9DFMGVL5be0TJEoNsmgwPNhht7JkbynQCpRt90qJ
JQillB4HFfAC+ZgVLPHWptxD0ROVIB6nCRGGGPCxtEjlDrUXvmSBZIG3SbylYstiU5jONrMxt+6j
N6GpSxeBzax3bjopuPdCDedEgCVgOuZWpD8Hob2OI8/hwqWHu9atHuFZwa1vvrimuxCOBZTDitDL
fh5JFm3t5VTrrJ1dAafRPLyO6g6Dx+G8wrULsQbaiWqIQ0Vkzwqfspo3IJ2q4CtRKjcOyX6qgKST
Ewgfkchfe7mnUILYftWsB8u/sI1k25ZItuiYniCrRdlXQTGu0tFsKtZykhw6ubrrHQVJVhAY2mDu
TBm5frfcSwyfUldS4PZUsIziJLkZQI7UmrJSRI6yElSYpNhHcbNz0ZzJg9EwLwGdnfq0OMXIV4qh
ikSbkLWr+E/Y024kfLyrnmlk4Ujbgo3r5ku9hERVqudxo1+YKdjuJsbamCs8lO3uvxuFDQgO4zEU
LJFtGZPNz+KwrvIPpnns5Pf/isPGH7R/EXkhmI6ghRFA8FccphsI9o5eIYN+bxT+yGNlAzttZGCg
fcIa4beO8lgOCuLwv2FoKsrIwDzGFoxFqh+PDkGDnx9hCwDDiLyINHebqgPyWaLfA58iWgQDXS7n
NXfaveJx1ZSAFiTJRYA5cDdI8zp/McGoFq24smIPpfUKn+qgTe8SDVEhuZL9F5B65apE5z1L8EFQ
+p0uCxjP2OWqEJgVOb5S3eZKS/z7RHrqjZsBoLdIaVdY4jkMCbmpfotMJdsCq12P5rmet49DCjAB
Kba95UfDzLD6bB9H9nVTBdE6SVJ/ZTnddZpqiyaD0YSm3VVXC6RUvtHncPkb6YsaVh3ME0A5rG90
l4Z6K5XpKqR048XpLg0pUSnRvqCNqebEcpvijoCcaAE5qtNipSrWNpJlRGTgSthjHTapL9iG5yZi
CmxYkMA5HcMIw+OnWDVnjckRYcQXUXML9H4ewqM0yblLcZ/R5TQOcZ3s4tH8QroLpa8GoKiy6K7s
6CqlBykZKPGXwxg1qFt757qWrqwYwYUiuM5q/LK7hKZZnRnZRhNA2TUVFeflf3FKpepc8ZAuhRBN
1nGCUEE2MyFUKL/+/l9b2foD9BUl2Q90m6w/UGwB3TKKxY9gIO6d37eyOmpAklLR06cV/03N8T9b
2fwDDALcK+64hob/zT+p2Y779Hgf89x4EcpcccklNdMe9/nRPs67LrKSodQwPNop5a1TCOwzknnY
yn/G9Z/S6+PUbQofmA40JnZHA3mIlHCTzTW2QHbVUVYZkGfiqPcRKIl6bRe3f66+vx1wyiH/c0CN
T+mMYI1RAfd4wFhkvhGpmbaVI6D390kYvHd1d2Z21tbO5JejUP5hYvrhe/wx2mR6qpqrfpWkvMdB
2+mAcyOBwh1WFU3SbFvdpk5WP/nycJVI2NlRWEvS0YkHC1KTRAZXRr+9rUy01dRuWdn2shJbJ7j8
/CE/fiOk9s7oZTAunJ/eSFkJS3c7nrFPqHBm4dwDKW8jzFFE+0Cttp+PRlfh15Vlc0oYYL6Bg0/I
e5GhmYTLQNu60pkz7KV33fj6eyNM5tNAD9TUIBzf+X0VnMliayvPnw+hjPWYX/YHWmBQorhvKWPv
5HgVBb7GnR35cFgL3XuEz2GPRkVDq09gg1ejIj7AcW2bdC1RDv987F+uOuPWPBp6csRWHeqOmsT0
6gJVRleZeZVx4hv9zfQsjh6bueFN+vP05DBxzCZkDBPvEKsbttlQLzmb5mY4EtDvXZsmvay/VIOz
/nx2H8UD1oaJgSkdKzhdP48s9e7QA6DTtkn6nqnQ25E5T5xnqcOPolvW6ffD6G/DwUeB7mi8kRB3
/CEh/NiNOhAO6oaagv00Msn1+KIBQvH5xD7aZZQgZRQyuC5/qyUeD1T3mkzdjVcauuZKDlqY0Ac5
fjY6+0aJzc3ng320yY4Hm7zFpmrbUFBR2WKgsUXOh3yD2+j954OoH22Co1GMybuz1VzSHTuGwD3U
qFzqN1C6VqaOFkIj7xIuZ4YMQQAbkciiaxVfDTbE2iIgZ9JBOeOYo3rnqTU86eYzjfSqPhEHfklG
x1BPX5OVxOGt2mPH9fiVWzWoVRhmfFvUVMsk31QC/BIeHQn4noCETzWQ2eTqphVrFTA7FsqHOjD+
zYc/eopJOHKKLAqcytcAIbxCzZIh7ruHWvpaF8r88w/yaxXk24SZr8bj0uudbFvA70EQxAwVxc5D
3xSPceRDYaForBdzt+hmJjpMoV2uzFDGBMhdGwjN8ZHOFD9Zfv4s30LENEJq47v//iyTDMJr0TgZ
Ita7o9I0LFbGgMBWk+1MHMaEuyyG20yXl4kRLu24P1PduxyeRSI2QzS8qP1ZieXYEMK4sG+6UF93
cMo09/3zZ/xwl4CulB14Rw7s1J/Xh9uZbZDUrrpVBKgIG23HsF2UIPp+b5jJV8ma0kdR21a3cgg9
BlloEb8FenliFOXj2Zgq3ROFtG3aQqBt5oH94ePXJWS6Or2uYVT0kOqKctMTr2Ut2sa6O/dMTMvC
iFLDqxoAZaP7GWvW/vM5ax/GVfPH00wm3ZkQOivYJVsVCp+DwKyG4AcXJWNdpcMy8x9yh4JTaj2Y
xquo4r1qDtuhei2J/GGHvK8GliQ4D0a7c5XEMB3viNmDTD0ncBZiRIwlN7r7pSVdgik61xTvi5rq
h9CsVrEWrQdQoYT1RZK4t5n23RLibw8NnYXxy9pGztRWAOqTHk8Wjk+rswKerW65z6LV8Qh5bfX5
+/vwGDwaYfL6PERwklI1VfJvePLvYYWATqifqTYYSYyC+zZ//XzAj7/XjylNtmuArA4XAUvdljhS
WtU2cnEdyS/iMpl9PpAyvpzPXt74co8y/igd7KrkEvMtt/AbeVlU3f2A0qhQ5a2RO3MdsJfnggS1
abyYyYnc5sOJwjmndqLhtORMvl3v6XJrxhwKAaYQwFJbaWNCJdOrq8/n+eEaORpn8gVltVbrQmUD
SMEXI9kj0HHqRX54/I7oa4A9pBXfvOCPXiTalJ3iurq6bQMcaiIDg6hanUXaK4WERVCVcLbwCHTX
mfPlX0ztaOBJdoEiE4QCNGS3TfMIzQJMsXTiJPvw5f0YwZpkFhrN8IZekLot7IOn6wtTVU/kmadG
mCwDPe+aPPd4eSItD6YqEKHRTkziw5V2NInJChjA9OtkRcBXtWxpRADBQahKOP6g9nfitP0w9h8N
Nd29XV+kZjkO5bubEp3DVFY2YnBPzOjjjGo806k8wFMay4/He1cTqFyFEeOoVoksocDeCFyrOSCo
ooJmUa6l6tA33GTr7jIoH+Caw9iJTkz227n8SwQ5eopJBElEoAw5d7ytYcXIUOkYygbpfWfjICE4
N+T0ITQSa55DoJVQh1RNBLrkmZq6a0XD6BC+jJ80Z6Ml4qhB6PfJ1sppFVVOcOp9je9j+qTjNdeh
2kDF5tuZfbRFIcT7ZoBPAryd2bDosGhTlsMSrC+dJlhLziXgpc/35kcr4XjEcVEejwgVMK0xmNgW
yUaBXYDWYvHwL4YAUGg6VJkgU04WgWqUakD7gwpK+oaiK5IaeOQhz/J7o0x2j98Wuay7xM+mwfc8
DOErilmChP7vDTPZOVUoUPYreF+evW/TM3TGCvdELvThJzl6X5PlqoRG4XQtM+nVc5ziCmerha+f
z+KjaAaA8j+fZHyEo6+eplIxiJQhKpppTvQoD/efD3BqDpNlFWYxbUjPISAXr43Kljde7e7998YY
b9BHk4icMOlzYzyZrRB59HyeY6bqKd+Vrf82eTs1lcl9rA6doqPAqm4dHTw4XAfPRcDjd0eZnJG6
yXTSgrtFZj7ixJdm997w9lvva3pI5jYKcm3BRNzsrQjwP4E8oQW/Ochks4s06wpUAlT8LUDu9a9N
Sq+kP7HXTyxfa7LXe0Plm4RsQqu/8YK7qj788zflUGs3ZVwIQCKM4x+tLF0pXEOWOLaiEMesYNfj
0OXDxfi9USabsDNrs7F7cnYtgPkApyCZtcOJjf7R4j2eyWQfRhqE3LojMRJGAHOK23v6VfK+/t5E
Jhux1r2kcUIurL3yJdDOHei5nvmnecc/2oXHE5nswsGTrV4SfBLDeY6Ux7y569KX35vGZAtagdTK
iCywP+hcOKEC41gZiUO/NYo5SVWFSOvGyxiF5oWMe4zqrfX+N5fW9MgFECJ5Qz5+kea5je6H7M3s
/sVGP/ogI0P1eI+oSdFUWsTqRZNoJkl7TGORozsR4j/a6A7y9zSGYbhzCft5EGFbHcJ9CvnjKFDv
RohNP/2Lz3E0wmSDaJT1MBZlBFC5+M374JJRd21PzOPDbXg0ymSHqFJDAXtQOUNUqIvo9gY+9CgU
r35vMpNNQuWhUDtD5tRFxL0ZYUlGhdnSievcqclM90nmCFNTSact3DxtlrANzFMFtvlbk5luFK3I
Ww29U+4oLpjz7rYBkSTrz58PwjdgCU1S7p86tpMFoORmbkQhp2KXZSshU8XwAWorYrjygvDC7ZwL
ySduUjdGFs0wXh2FZKMIdoWivMUACQMB0DYql8B+t1mX7ADF3UApuEhkfJM8OMl5Opdt87aNvNsq
wYqalxU6z4FX3KdQDEIFKJaS2BvN90LUj5HDbaT0kFqoG3fIpmGZ7EHvylLnTZbs5wwen8jkpdGr
yDGm+yaU1k6fcVlJ3hIXT4Eaj4Gyuam15DpLpEVq2fMu1G5cTywcV5w7oT5LchnYvzla21TX8ZAe
VBVntjwKwV8YuzQN5wUYATsUd1VlHUJD3IQWMKkSYFRZlW/AUyC4vsUQHz19eExUcREmwZYVgVOW
fCVafdkT/nOlRqoRle2wmFlUFfVC5rolz2CPJVZ0UwB9zbFnCRCGLytz2WkOal/9fBD9u42CbxQk
GLsKCAfOWdbki4EfzlCRAtM0MhGgo8nS3HCDbVCqS/Cna1sJN34WgxQr5fvUuEBuAmsK9CrRlO3q
5HlwvNWoYi1wDpCoImvJS2c3OIOru4DAoqflvkHzz7MuWw/zaZ3Lg+Pe+3yDxLinOAQVcljnQbtz
PQsSiX0oGmPjDPo+F2AHY5OCZTlHcQi8ybNVe9sk6A9qqOwsJCUqJmlYIyDb3tMqn5Wc/QgIuzdF
ku216LkLIUDU0dLyy4tS7p4GmLB+cO3qo/xLC6iwoeqOfa32lLgvVSHPVdy3hzbZV/0XPQr3QxCu
PCSgw+HGwAi30qqdksYb0WzFoD4HCMwIsGVaWt756jCP/XtrOIjWW5fYBGkRoGe5OLjQDob23Mvx
lE5JRRB/uW1tbWlnBTRTxUW138RqiU57GHNnxoh0cLeNi4ZeLr9a0F3btkIJx13kSrvtgmQjt7d9
qs1Fgwo0yuN9e6lIOtLNI+PIwtP41iq1udTlOOqhG1UZm1SDXt+YKzQu8GCuN1lmjQrd6HPEl4WI
ASqvdLT/5RzprKhYpn2JU4myM/SVIVdzKcDxuy62osJIucI1vbZo2QPUFFdVXCxL+aHMUkCKz+bX
YgCoomNQ4labmvYOXyUViClDgC5aFs7KcO79SMBY/hr6jy6sV0lLlpX5zcMPPz99LaXoY5fbeKQH
BXceThu29p7CXJZD2oEYMMsIQGo9CqOhs0USce75LUp0UKIUY4nJCHyaFu7289BCo34Tdr00gVHn
0pNWIbhlUF7s0rnQxSqLhssa/aheOZRWPrcHDLCwncr0J0SvQSJ9LYNny27WQY/KD+jIINHmuhyu
mDmSTufU7fFsOOjhY2ihUkgiLvwvJvoonf6oxPGakg+s93OpPFSyiZ36Y0288JEp4MHcLtpVzkEL
9QvURNBlEj5AKlWvZoGhX+rVe1z3c932loVJOZGrlyi0jWJiKoWKu4+qJb4O4ZAuMuvNAtuUxBeJ
Fm/KrFqUOEDpOUKvOaYWCdR7Z5PZa7s22NBntjMsktC/KNDJjL/UfoyPJVq3Ht634ZZ7aueoS11W
1wEG9Y2GVBZ9wfhSb5pFk4qvBmDQSlnbyCnOVK0ldCyi3Jib4kVLnDPRBqumaNa6Suzy+3kB3Sgy
xBzNT4g5sAT0JdjyWQQfqtSLWZhbu75PdlKBQHtr1vuxciElJZ2lcEsXeB4bZxr/e4+zk3tvJ++K
0JF7IH66zqyVHmR0JlwDsKS0rxtrg/I7ERMavNa1r4ZivXWF/uTk+VZGz4DrzDzx/L3aHhJVWQjr
NvOeUopljnNfZveJEi5ClKNSuTuXqgtN6pYxEbMKeKOqM08iML95eEngpVOK0xe9scJLD12D1jr0
+8BBElzplo1iLYUkHariPCmLqxjsbp8q57IH0RedrbAr3gep+uInxSpS802CelxlANnPF7GDYpWf
LjQXjkHKcQBQ4SA70qWSeFtX1hYAt2ct82/7clMiL2nVj1X9xWvRHqhBwSJLqiCAmRlffOU5Qa0f
Hv2VhuNjRXNXhtIk8i+lqa2b3J0X0dc8hvwcubs2klDsRAOhRCrTDPuVkhTzQOowX4kf1ULfxzlU
xDhx3+iZYfSlQlYwyvYmiPwLEcJlsdQUN3edCGOLy1RBVAHtYTBueV0tCjAXFYy+IHnww+hMV7RN
FrvLwVNf1Fh+SkafUUm4m8BCJ1WpCwJxGkGINwdWpYenw11SjNJzmdiqSXhhmBehcIe7TGjBwW31
piS8Ye8KeaxM7gopop1dpp21SCzc4WHzud6qNcZYWHSYSkSPjhHB5ZAtdS03A7oWXbStnDYF+mg3
/cYOTQeyujaPnDY+L3JY11GYA5MUi0AFvOjpyQsq/jtDSLvK7nLI/Ha6F9BLHL+LkAsb1l6NGEAv
dfeda4+tGnkl9VaG3ELfAxV/rjP10hzItnIUitoEeVwbWxxf3taJcrCtNxmk+QHlxaciDi/D0nH2
co1BU534CwQccflx8o2UZvpD3IIqhyO6galSPn6esU1qyqBZlZF9zL0c9hXQCHly8UiVKg/0glxa
G+VR69sgfsiUGG3XeF2ToxWoVoODJhAuEhPnIGPlhCfKAyMJ+ihn/OURpmVa36isLjZidTsQmmvV
WKoY46Be714aeXFp18m8wSvERZaemgsmCrj/5u5BTQ9A41dZQyXpFk8/Ous3moo5eIM2gbHLjHfT
Rk0XyJyJddvnb+3nLPfXJ55kuZocFkrrlepWl58sNE0w3pj1t46TniiPnvo6yuSmU2ue0lgi4Vro
KuA4nEXhufPIfsNvCCPlGPfFF9yeDZDiDmwHXApgDJy4OPx8afx1rpNbEP2vuG+p0G8lrnTUO6z4
xPc/9fknFyAjjxJfxRB4m8gXg7SPi3huVPaJWUz6nr9M4xua5qgI1UY2ltAJoyAtdG9xTm+7a9ha
y2YJ6erm8+Xx7bP8uAX9OtikbKfoNMGNksEUe+MnK13edgiZYHbmz1t1ht1uuiTN2llrefUVs49T
q2b87z8bfrqnZfKvdHyj6AMjBoHlg3Wpm49yBihOhNfCv4nycm4ALvOLs8+nrmofjU00AbVqgmGd
ClLZQygUq2K5uNh42umrpKY7FOb2sXujmCXFmdFpzLhOlDPLeuxj1CdbDN8aYkxn9He4dcyQAemG
Bjfk7jxBjz4yEX6y4/O+ufz8UScwu+9f6ehRJ7s46WJdh6dPcRV7IK1Tkd2IF12lrVQP8SQ4Ku65
cM5spFc+H/jD6HE07mRTW5XAqTNmXDh0eKwgCBCiVmesEjgtn4807s1fFsLRSJO9q3Rh4tk4F2+7
ChWiwpt1EWmWeyuF54OBVDdOyp8P+I3p9dmIk83c42suR1JEK8TQZ0OGFjRCeC4YKC8aEbXtDP1P
ucaSATiMQxAbqmCRif4AA3dmZ1ctiCnDifAhkKmD5KvPn079MJb9eB9TuKHUtm2ZNSmhhqKqUT7Y
VnZVKCrCwJvKpB2BOWvRvGL3PMsK8jxDVCuvwsYufDeh17IoDdi5ZiNdmS5ZhYJOhXIrGnNjtAWm
g/+smfjL+hypfcc1wTbTpYLLOkfz4HBfQA6JZwy4kX7+Vk4sR3sSLYY+ThNU2KnZofK9wkr+EJ//
3ghjzDiKvSGWulGmjcuwNGaOda66eP42OyUUJ9b7qe87/vxooLhuOr0a31iaGAgyoyLfqCeGOLmG
xuPsaAzNg+AsxeMY4kFZlxt728yzs2KBpPSzskx3CEVcG5fVpl83KzQNFum6PEfd/8ShORHT/nVx
TIJX02t5oo/By4SiU3c2dawrI3xOwmLZpg/A2zPzmuuBDmddDF/Syl6nKGjokLlDD//fBIsf58Sr
ObWQpnHNCAzfLwp2l5oi0WEja+2sq4Kbw/3n6+nDjAHWlIbzK038aVZUQATsJSRvtinXZzAGZSfN
2pPHw4fB88coI03s+EMbkZb5kSUIZYo9C9RkXRm+iVAoGvaDuW57bG5cqkO6M1cCNFitO406j2Vf
ytkysQYAfsW+JKortrT5relrk56HJ3JQtRrv2bF2jjnLIXZuPx/ho32kowg/OglpGii7n6fedbYL
ypE+V2yKZa/cNFynPx/ho5d7NIIzOZnUQC5lte3JkFBSiZqByrczc5p6Jg0XCTXdXjvV5Tw14uRz
mrGqy33VsGHWL7QLIuw8Yexy6pyY2ejs9Muhq+PPhDexBfXaGX9+FCBySmWjLzHx1F8nrXPmIW1Q
aK/9sHfs984+CG2fBAcLybWhPBEVxu8yPX2Ph568VZZbIfDbGBsjb6q/NaX0UhYq2kJ3OhDOz7/g
R7v9eKzJ+7RDVdKsgLE0C16qvisiedGnt7SAToSVj3b7j4GAPv38Pq1KSh25packDBNRgxIpY9RB
wdp9Pp8P18d/PhviWz8Pwx1Eq5yKYTIHiHqDwkXkXHXoWkaSsvW7Zo+h7Ykhv3X1/v57adPLd4dq
h5p6Mt8rvSgqdxaghx512bKmmtbUqOIIaYHy2CoOzhvsDnrJ2zheuk1MNCdMa27X17r06oTmPm7a
vUFtZBDhbWk9BzKdlK5cWigz4eS+sdsGxVcbZ/noNlBxiscgM40OsgcJW03wKXB2/mAuKEjsnERe
JJW6SuVmG+lvnntFEXPlhzvNwuUQHxe57GYy6s51tlf6XSQX2JXkiJM8dBRzzDZdKPmTEUMY1ea2
fhf5xX2S9AeuqL+1/rSpG2kR1iViGnwv6lNALfF7eK2pOAbIdH6+ME6tv0lSMZil3yodnTM//RKF
b1VMxyq8/TbGf6XOxUgyxod29DABW3daJ2hMXab86snv/0XKNP/AT1cD180IMLfHStFf/GoTv3fI
DDbqQRo3y/HiccSvRngDKhjqQaBxCYo/6NU2tnc2/kSaPApgKP+ElImKx0/h9ZvP1U8zV38OEblZ
qoMu2d5O8/N5oD5n2TrJy4xdt8lRvlsbiG5R8MXsZ1v0A9pa8iqqcbys1aXIQXMPqodYAVZNpQhg
66ebIcO6AlfrEXKV2Omm9hJ7UeX6RhvQ/olacy08FQFMv7uOBammjhCwj+dJm6fqrKcrLand3goD
pGLDsziC34jomWFiOZX6xY3iIYeVIm9r1Hetg4yzqSDQFW6Eo16YTb13YH7Owxxr0Uwl0qVPhk1b
q+9WqunOa+TWZ5RdD9Q976IieKIgimCotFK0bJeq/qYdSujKAe+Ca1EmloDk+R+bZ11FuwP5tMId
Bhw1EapLPX8e0crIK3NfI7wwE2WCMlFY09lE4TRNhjP4FOfdgPaa+1QRAxuhrtyYm6FeonEh0H1w
lfTF6+pFUXivIU0EI842OU8mgi++gyB8dBfXgoBZafOiUZaoIJy1HWZY+OTGyM+rZ5bbHiKnezP1
oVqmVbjvo3zhFNXKN2kEVGqLQJMyUzJ/JSRrbqIXXzrFusI1pgPIGlcafh4VIib2IqqMMz1Al85D
1hMHmVpGZlSWrpLBPqNpsiw1FRfZOx+14gD/GQMfmg4ZunbsnkXRQsOnJsKvxsC3RrFBSBDY4ddQ
ssbqo1cv7a56cfG78XNpV+N/g/DdQuCHg23IKlAKLPeoh+KXI+Ob4w7+O74c0SK22ssYRwld8yqs
u4UK+zFC6M5SV2xn5JGSaCHhSGHgTAFR5cJGEjDBsQIMECp0eFioUrdA9G6Rmphd4HGhj14Xo+lF
hvtF4XbSeYack9EBcsOtHOWWYS5qHDNwziiQ/uOWDwIOT40Kb40Uj41Q3dROxv0+QOHFi9kDwXww
BmuDiM6qVJ81PcIEZRf1uMYY+LVKb6TbyyFAy7i610ua/Xw3uvCyLxB1yUfNJ2wZNe4T9EQBjZ7B
r3NmhUuj+iGg0d32uEfnrxk35bjJ1k6n35i1/lUnf81RvWxEsIjdEjMTLIx14xXSLekfz4DwFz5p
8PgbP9nEfXVvePVLYdhPRm9y6Y76m9Tvrzt0B+Y67pK9fTHAqFIKX8V4QLuqhHioh3abOt6VkeGk
Xr0bqDXpTuPtZGzS/Dw+d+gO2H1zZQ3yk2H5146HBpfbn6t2ce657YMhim6F07p5KBNdUBmjoUkA
XGLGu3bkJp8pAX21vObqEfLSszuj0WmqUSxNA1px1q1XNOhGOVdoUNwKy7XmmkX1npYgjUlLSRfC
BIxMdoZIyJcO8EU/3GuetzQR7RK6/CXjV/uqQ32yvxMV3B45RVgk5OZab/XuylXubA0zOAxuysI5
B4W6KxvM01wtmONIOKPcsmvkduXj/uyU7iqlzWN05VxLq13v9Vc57T9HHR7V3Mff6G5k5LYCJpZG
S1eR0G1vbyo8z7A4mluBDwbApqH/pBpbFxiFK98m0ssgKmiwPUI02UKtrAto/agPNjfwm+8thtac
njDV7UIJkUePHjYqx7mMDKgSpDc+qri0tWaSk1wm+EJ1uDYUvgOwoV1htLtWItrXmX2dQc4KxD5G
MV00LUV2+6I1xFuJh7OFS/bMVvCbKh6RM1plLByHLnUXml9bxXgsmp5e6m0jIXxYo7cJJB5c/JyU
iowLGAr6OW5cr804eVCwKKaHjLJL7karQctxm3LRBBejnJlYpah+hkhsGm0ztzv2WU3ROE8Xnh3e
CE+HysXt0+tXRQeIxasvg7ExUrnXtWvsahN9ySZ8DkG+NJlHHiZWfVpcWOH/4+7Mtts2zyj6RMjC
PNwCBDiLpGbpBkuyZMzzjKfvhl3XspKVLt+6Sd0mFkVSJn58wzn7GE6XWk6KzEOBpjaLN2ylINs/
KbXFaHVacz6uFLInjPQcEPjUzpmHRlpOQtvSr4MwZrbwKMuKy3Bvkw0AhYk7HqvQtchNHumHLVU4
xkr5GNYwBCrHUl+hhq21olx1Q3pXC91RKaW7DNKIbMBpZYYW9ltNudfap5bdFvep7yXbH1lOwc7S
dObkKpxgFTox5cu/4WowfvxaTv3D43+UU0sUjrwUTDL2JNygPPJHOUUUjkoeMAZhGQIxtdb/yqmF
Pvwj8I0941KDfSinZKKOya1TFVmCdfM75RQmy0/l1K+vXPu2svnQKFuRCTtd68xtU2ty7YRx13vq
HNWKJ5JrgXjE2hrqXUnCmTZ/rfKdaHa2D/S2KF79iq08HKTcgDrfxff19NZYrCvrFKHHpJAJmj1r
42tN+mVfWKLda4ZAvD37/44QeCl4MFvrWKMH4ACHWgoJohPDN2HSCk/tgOtGoTxdFXVWbGtT3tT5
UOG5kc8tCd6pomzVrPeQVm2m/qS2kwNp7eBn+bogMUfpy2tZ5RRVi05bE5YMTpV0sffOzI/FILI0
vuixRlBGIOzMoTlJegGwj58BkPlAazwV+yXR2iMhVA3h8elBa4u9RpmRGMRZjOprJSb7Wo22BqRC
jcj4noMzNmPX6hBrZPP1nFhnld4xI+57ktS1P1bbOpu2VklkhJSTb0rmKWPAnNgFFZcnd9lzgp5G
TJ7CEmriBLBMRwMe+5qrjZprtIkt12NpN+aS3RptaYC8QjKRfMnfW7o/87LF6buYGKEXwDTVls3t
v1y2S3Lvp8v274//cdmaf0F+wBitEjglKjALfl62/JZJ7DbGei7q7xfnTzSNxMgTLhU1jGLpH2mp
S1vFGfAh9+o3aH90Yp+v219f+hJQ/nHARUzplIdEjm7TM2EySjpS7xpuhdSNveOpV6Jt9wqLL1Ru
uHuN6granhULtiG9mcbVeKIjuleQoJ118WVRxnVOvhVOobXeror78FzdS8OV7jSwAaL1GLnsaoXe
PmbIBIlzcfEq2B1aykh39OyqhHvHnEMPb8OgRbD2Jg1rweuRLS4pFUKzjwtkSsjmrM0Q3GbqjmUi
aSqSfFbvu6tKNiAEXvdbbu+DdltbXzpsmwzNpxcT9rOyXv6ur3LdjdN+PQUkX4ev0V46xAhQCrwM
iHdK4VVrN5PlkNEEf1MiTutQ13vlqiLbt+u44JWruhhtVYm3lARIeynaWN7X713gJSTbRo+Kb/MU
4rAbWMD4pDC+6rcSgjp2xnk1743mXu8JNURsM1xnT7P1aPbL376BOkX3jGIdU0V322aLldzObTeS
HpBFUdTz/STRiYaICI/k3Il7FYWSdOmU9ZSv0jTz4JHbUXTJokcJi3qZvCzvkx8Rr9HKPF33GvVc
wVjMdxKxL4SU+7kbkN8VR6cqhud325iQDaSbBq1hpZGg4iov1RsCOmpDrSbLB+z0WjRKtycdIyW1
knv9bTm8xnG7eMbduNoX8755S7I7iKRkLLIBnXW7lY7BW2Nu4uu4O7C05K+M5PPMCVfvgf2+3Wbr
ISCckPdoVxQ11+oNdc3AHLI2yCDzhOfdVW4/8Pfhy9ly/EO9wRZgR84BxaT9vt5u38/n84NJ2sdd
/aIH61k4F+ad1b7I/vN6TG6a5lH1XxLtvWmOuQWR58WcvmoV8TLMvoKAiJKVH6EKdMzXWHQ7Qj/9
nZDtreBUNlcdFZ8WeqYYr8IscaDIU6p9kcX7riHTfbKVRHKb+Yya1x4JiA/2/uBF6a0Un+fiJXe+
htzXrMJrGoGeEH87lfZpIj6EI7vw5Gwr18RfiK7EDYPspACuhNT7lNvkHhaCPZF3YiHjvdHOgddN
vtsq3KsYPHQoD5YGmliL6UKYcZrtnWT0gvx2SG91kQ2HW75P6paEaLsi1mdUHsz+7Y8eczFx0olg
QCEFQuD/1GUq6bifx1yfH//jgNf+AnYN2EcCaabyrX+pywgFJjxeNf6bzf6/umxJ44W5jZzUNEhc
VxZlxYfCzIDabTGNgwjDd/ytwuybj/jnWPrbnOvDSyeF4tcD3uykgGDVWGCNEJDLBWl1kJGAK+Wa
ROjgolto/LT8khaVN4SN6QiBAZUaliqBUlP1ZJIZrosFROmFYdcvNLtp4dqV3wh3oO5MkHdE63mD
DGhkoMtIBijZiLU4kqzk0tfzRUdUmAhfp8C6y4wbzc93skaw3rnX7zVwe70Gdm/B7/W3GjC+Digf
gbbYJp5DUH0+yL7RIPMMbGAOym+Oh5PFeEVeGH+iNK8UoH+aBhUnqRi1ke8VoZIVCUor4eIIUbzP
wAYOIqErPk2tajB2ijDeFasEzOAcIr2vEPFUSemNJWOJJT6j7y+1EIonYP29C82hctumDlwock8o
GM+ChbKl5qQ3ZtMTOT/iXEyvBh9dbDhkO3m8JMywMy79NovdGshTFhaeXumbUWq2+tjSwgFyNLhI
8/thIYjPqGj9Hqa4BFy8loh8z1sn0uT9IElHixgaUOTxVDvFwibvFkp5nonWCkbqQ7AQzKmQ64Vo
PlTpQtuej11ZdVdZqH5tdFN9U6YlB0AYodcMEMm78roddYTv1WlQC9rxrPsvUeGPrP4YmnGFLiWV
bEigAimR/qX6A838qWn7h8f/PBw02IIGHZapU9Etqo+fTRuRqQRy8+85B6g+/3c40LQxGWfeYbGw
FmVo+x8PB/ii3zNm1MX39Ttng/G59vv0wr8tPz/0bDrR0hGJFf62SKNNFc7rMd1baA5nPDdNw7S3
H5PnubNQGeTUR4z0BL99mLTyQKrKjSELhOxlxmZSzXTPcCPeJpKYOYJESOjAO3PFaAL9mR3G4FWZ
IRKZD5kiXeVhdNG0u8oIv0w5dD7hvctJTVblFamoK1LAnVnOPTVR4QhlK9+Hf0/xFGbPjEusgFA4
mJo1+5vUGG3iZ56Qs877aJwHl7kySBxE6n6HOOpdKCxXZimcTvqhKdn2++Y6anVjw9V5MhTuswUk
P9unmrMD+Do26rDnoW2uwxpPS6TND5JcMz36s2+brLcXmKFladb/o+9+u/l92g6pnx7/88rQVfY4
DBUXXQLQ81+vDMNQDKwGhgY1jzvWj77I+ouPv07cpoIniM07t+mft03upHy5xUgVfjrX02/0RX/3
vn27Nn68dXKNeaaPfVE4DKrahqG/DR3Lk267SxA7xryfrhS8YQ68aWWaboAuBiJS4RZnkw06Kdv0
52yDverW18xd0ZyRkY29LQk7EVDYEThuUGrvCdma/eyQsUMUXR2vgwLSB7pyW8EawidPvAgbYVM+
zqfwsMwJ4O+yl9gp9Q6COBg4SXHFZxol6UZc117n8PVEpCR2/lhotoaNq7PFZ/YftaetOjt2fIeg
Wod1gAM+Dp2EfBHXK5LQLvpRPRI4uZpPuDB2ZrbOO3JpVkl9LTe25SExzK2dFrmD6OrzhaaiuA6f
iitzJ3wp+yUiVMa58IUB+Ir0uOBevuSP1kbg3mpr+tYkeGdjbCSBuxTxls6wVl31TueaJfezYfRr
S7ej9JDAjyNoKHcWZ82WAIlon234i1KFsjZ3Xs0Xwual4K6pwaxx9fN6ygpP2mq4rjt73moH80VZ
/uFJd0KHPweMKjSi9Y5fk33fuRFaRdx+EbBedcV3TPYiJ9sZAfSSRtp6msqGaFW1nhRcVfW5bVYx
6aL3zRXlUt+stN6eVUfWSfmw+1v8QfJ9fyutoo0/O0Rniez46Izu6TrH2yU1cvkELO/B2lseYZ27
7tnYFLvqUl0Y2Wr7Zt4Vz8Vzqp+y3XDXrMubDK6xHW2LzlHWtdusHh6qFVgxh7EsqQzVxQw83vvA
6bsl2yGIH8MvdXag+RzoqMjmsmlwCeaBM554UX3dm0e6ZULjtpYtO7pTPiV76Va/4/0uP3l6lnTj
E4NI2E6Gvf6SkjqapM50Zq1FjCmrp/JGUTt7snzXbNYUT7bhaO54jdeBbV9OYpStsSSTbmY1Iija
q8JzujdJDLTVFSGq7NqQRwMvHB7H0ZXHcO/r97m1xxxkMylZZ7ljzXed+W7clSlhAFucCGF8E5Y3
U8cQ2svH6+ZperNeeCqsfLwqjIWW5fD9OwKhu00gbPON9TKU2M22mAyF+2FYT28Se5HZ5kYUO7xW
ZSXXp+Up1XBfpddjTFnUesmwQyk7Xoed14qOQcMafLHml0asbOFlOBsAs1b5tGqecpoxnp+MD562
6jZauq7ZW1FxdW7zBB+K1MlxLR3NzbguVgtxkZjCi75x2PSeHO1dubPepSNQjOhmfq53zZkKc7jR
7vpL9kX1vXTaaNGGRcz8rIFosHFo6Xis/AN1GPs1VFSVp4sHSH9OsSLLwCd+BIfShTseU0n0G/WO
0O/iOB9TbVGgK3f9ur7MSBPznflAK6s/jHfkZK6LU3tX3GQ38oP8kJySm3LJMbxJabbH27o8FIJD
cmSvO/iH6yMjwZbQSwpPbF+JMxNyu6sv/Xp8vlPuphtISO6EGBPLol3Ptu4p9z6vgnCzq/w6eWMN
Qk7scDB2+VVyZkz5Ep2zW/+L/6Wy1uHsYqhh+EC09z44DZvB1vGCNQ4O2O5VzKRVAbjQmEFfrobX
/JgeL8M+fs8eNvMTlfLeOkhvCvmUTJaX/Jt2Kxrv/BGoDbzMG6E9GPqjMfEUyq51Ej8LHJGRaqI4
JOWs5vcqxOy7r6Y9oYsBnyG8jOfJ2koRmvTHQa68UNpoL/4ipr9gWOoSib1JeSfX+bPYkX5Zm64a
daTuFvtJ1l6VQtqNLaOE3GdATYctK5tB2fzZZYJJp0lpjLyQevbfC2h16ZE/lwmfHv+zTKBrZywL
4pg8qW998s8CmokqXFuTUCk2GR9EJBTQhsnclEdIighJ/JcCGhGJbsHvp8AQZWrr3ygTlsr/g0bv
e3P94ZV/JuAxjjHNSpP87aB2eGuzu1b4MvhPQmQorhyYs2MylXNkfIdbEyc53iLJyfL+GISWvx07
7c7Im3cpRJsgtp6A026JCvFEU17lAwrfNEm/JJmFmTYzv8kWemZWebmJus6p9ZNlAKec7xQ/XRca
Hue8eBCsTW2QX0/BkxKbxtzRrxQHhQ6zJMoCfIzkuJV5PDokzg9OHwrEuRlPcz6wsLW21WCeMUFy
A1GJrcuZ94pEeozEu4xptbPk/l71K7w9xiqosUmqbmuUyamebk0oXBMjrSX8zkisV7YmJ7kNrnQa
cOLulVu/5j7jdxjyqrsSWD4UKtZDjq+yfY5N06nErrM1X74Ja4PM81E9JpX/X+jan9qVwkNYFE8s
CYBjMiH6t65UXTYLny6qz4//eVGxQaRQln/Krz5eVAymvqXZf+svP5beIqlEDEhoOy3gPx9Lb6px
SeF7Sqwl+KrfuabIz/r7RfXhlcufidlTEARxx3J7W/jB2uyFJTBb3FqT6XZFsjSmjHEwtEph+mQO
+gb1RdrU+UqwRmW9mMqz7GtUfuXd5RQc+VPp4+S35tt6QK5bJTdKrzM5TnADt+2b0r4hlNo3ubn2
0RBFChnaYltepZnwxW9lKuAUE3OauGbA3F8JhZyq4kpn9lOU6alS5Gw1qMlN0vSHNBxDt5VSz9Sr
V33Ur8gcL/K6RRnhp3vssJ5E2K9ZuwS4rlPR3xTZ5K+KqNo0WWm5jTDnTtYps8MmSXFH/6lDDqrd
5lIxUrZqhjM2uLjTOLxu4zfaNQcaB9lBW0QWxqoo5rsoynGXmPjAyGjMwnUh5bdB5z8gEcM7EW6i
OjyInbGTDN/za2NdD7IjI/jqw9ruwuCm8ZVrUZ33ZcUGsoe1x+xt9IoJQINi7jtd31U6Cq4i38oW
TCY6nDLiUIjDHae0PRAEF2nphU3bXo0eEHA5Q6i9DjGKpk7S2UToR70dDmI+e2BFmP9tpkHzqmhB
DspXk9wkx3Ycj30aegHDSEI+b/DYWqvIkrrXPNEPugTEI0a5kFhvXZnsOkRqpvg2WrozqgfiIaOw
UolsCvnAmONJUqpVrZ9nuX4SUECuJDM/W/6NYMoIdGD4ykig5PK6A2owyHAILEFDnCfcdEZgq61+
YcO81Ub/jjP3NiRSAIvQrs7jVV9Hd2aZDUTnZhtg1LdhCN2BoFQiltaCGr2nYYiPOil3QZPv/uiq
YIHCgmNewPf/ryrga9CCfz7APj3+xwHG5pTwZyiQy8D9l6KA3wE/rXKEiUvI5IcESooCVvcSJQN6
q0V1yljh5+xgyfTBNM0YkOGCbPzOAaaJ/3SA/Xzl5F3+OjsopjrmwxSWO0l14Rzk1VEoZa6ozPH9
c3DlW9OuG1YtTI203cm1J9xEhKpnX82LH4g3wFlgSxCmLh4FhrixLDnhrUGrqWsEuRp3SbJBAoke
zBK85fHz1s/gcSAdOvBkunRJ8MwTo9wPq4QMTER1dgUsJb2pkHDWxxmvJs3dfaVexBy3XGrYobZN
wq/5TbIbnmE8jH5iS0Gw1itHOnRX/RsMGIH+qfc4/1Z9AKpDVt9NHmwi9imC9wzkSBG1yLoOfWyR
2Ho2o71p0Byy80SXoO6a3i3a1Qj4YhUF6aoYtnK8qhKUSvsctr3GwsrWDwtj4mAd+f+5sQrd0DXR
yp0ILUuqnZRNKM/2UnIFbzsc7bi6s54Gu5lXTPgi0uX0oxw9pTq7RWgE+BGzdfhSx9tQ83gGRhfN
47SRN6mrb4oVqQErcn0PxjrbhlfzLjkEMI7ceN8zM7fFDXIzNGZn3Z0c2h3rJCOU9/jDDNBDBW50
VR7GR4WbQ2Hd1KkHVCOra3onEuzF6+RU8Actobp7Nm/aHdDtazZ5OfzshmigtRSvY93pJCeRXdxk
B/EhCg7xTnhDFdJo6wCgiJ0e4wigyZI6zP9ynNjJKUVqy4dGSiHOaCu5P/fBtskrbJnE3TodNJVn
gdfeGGxfOP+YCBElvK8Izw2Dw9zcjNiLroKL365Fc60GZNLxYAV+wji4YeUkXee2wyp8yaU1qeIu
X5fVqyJl/b4SMlZBJGlHT6VpK6obdmsyl/hZ9HyLkv9Wa7VI7copHHkXn/AQkDTdOIvGMPL8p6Xk
1R3YLbaZ1l6sYmbBB5w5o2degtqJNgdyKxkIaVdVsB3elRUpz1781rZofUkT5GY5Z69CsukOI1fJ
Y3WsCqYurjztcmZd9ZoXpZcv/BonJ016Tagsq9Lzq7s0JHLNKdCyPjdHHpas2umtooF0GABpGySA
y2ybNWof7rTuBAK9MFZzlLiptponN5gPGrMOWE785tJAL1cqjn1Z3guRpzzkN1TogXDu4m15VLSH
svQ6dxmGSXuFb70XtYfkwlCNWw9BJmPwwq9RehNWO3gl8yGuvij5nvTp1GENvFI3lTe72trNDrwo
XXxsyLlCmSi9Ar0ufVfzn4g+TJ55n+B+HmqWTl7kwnbaSpvROaQSaqWWe9BwUzevpvKmXYz+bimu
E/8EBEtCvDGf4tkNhcZZZuSGzBkk4dA6m3fqcxu/pvlqAjdy0AinRQrRNpYTiZ6vOoi07kLNpvOW
nYnp4T7d9VRgqwh6fJaclGFbIOlWt7z/MXGHdu/3HukPbUWcbO2UGi2/NZNyrTgWnBjYGfxztAoZ
1/NN4jXeML9xq0P4Mj12BEc2jvzQVK78IG6yU/o8ye74jpqdP4UBM6StJ4B14KUgA3UCy04exyv2
2wNDytsoO5T1Ff3GFJyVl4K0r2Kt+/YubEnXdUtl/Wffi3VNhoIvQwqUl/X2vzQT3Iu5OX6+F396
/M97MeZBtjmIpwjTgZ3+c5DPzdjguehfDOYCNDA/x/h0NfTnGvImnuvXBZdigDMkyhRpFF/ze73E
0gR9btA1JFYaYV5YH/+GqC+DbCIGJyx2iRqz3K0mRwYtFs0b2vHODidEsIjr79tcUm2FFZA/yzMG
BP8c4k+r1edCUadrHyusE6upVxb1JusDxnrFuE5rDnMRvSA4tFRd9/CiTGT1sdi7ULVZyWKUT1UF
o1djz6W07hb0CkW1oU6rVOYcZhUfKGgfh+UWbAgmZ4SvIGtGBITWufcmv9G4exr4Hi7asCyOWfRO
fG0QugX0Jupf4HvJlKyW20WWyk6BcHEvTyJvNHzEYOKBlNqPJuflpGxk4HSDJTfrSWcrgW6nK67U
xbY99fkpqswUW8pb0TYbVcqHUz9YlyhrHmp06YtEeNIzmxsu3XsclBvWzHZM6EX4NCOezyrueZoX
Ak4xmQmI0b4xk0Pe9FuypNdG55NkEzHviELLzQjvO5LGwGIiMG+tmP6obozMLq3JOMhp6paRjtmy
9lIp/A6P/lO7f7T2uqqz6ZItcxEc/usFuyytP12wnx//4YJFrGKqTJHYkslclj+af/MvhT6FoAWM
VhIDhV8WbypTuEWBzDr6k1yFnPlloGYsocZIbH6ndpb0Za/2Sa7y8YWbn/ZuAY4oxbfGfFeAByMa
NQudpkgedCnypmBme7BvhftRD1250+1x2dMu3Wv3VZtGrLGqZ6XcCBOa2mBfcF0V5T5TFfwupNWq
VJBlRn+dHMe2xOwAgU0KDU+pDa/KE3w+uEaM8ikYzbUCS6tVxnWQss0QSQaT0nafaAaFqFFfF+l4
CUQCy6WGyNp8Uq8yHJdJPp4wJa/n9iJ3TzFgPGcUqf+mbtoLuWJtfSMlC1PZjnCkpNlfBcalnJWX
XhJhOmIMoN+Zt416lLiNWVEKsVI3dlkhBScsL8fW1IqnUSOaeLaqDWvTq6gRL8w/g0tlzmcY/PjQ
cv+WJels+xYDumm54Izl0pPy5L7RIGJlrbf4RUtFJA39awJ8MoJFURiDbZQPXHp2Ey77vpC83y9t
3YH7k2/FOlzxg4ML2QBza7O9niTHVI7x0lOosd2Lh4FFziZF9JinrpXpdwaALw3CoQIFphid2U8P
mXoc03uGLeAgiwZHA1NGZd6k0QxjrliXElm7cbIYSdrwKDfha6eUlyaBIDVORC2pIZhG3yf8ndBO
tHgi51an72o+tDQBoRcmuecXu96Y12LU0WnMwkyZZeqvU95wzgy9O+mhykGLELIrj0ZUbpRBOIzT
AtI8NaVyyDqmAPWQP4GF0O0pZO1TDq8lDrEyENbkTKN6ElGlThy7f24pIdEhw8iDM4aeWVb+z1yS
Y4Hu+OPJ9A+P/3EyEeOJAoesTENjkMjZ9PNoMv5SUEEjB4Br9n27/79iwsDigFb6n6R0xl+mJvJy
DR5DhrDye1I6nUP3l7Pp15eOV/vXvt7s5sgKodFvK20eSD0rs01XhqXL8D2hQFdjVx/I+gkqKBbm
2NnyLEJwRQ2QRxT4arqa69weW2WldL3dDqJXqsyaanM48TnF9ByYz60MfX6q5uCYlpIzC6dC8L8o
nHaVzPIad5OMyw4nZOCf+sTcyqi3FIwAx7rMMjcBxIfKOmKQrmEK6sQh2Ms+Kp0+qWlLRnS1Akwn
nF7ddV2Id7p6nKZuMze0u+1NZ6KhayxvmMIXuTA3ENfcHAmpeJaV9agpOxk3eSAc1c53ykFLVhIk
YLJKaOvcKtgN/XU94hPqPa27D6JhxR4VwGPlJ4+kYj9rbbCpSrLeDVm9aXQYFKFSM4kLKiLD50p3
cn2IySBmSJihIhTBCJO+kTtVNb3nWXqdC8PXuTUZ8sVEnndUdAFeSVvlfeZWcZxUa1sGEkrptHFN
aqaZKFoKuNtmMVKOw2EuhVWhldt0UL4wEGXJh8pZdSu2Iv443IoS4cUsQYaOhjt7J9rTSTQ2uMF+
mmEfjZsm0Y5S09pxmDij1W+qCMu+X6O8Jrq+ebWAfcoZzWEq2tPExEah7TE3A8zhGdU3uLdtgV9y
IicOqq5KYHrbvbTomqIGjFLjH/JSdUrhWs7OVvoq4tUkM5ZPxIXtusCfiYr6pLvyxTsx/aKMuqsh
4SunJ91s7EwR9pOPioNBz597LDFo1JETiSz12JmIC0bmXwumJQnn47H0D4//eSxZ+nLYWcwMWfZ9
6nBoLjgMsaz/vcfRqaS+5dXgeF7Yaj/HjewrmfIr/y2zfkvF932c+LeSiYUnekFiGjkKfz2WDER8
Ug9KYhdpdXXqBnE4mlPmRfKtOjzPgEBNUJD1CL+h0wm4jyXgm6y58RVlfHiai5wLipNOVrQNq+6Q
xXFzYMsQ3XQZiEIZZ3iSrWtlmI5S1+/lNhQ9GI+2gNso8LV1x/i9L5nmFwnFu/C1SPlIdr07681a
9g/GoN9Q2zhqn4/3liI08JopLICPit0qYNl31NPofkrRycrhGdKz12dYjpu6OHDLlvW0PaTBfCFK
LWJ12HZ21zQHH11wZ2ROI/SHRsGYXBWVE5rzC9vOwyiyCcmug55JiYKIqBZOSppA/LjSs8A2I/+c
iviRKwVImz7g8iZonFUIw6p4pVfS3srUL6NKK2OYj2InweNVSwGSJ1aATs+jfdJMdmIUoLrj+6nC
Qz2XUQNSllz2hVzZSspEkzd1a6ISj0VVOpJ6nEfGGFENTpzplBlIWz4qzqz7QGs6/1Yea/yuWmnn
GM48Xa6urBSolm/2K9/q1C9Jk+IJ1i+CqLHZOIaTuaIjh8gheD5ylZKRoeRn3mTIFE+Ra5mDW0/l
S2oQllSvo3HCN4Z4oqB7VeaEmY4VOKrRTNdAdlvqMcK0zn4wc97QAQ8Kc+mwl3OcG6m2aSqygmoa
ZiUQ5+eOOjQzhODER8nYlUa8LvvyqlWP5TTM23QpYutw3ldUtaFxGWdhZQ1olZWtsJS+s9ZZW3Ep
h5Fj4zXC/C51T3l0GamaY6pnf9ZWGdW0NueGM6gw4Iukv4QcdulSeovU4DO1uJBQlI/dsJap0oXB
XCdU7XOTsuFitJbqXmhoXqRkzPtoAWIfz6xVy2ypWKvJSOTEcwnZuCJwt+26Td3ofCyK2esSYbQD
DZe/XmxkLVt3AQM6C05whQJEltOHaoLnHPDTykV5JTGek8rZQaDOfSi07oU5PUEvXytS0dsFjW3v
R2v0kXbU6yth/G/c9x/ZzkqyaEjI4zWQG8t2BrXnv53OLGp+PZ3/4fE/TmfzLw0NKfSS7yOmn72s
IVr8B7X2j7HUj+mT/pcmqYRKUFGi6/xlEaT/Rb44ilRwZMygFEX/nWb2G2zv48H86VUvC66PGtKu
TUhDkAVjmyecG2qa98/FsGRPRDAIo2dfOAlGs5mn+WuuXme4tW3LhGAexetISCwXbLTwhHNz789Q
FNNMyW3ftK7aVjPxGDlBjzasataCoZ4ntalskbjVIJBOWt2Camwfc9iHo11Mi+zPN+5yg2EooHI+
8UL5Eo/Xiojfyqi+FoYSrtsmVzaqlr4PMrHN1SzlDs17GtsN/RMYk9BRldd4RHaYZLoHugLsuOE0
wyR5cdnZpXSmbmTcy+o6aM+N79dubHyRQqXfdJGogDusz6gpJzNBKVtR9mpBsSdLDrdh7mjmVvOV
S5ax4xADTxl81kLa1sgs08EH9TWKRILn9IazDSWLRAowAFbxpjfH9R9d8dCHIXjm8w1C0Pp/M139
7/vVz4//cU0ZfwE7A3n2bSlKdYMp9Od1Re+nS8xmv491+a0f15X1l2IsY1118amj06Z9+1nxiJQn
iiWzY/0u4/oN1ZVsLKbUjxfWslX+31unNFuMDR+MC0Ub+rqctOkuxaUASrPDVl7meV9sMWM5Mwv6
XMsY4mhi3RB2q7CLSISpJUVD9wgecQZT2za6bKdAwlH32Vqx9ceryb+rZZFEDt2pm5SK6FDqJ5Vd
o4WJvOjBAgqPWZew8DkKtFJqdV0s9wbhSiwITEh0V0VQClgrIlU2zN4b7Ed5/pz0otOKEU+q6bXn
m9x/jHI/yyTP5uGlMQQ3T4a9KL9FQ8ySMBlbhr3G1mxn66oUR8ATnSeDqaoZJ02RAk4dYUzIjVdq
mW8gv4301SgItZuX2crMnkUJcAULFxEZhFWhZgkNlzH9KpdnV69CW6jDHbniVpWt4gahZ6N6TSxO
bpeP50HI3bIGRQ1S5pjOhF5WAt2m0cPIQKW2CpFv133n9Wa7Mfl5BtPCqzRHlbgAoQLwQS3IpGhY
z6O/hjw/OJ3O7nkIo1Oo5efMyPuXmcwaojOmZNq3S001aClqiaXOQur3OFB4MZ78olGIVRRk8lKZ
dZRoUb10u+YmW2o3iyJOl78a+pUxRfseo9ZEvSLQbOlCfD2IdwN1IKSml2kpDJOWTpBKUY6BHlE5
tlSQ4VJKCiB7VqEwXFLI8gfoZofZijDnL0WoiIOTorRiOSAEVKm5oHWoxalctaKhiFVrfbhHSef0
tXrT1aheqXmLhrG40G66Qf1qRoVntKBv4d5jjYaQmsWNY1njnpnBuROqW/JeD0mUv+T517hhbZeQ
5aN+qQbRTuQnTeru2vkZMvnab6eDjomsy6qzSAWyylNGZT5r7g5v3FAIFbtKaphA0FeVVb8Xkt7t
2qJa4esa7SQwWf+NuUvqDr7RzM7n8WGOdWg54XbSYaGAptG6fFv9h7sz6Y0bS7PoX2n0upngPDTQ
myAZoyI0hyRvCE3m+DjPv74PneWypUxkwVsXsoCqtCWFw8H3vuHecyUNIFWwjQzb7Xod+VPv52p6
EQmJUlAwApzdOOvP1JLQF0JXm5v7ZOLKidHit+JBJlOnjN7CRlv1dYa7sCF/Idz0zP9C45DJX5lK
n+dA3qbII92xrw8DuYfyIJ5sYWA9Slaibnmf+el1wVyx3hUAiWqpvhOWspUByMRh/5TLyUOja14D
xCeu0j0jTrcjASOM022q6e4wMz3QneqY6FXHgzGtU6lzJy1F30g5HbTkiFRbS6j7tssOTReQpVA9
5o12K+zubJghSiaRyRtJAXJnTtopx8CRTNpBqh3wRgMySy0QMYv28U/a9m9Zzy0HMNRLdB7MmdlS
/LM4EQbcp3rub77+x90DA9YxmNshJ+ayYHz4093DuhDtDmtM0Agf9xO0/yZKX+S+fxZu/757bNx0
rFBkXsS/rqVfuHsoKv/m7vn5j/6p20aRlhTm4KCVISLDkIOrvmwFYSpF+8VqmCbVI56hYZC9sk4P
iR5xcKonCrgLPWNEDWfLt9thnVuzuqr4MLspG7iCWTizanhiiOjkuTnJ4sGA6qWGldfpHDlBdWVq
ycZI6gt4WZ4JRkyeX9LmIeocV52mlTllN7XTXZUl8cvpyFEriXXTJvYqbNL2rDfxrTW/6EPl2iHR
4NN7gTfCLqDGFzrQ+gitUWI9thJbFM6GjAmlfMhnbT/H/VpUrWt28Xoe7JsWRgCMCCpEmS2iPFjH
2a5OYQ5KxBLjfWlOWzl5agKFOV231cx+XanaqsvqbRJqFylB9SrhPEbeeTYdq65A2Sqlq8lqNwNY
J5YAGHAHsA5Cd7NqYMhaKDcGoJNWzJcmSWJx6sbmAppSVZjQJObWvDWz4awnc1p0Df4QXTH7BHKU
IFW5rGLhaUXtsQnBeX/qq9gTVeIaxD4Ribsrq2MG3UBVI+acUueZvfY+T+3NVNhHmRHjSCxzYXVX
am/u8wmihKVyXsZf+qBdN1m7y4wZx9EIEMEqHfXaNpBuyXPrC037YhO8FAkn26dJrUJgoO4Vsbq2
YSqveqQUrDZOViF2ulRuuujeyPkm5p1QqQEMBgxxRvf6nJXnWU5XaVnif36agOIFvKuMNyflFTb7
uh0SzEfc6EpeUpH09Z2ZigdLlgGvC3+WCfMRaH1C+1kvbinQkNOY7TNEIGgzSrhJSuV+7LWzNgF6
7aUkw2kdtT7OtwCZazvvpUGpNmpr1YdEy23PIeAXbUrqVXIjv/7OpTcgATYUgF2Wf4x/Lr3ZPlDA
fhw2/uXrvx9/5h9Lq7xwBBb65WJj/PfxR3Oq0HPJcKUW48JSlf8ovTkugTI5CoKLhSbzo/Tm+LM5
TnEUqyAK0E3+Sku7nL6fKu+Pr/zz6ZcbfcKFACedzLdlpaqfmgLcP+h/QrqQYFAK6PeZcsvYZFdi
IUuycQ/drZrHe1meM4pB07lOtPp+JB1vVRXh9EK0W+KaOY43lo/zRup6h+UeIcm+PkZgMfXRT0nQ
DJTBAwUF+kkrpCu5pm0cqrWtAZwMn3u4u1pVmitpdLO6JtCVDnYVWuSw5dqmwJlUpdlJgcQ2SHrg
/c4fXRSzXJI6zAo+TYsj/Z8mMYr+167x89d//+haf/Ap48hGA8Cq7dv1/P3mZhFnc+ooMtIBvAMf
CWU6VzafXD62dHULWOxH16gi1jXp2Vg0WriFf+Wjq/0d8RWdAitLRFD8qv7pszt0gB80Lcv2kR7b
F2E2Ra4l+suaf8VcAj+YJsRTKtPjlVc8gNgLGUdqRqusGnREWDHlZ3Z+a4d7yAzBZLZZ5so55H2J
+zCnx8xQNiZsBvuh8uQiX1uJ2OZ1eAQlsU11gDMRbESzj2/Vdrocqq9BmF0nobMuhmGtKD2oRQEh
7THpxs2kd+mXyYnInxNu3YIZrJdpeE9wIc+J0a/lzPKdWqJZwYmbvCn1cCmlNMS1vhbdS4v7pwR2
6DS3bd14FqP5STkO7Xuiky0ZIZEAwWbG2OVD6T7qbyOG6HHyOBbTqZ6Z5mo6MBAYF9xVpV4d9RqP
LIF6wKFi2LNhMeNHFYBWuVXzG5NIwYWpWS6hhe31xNJTxclkIuAUMfbkvETi2OYgv413K4QXEL3n
ZrcdM+nCJjSFgTl6+5faOGXBgJWj9CObjlB67hjHJrHDfpH5avlmSm+Ojq8VN0M6FV5R3aiMq5fU
T62TVolBKVPcaBCcgOhUzWVq3iTtaULeGpvLXk+sw+SriCNCuazqZCeMtcM8PJpRgag1bBryRGUI
PAK+3GitUnJd9mNg2uswc45G855EXyL8FWMQbdLkSg+b6iqRSnoQJt+opTEC853DShuY22u2y1V7
wR7wKtCMyoslXLeNisiikUrFd3LcouwkKbVs46zP4b2cS6GLzGEXTohFhVC2EuBgt5ElbUXUJuXA
gu+kkWoza9fgBVuyAUdG/ZGUnvNUHGQd/hCMtx6h2gCHNmqXoLuJ9U57tNRxZ4LSdVB0OlV0Cusa
A2RJpRVWqDLMh6CNfIQaIeGduYmWuSWzrN9L7HEmRJbaEl4MRbfqD8WIbXNeGLMeg5U1ayUPi7wb
kQEXTgAiUz3AF9q00lWzIMLKAkNIix4kc0cLX1inJA91oZ+TuN4uSY1cF+sgZDRjiksNGWjOdaE3
4XpSAteIHdSeX5XwyWBnGiCZq8N5lTrWQzVQg9RafAchQiMvUfQsYUur5FfD5F6p8exWVrqT+e3W
mGzamNRA6F1SaCCbb9eznj1G2iNxs6u4arwgtS6NPPBrPPpdOHiDOrg1nxttyoeLEEoW+9ZQq1nN
dOiNUsk45axoVKRInmJmVz2TDaFzNpQqEJs+R22/jD86W8d4/W0kkrUoaEfGJBbzko65ScX8JBOg
p5inmMtgxUTqA9WYYYvF1KVYxi/E3OJ16q/qZTCjTelm1EK3ZXUh9OeAam+i2xfMcwJbgWBj+Qau
pZl5T7rMffAGpsoXwTTIsZdleJxjgY/XYoxv5kIjiHza9T2kLxtzNbMlB+ahtQybdKZOHTKn62gZ
RKUCWf9wqJlPTTkVOvMqnbkVUjX4iwyyjAj/e8JsKzGeEOGsFOU9Yu6VM//KxSFmGjYzFTNl3i95
pVU3DN1XqnGRMT8LpceC4ZvNVC3swHaZl+l0ITGcMZm8SZWymupzZ590eI3M5pYgv4bhW8/MrjDJ
d2WG93tf31hfoNSo9Lv/idfOTcem5WPlKS/kwJ+//sf1TbMLWsayEeH8aZ35cX0jnwEUJIOlWohU
VIU/Kk9243gCqTq53GFZfbi+qTQAknLXyoYKrOMXGm9kPn8pPT++dIrun4e+ddBzChZOsp/tyM52
uP2CXd6Dj2gNdTuNgfBZZGgkLWII0RgPQ9iL0ZzaVzQs4Z7Ml3Uja5smUC9kGlhSJ2S7AQcc63dj
KtbUqhdJQugCUTFuL/qzWjB+7DLN7SJrL4MnlIeGpMz8LjKXjUWE2SINx8A1cfI70vgMHPQRr1vo
FpMcbpksCqARyVmNZCZuS3SDwkpHibC6S/Ls6QZx2nOC86Zn0A3suIqZC6P6iYzqXq2iL725qFu4
xKqOvFZFia0bugJOVf6OTpnR4NuT7OxWdTLh2rGBtYi3gCYRs31uBFgNwcHznqCkmXiy0grzsRpj
+HNSyBtG3EBTiOVpjVVNYqrFTKGtZXcqC5tKZO5pRbOvoVXZzIcHhd5XrzdRbOCcKeNDITrmbA3E
e7140TTSI0LnRCpU55oSSkgHtwnAMR7sTPbb2iY7vuC9F4E/dvW6KHE/01JbKSdFUKkmGcAjuutR
hkBvpw9METDaG89OHu71dDwmpVS6Q2+NmCjKK0kqDknT+HVd3/YEcJYONrtqHLkCFFult1BMrwR3
265SOBBmp9H/BjaQrYK5Xhjr7HaJUsLLeq4c8dyKBbtlWJ0r8RK519MvBHg07tiK3E/SRqyrrmjW
9VC8ZEm+JqhSWeVqd1WZxNSHoJsx0Qj02yiVsxqyqlU2NVez1R/LPg4BmI3eqE3tNtKSQ0VybSTi
9rk2uI0C4WiML8sG2EpDgFofUmMUsolPSE8g/eleUndvBZANua/xR9q2N/HxWFmG8LNZXBrL0Bfh
x3ybSIGnm8qJ0M0BYRIcxiySy20a8L9QnoJyk6PI780o9LIl82iX2th9prw2Nn2r4GlBylnZx9QO
7weEorYMQF+O1ZexSo5VHGyrvLrS2/Sej8fFNJf7Ts927MSvC9nZmWrol5a0lTFlkFGIFYuLS1o5
Ux9spboCfNPP0BrShJDi0mT2EMnKBmI9ElY42VBiuNn6uXrhGhs9YwYqKXVx4TF4Rl0vJ18KR/qi
RxoQey05JYO5gyik+njpdDfozHM6aH4xZVv0X1+kihp+Sm+Tnsd7Wdn3kXw11+hU6sh8mjUJso4V
vBVW+RqV1kkKtXXdg7m3Rfo2StnOZFyiVc2zwjokt3vyzqXNMAbrMkpv5ibNIeq2lKk5SlcEwO2p
l5a1jga7I54Hw4sqLPhgJpogmS5NBWj30opzQKixF9h6cg4aq/OrwkYybPCcBclJMYKb1kyA4nRN
vEvm9jLv7NfAyZ5IbIAf3nOwoYQtZCgiajCzipiKxgXBD3ezMs4hr0SV9cktnfDCLPEkhBKBu7Qd
QG2CsNxUpnUM08S5Z4yrn8psvCtU51JRuoM5g3WRCBGnnEsM9WHImuMUlV8KQ98iF3zWs2anpeOu
d2xMTMUxkeVt0DenssuI5J5PoWydxUyQjNOgjwiMi3zu2Cel21KutoVVnKpy/hJVxbPSM52SiWUO
NOV21KyrUFVuRBn7yjjObtVG4DAzUwMoru6lqN9HNkwkVdqmRqMcqCyvWzbKk57xTmTG+/9olZY0
tTqlex6aqkaVYrO+0Owx7BgkRCnLbPYRfzpuX8f/Dd+Lqz+Xiv+Vd+KqiPO2+b//XprCT6vGRX7P
AEWBRoU99OOtY8qDYitTmO5xh8CaV523kEjoJYXioSgY4/3epQhCCQPfCDQA8z9YFBi9c6F/LkU+
ff33UsRE0gsdU6faQHP7rd74UYpg0IVFhtjt2xTsYymCqIMlM38jiPV+hiY7fxDe9e+4GXTEv1KK
wEn4mw/FsnYH8W5oC0Xk44cimCSeI7tI9mrXliMT6aR0C2fJdHQ8TdahzoK86l96VTmJEsU/Qngw
IFOXe318GYpbjbSGQF2SIb7kdApjG7j1GLkxYfcBPs8SbPhCSkdE7MWt5Zf6BQl5rqjHzq/TLCe+
oPTE2G7FiESPMQRmON1TEIkg6bCJhkgiRu4aIdikMa/N3p6uu4Qa3bLjK6ugAGlQqCU11N05adZK
MYUbI3e8TGZLFmpyC6vWzO29qkuxKw/1XaVo72G9JaaQH/QmkL+HdERhpwI4Rx6XXOrN3RCY64qk
PDMHM8bvKGW+C1CqIE/ckgN1aOjJEuTP5Co73ApTIkNPDsGFvg/QwWS9vhr7pc3rTGBJJtnanD5t
JV9IwsbyF74Ean0tWpKtbax8xMmqkci9dMCkbDM2yWy6QliBKG+JmO7q8DBKluYWaUngrFHeFY7t
VWxDldxww/I2w+vaxntZRyk3TsOJbFsOsTepGUq23QRdsfDX74227Wl2w/JQVcbkKzDpp8B4JzJy
nxQhK1hctjMCcFeZMSyVaQyYl0HR8+98JrCZIwDBwcOHNcD85+kian5+w8cz4S9f//1MMP5gWklG
1b9lsz8G4+QfoA3A3Mf9b3JqcIb/qz3R1G+MdYXDgmknErEf00V+CfGXBgPFkDmGmFf+0pmwSNg+
XRQfX/qn6eLcl1HNbg62rcUiabYOUUDWT5OdW2ES5VRArOyYF7CLFwupOwmxDlv94CuZ6FddQhKe
s0fihME8e5Pxn5AQ4nf4AbNxeO3bTPFksF0V5mNTNtZGQrZc8m0NXbNFyhgGJYlfAD9YdWp6J1uL
R1FSL8wQOZYzZp7KMSUhhqlifZdLzoaKc09KjTvnCnH0MXqVr0PwSgfvDdOMn6p2bfPaGh9IqT1k
SuxJkr41je5QmN2XSM/OTWz5Sq3NXqUhzA3zpZRAsN5LjcfPXGQfFwMogZLq1scIiGOd6CE7Gu76
TNtZmS8FN9Sgd1TEq7lN92FdRIDcs8cqGd7wc8z4hourjNASszzWfXQ0cul+ZBahZ9U2Hqs7WRD7
WM/qUROzrwzpmVKAxKqREAiZZWpZZ1tRMwSVC3qWubuPdOXejlQ/U8dXTU0eSYPZQTylHRD7VAKj
rdY7Kw+YvqnFwWEAOEv2JRKTxlah3eWk6S2xR7U7D9Vjp2gwDqO9lg9fcw3w2zKlwx5pp19bE68n
TPXOKuFuYw3T1lN/60yPggGdXumbOebdEqQ5tg8tJ/KQbMPxPZJOFRZ5aTw2lr5t2hnMAUXf0kKl
T3Fhn3/nA4X5Aep65GYgcRk/fPuj/lm9ec/t879Oj9OzeP+//+bcWTw7Hw+Uv3z99wMFt5EFRNRw
sC5/c0L+OFBwGwFcsm31z6iVj5s2TSPjBU0cxwmrBH7ej3UF0A/0b4giqIbUX6OIkMD3lwOFl64Y
uuqwNzH5UR+LDC0RcFOLCdjfq7RNLubXgUg0gAjReBhK5n31Lu4C70+6AGvu0pq+soJhaB/dSJrk
avWWrTqwjhJgPrfdun+QTjZ3P2hPSpURPEMmdkoB6/sike+Rfm8qrzrleHaMyVm3KXBG7YH4tdnc
z4pvTDQ5UPuLTYimFFBltrq52Swsf8nvD+2DdFO48+rysloVq+5sPlF8uJZLPIKn7xZZ0rka9y3A
gI3YmCz6TTwwK1hmXreZt8Wu2pnEHVBJXTTrfnWTeBhjVnBLVkCAVwTf+TKpWOG+JwFF2iDRgvTI
i/Wks/yWvBSWr1lPY4P6XX02+6cJ3kZpbAiVC4dt4LCrZAKp+NbJuOnB+jPtJ1pgNQMneaGlDq9J
U01KOJ9rANqkykCVmB/6F14l/xTOfKmzR3dFzFDa8nrhhbedVoDyv2O8c7nAzy1npQ2kh7GskL+U
kuQZCaSEpRSZ9s2I6AiLVC3hLGRTA+mNX5DGfcDr2Hk2/589xBoS4mR8wQs+Q/9wqwOH3Mtv/tTz
sYfcB3MYR89/euptuoDPT/2nr//x1GPY4TlA7E/5/q0g+NFacA7g46HPW6jDtCs/hpycEiAJIBdy
yS+lws8PPbM62hXH0IEK/hqvADT93zz0P71y9dNDb6pSndsdnUUg14/1LLI9wUoPso2nv6wBwYRd
b616Jd3G3CXlE0rqy0nY/tDIXitJ+HQVxQuzdKdX8GATrD+pdAgXNA9LpBCKaVEnz/KMfXos8109
dbihbY3UDFSpDayxytjGgAh6U3iMNVhJQQcleT3gEQnChIzsggXQtKqRAxopPbrJLazqsO7juyBG
R5Ko2aolORyFC4FopKjkcl64EYtJy8nJrnw1Q/0pCLnXixrKkC70jbbYkBw99UMzvwqM4L2NM9M3
7RgMbx/yLGWv+hTgMeqtg5H1x0AwNCpDl0HpWs0Bmugzpm8kiHV4GZREdERneIIE4h1tcSnIskk7
RnRLvuV8K2JYLfo5gjqqBsCSy5ZAQgyQITc7gQb6im3uSVbnd1nL7pqUroXMxWwcw9Wk9eFJdRr5
tk3Bi6pLwS8vpT8JTKB2RglxsLQ3M+3dQHlUL+1CtTQOOBZpIfT7hhNLs+8TeS5BF41vtv7SLI2H
rPZ+F+8F/YjEXpjupKZLKZduZYbeZia0L0sj09PRxHQ2ogbwb6gpjpWovM+W9kewZ9pXWjetZEaq
EqoKM9dOCIjgt5bduujWWlocDdJ9zKn3ywQ/Sh57eoGKc5gPBVcJngCUkuNB6h8yBE6dfWuTuJMA
eA7bB1uIU3Aoh+dUeTGJL8jrbmUyHSZ6ARNraEggKGg1kyxgwaPLG/b4ZDc07bTOAj6r4Nhu595e
w8aX8JljsxqVKwXIfCr1d1oWW+Air1S7W+sOylyifcp8FiszHtaBTH4CFqBxmWnPInnqG2c3S8mt
NQDPBvE+VDroVebsVaht1NpwjarIM6Du1SEfj5YFpaZrOWwNDu1SmSTSIpiiV1NIAjwvoNYv6/Yi
Jj9SAifHqvRsqof0Ru2atwK3a0eMVlQ21b3JWF7q5/uRaNJORt3bmwEiN0b3RdwnvlrfzQUcpblH
n13g9EzseJ2hO2VhcgilQ7t2YjJJlQw1S7lxknOjkPlKyZiA82jBeOkC+6me31UauWThcIkY2U2Q
2+WV6hlYOoRueHqpsKmY3hCD+0oXHK3sQZTXNumMy3czRLbttX5cDVZ7VJLAH6aeKtfa6wGGKTas
M6sLWy6YAjauNPEsY/iL7X7XzSN3MAGjQVVviYG66vNma+LUjdmEKPHoGg3Xr4DypBtkBYUIe7kC
MS4XYMPABAQGRW92mc/RXRrxfk0C4k+WAMJqOwtyICHbgRbeCz4M+P47PF7hVdDr1iFtO4R8utET
iMgR8j8/xmzlMlRTKsgMbFk0mOoqHKpRzI8lozc1hStkocP9vQtiRLHcUyhZGIT9B+kZ2pm/Xo2f
vv7H1agjPEPVRiDzJ5IP0h4uRf1ft9/Hq1FVacnx3SCoWQZrP92MywVukOQMx4cgm18C8v9tNfzz
66aR/3n7Zxd6rabNmLD7np6MPj6P6vjMruXI5vxBmidQcsmAOLHvyeOS48SdZ+sxFNpaQi6qks7b
7qyZPUSvrpWs2nWawe4AhqbGihl2pg6eatTkY9kkiMS5XUzZt5Vnoti5pQr1PmIePunSWRGM0RLp
KHSIUkr6loSdLwR+hs6+VKki1epAAx48i6R+TnsWcc2Qhes2t2kd0zy9MaNgHUaVP2Q20KtxTcTu
RskrglbrvWxcx3p9jLVsN8/RJuOEhJTXgKIgh4cmZJd0VNLUqVnTM2scg8J3SiX3DR3cUA2wZ5UP
hO5ktXHTwPvkbeBmrZwUZRLuCUV147zKbworLa9aZwQSBNx61YxSujfE/EAEzbWdyqw/IljFEN5N
imRT6W4MzilZ743fetTNGJpaccl4gjSxhEH8g2gOeu5fRt1/+frvD535B5NupG0M0b95yz8yL2hD
MXabywz8G3TnR0HKE0faJ1vyRSO6PJA/ulCK22Vwbn9L9fy1sRaz7L8WpB/+6J+eu8JsyyxMmHYk
ukLSQfQoExR7A/nAOaKR8oq536hNLQ2+CW7ngk3n1ywCx1j3dgBO3sznwRszEz4hDDsLwY+I+lPT
NNsJAbKrYFtmKyy/ZJnlSQNEd6mNWduByNPZxyIcii3ra5Eis1K1rdVIfjzUDw2bTscp120jvRrJ
dS9ruLceRxCFAC/8wRl0Ns4SZhwqHpHsxzJVVlltHpQmhpZpuMv0fcrsa8aJq5YHM4OQYU7zSx0R
/UD1K0YT+GL2Wo5EWNgpvhSRnEODVf1c+JParS0i+pwAGXkT+hVL8JU+If4ys+mxTLJtI39NO8ef
0vzJjkuvZhQkHOUiNyic7SDdcN/C45rQx3TXRRmd7GBy7RaV30CGeQLyJiRooVs1Ytx3Y4/3y6JY
ri5ii3pVVoptrqDME9iuG5sjb+XUoIzKlEyMMOj5Do56My3g7yXVhuX9rlC+anb3as/AujUYY2wL
mqy+0kt5n8gCBRkOdomA+9oKL1KKQ7V6njibHA6QhPjDWc4OZjNCPlQPmDbcxSBjwGVGdrSRZsJ1
8gEvTn3MY8RzLb7+SMBLsoETU9HL47ApLIoxW8Kw2uZYzpT2hUDVYKNoOvjEVlXLNS7+6agVT21U
vRROfi/ZRbNJ67o6ZEPzoA1flXhizFBXoccGwzMshG7R4paNQyIojQwUFAdd4aibfGkqAkoRKnB4
i9W5NDW/CdAU07iUTQj1l55koDfpliZFX9qVTpfPeXynCuYWSztj0tdosFos/roUvkyi72Gr7dZ9
7E6LIIy+iBLk2ydldrStkmnQWSmE6KPoR2Q3G4hvdGTgKfRaEu4KrZpWUkQPRi+mdSopialLstkO
CJPXLE1bT/dG5pJft8alZj0m+magw4uWVq9amr55af/iMTg3S0Oo5uVjsFRNrHR6CLJUUtK3mori
ylmqrIxyS6LsKhSc/B2FWGQ2pVtZcB9giQ5eYiSUa/klWC+DWZBpHrtEGXc5psIIGmZr0BpMQ7/r
CaYgBTtOYaE2+6zjgtHm4jXL6JbGQslOdjuukyTdSa0iP8rE1bSqfmg0aCaoAf0hDSx0tbWyZflF
+FO9sSsVYSsOemwtDX9vLaFwUZ+/WgUaCHVibttCwxat2m9HwrN35Wi7qRxGXhEUx5KUDV0jDAJf
liH1zaorv9LEek0Rmpdan8MScJrLEMejuZBkUNVc9E12kKXwnEkMy/QqGFaVGBSvLvLX0kweuiZ/
j7qzjhZIQqfaBYIwUnCStfo0YphU7PYVw8jKhnBvZdqxVfn0q5U7dyM8LoJKQj5sZWZ7Jewwyx5X
BvxxqTG+xLWzklP9tlDYSytJzSytJYmmUmgQjH4bFSL06jIyH4tUuRhn5dq2BfDBIduJqKFpM1+F
PN8YpeXXIKwLoL66Ux5l/UbOYNbkeDcFTwH0fRZuoDwS6V4HjAD6AltMeZQy5SaYwq1lhdtsRiAs
acc86/eY0XHT8B73gXGfovopxqvaVt/1ivDLeL6xp9CLsQpGxk0gWn+wiJ1BbstAnr/9V6m9tKTm
qxoqCOg7r2wvnfiYBgc2n+uabBDEy6OdwBR7UnKVCFeY6Q35zro3I5GIrMa3RL4VUC3SbDhY5Lpo
BN2lhuYnBW9LFKjKRQNsGHhnN4zvZopOmLXnVRrr5VYgkV2peUK+T8w3jKaHOKmT37sHWOR4LJ/R
2vOff96y/amp/zQe+/z138sR+w+FWmOp2VWwfh827/YfusIODRHesvr+oOHHY2KoOsMvMKCLBpCe
43s5Yv/Bjm3h5iwaAXmB5/yCCPBbYN6nLRt8sJ/+6Pykn9uAygmM2B6SDFzKMnfq8tQ6J01Ack/k
kOLT43ozzXyX5tY1rmH6/MxthuRICXPQuEitFNM3SOMgP/aMvjNH2SeMhlrF8InbrtcqynapuGW7
WVw6QJo7CQgwzbNAlWorKLZFVwxMfPVdkOavgcZibZL8YbbWY084UzfiCCjR+kqPFPSXFjkyjkEA
QNpdQErw0sxAvaQ9p5lYIo5DyIYEwVrFqO/TihOnxrvAeWPUA2a6DIp3V7UOykVbXEsSpry2xM3O
o+tVgQm9tJ3CfT1HoBkSg1hmlZvrTe2MO31UN87MSswG+pXIFxZZmPMc7jO09075kobxTo2S+Sg1
db/uhgILt0VNAg/owEfji2lNxloLutijiwhWXRqcbB1tughjMsHSNNl3QdH4SjNJb4ZW9X6EeHu7
MH6R5++irN2wxWXRxUht7nn3CUEOp53Bfn4iVUhvbD9CaBYYcEORVIv2DqQW1omOSukl1B13Ul9n
tI8S3VSex5jTh3VrwYlAy6xJNRjqATmjBj+w82bFZjLmbKr8LbeucGWuIsCGws5cK2+93j7nE43T
4vVXVgXTFWJx+2LaNpN4X6YvuXRS6sADBbu35OuM9jGuniYCCBmqrBPtoS2eQpSAefSWSOaF0wyg
COEa4k5AIxAlhc9VycxK9ZLuzkrPFhK3JlU8AQmIaLtVHSIstPNriWjDTiV1S5ibrsh2jA0vkHZs
TIm3J9A2KdWF6lDTIYn4FtBOolOejlvHuurHDsjRE6uoI6ZZIEMqii0wQvm5EY9Z3JxwoC/uBeas
G6viQ9wTo9q+CPl98UZEEDRrzuGeaFdVkPNAHUJjV6f4P/BFWPXVkEVeNjDsC2tujwgBWw0amrTH
mhTXitbT6fXtzOKijTj41XwXmtsG9muu0JUaAsCSvemFjVE18wFxHioJLjWStgkvJNzYtsEKmdCW
WmAMGsaR5WnSHDcjzhXoLX4BxOKlsc5YyohpAGhUMoPs/Nx+buLMD9TMJ+Zn1UnSurBCX9gJ2cnV
Nhi1myn6IhwVmSMcuCLayo10kbKVUYuMFBx1L9Dh4mWA/YM2b5j2hVHdzGO+U0b+vcGVFCAkFcWr
2SYHsxKkgjs3tj08pMVwYzb1S1w0d2rJZZjF/u87a1IWzKMN8RUo47IJ/Q9tr7kktfx8z/zN13+/
Z/Q/MI8jnHLU77uW71sY/Q8NjBtZyrZBWr1h8j1/dL1LJCrGSNR4vLKPwyaAIBoSdYyR5EMqvxTr
RDzFp6738yv/dM3Qr2FYi3WdFEOkEfaNEG8IsEb5nW2M28bdqZXPVRhcSN1D1t8iDh+uC38kRjF8
kC7T8tTPJ6M6Kpx3pXbuQFpYW0Njhzi4snQlnqtzjyoylq079SZ9iV/km7dmHzwjJ4oWxDNOGNqQ
Vfig3SF33kie5MXrcO14zTYi8dHwbNfaOVfDNt8Q+ecBUPebg31jn/jvjXkjXsiBuuAo3lRbhyRJ
aW36zTZcx2tdnOo02Kjiij8GLA+IQslj8opTMlB2qXMIcIm3uYshTJO81IeHRiF9JaYZCxND+Xyh
V3JJ9pigFRA854HTImw9y++3HF/7wnJN+6q+BHR5EBv7jrA+7EElSdMlzkzu6KFwPJlUrKxM/c4i
WP4638ZBcpiG0HWe0x3ES0IYcq39f+7ObLlta+u6L/Qjhb65BQGwF0WREiXdoKwOfd/j6b+B5PiP
7aTOqdymonIS25RIgth77bXmHNMbQAFBLDnI9a79irKTOjwj6Wi4sTX0LsqdfvdDi+ZvZJ6M5//m
kquGIaLqI24MjsDPlQXEvKLTp0Ddjqf22bgA7pcwrVMuwHoIV9kX6PDobaCEuDY76RRu5R29tuBB
3lVfc3nunxviGefNzCK908KDVT5PuIz0qzV/mYJ10Mdxa4SHbBe4rHWreh+si3d/vG9yr7aG5UIw
CZmFelVLH6YC/cIetfG5kk9ob0T/oMv+XdM+mqRV7sdNR2inAKeMOEPe8a25HTfb4jF6VW7ZzgDf
na3isX9AfIcJYknw5LrVxRnHV0xeHW+s1jiqYHg+MhRaLEb5nOLOK9MHncvf3cTjvE32QfZBbiWx
DlKysvbzVfXZnEKiGTLyjTzFahC6e6b02qUh7XqsRCorMMVWtSRLBoRkaAz/4a65lss8cVO0riJu
c3mdjo5gOC+lcq6yVWns64AkJ4E0h4uleUa+DsDC5DgAHTqP5YKkq88ciYPueSJaEbzbAEk1WCPF
HUJ3GZCQ2GAyd0EhbIcAob/U97Ra4UDEGdVPNl+kY4xsM6k9vZeDo6zNS0ZWJd8EhjqOQRT3d5ya
JN+V89Ms7cxmJ7yG0nqsvR518/jKX9SNLb9jYRkRvGa+v4nyp7Ied7N/TzOFDoCduaqrLBmweEU5
c9OL0VFIw3+l3Gm3/D65pjnGtNOgHMlMXpHXQlKlkSEAe83Gu5b8SD4HxmWoNoSuCqa65cqVxQ1r
giNp59LlssQC8Osn7SAZJ6+Tt2Lq1vLdQEmhr5gCIZYgOhLRxMivwmrRXsDIY3ZrqzRKln9bwWk6
xdY9dWmAN4IvYTgFTLLSF1IuMqfyCgcFxeqOjd4hyNFjJGf7Hs+av8TN2nilG62CLSFI7rgqDi2Z
Ddk2upocdomZzBz5mQsg7bgQ4+9fHZZDtBRJh3/PhIonNncEbUIU2iW5yOEOTb2nknnVT4hZr82W
MElKqmZLkroH0nFV2zFBG7sysMNNemedVfsgn0hyrgmdu7Oqds3Ya9WQAcZ73TL7tBHf0mtDpKn1
rnlH3YEojfYe8Eai57RrdcMl1+z5zYCBMDbYd9Yx/RiZK07Y87N1kVhmzuS5aO/JXaXTO3RKvDXn
MXBYAJKvZqddoqduV20ASZ0kc61dKtd8VC7+sXqCAKnuhFPFx/Gdvz2nK7Pk9DDYRocPxg7IiiWD
RnDTa/dN/sq+da5xajHZOUsZSinciFscdsNXxxS3hrSB8H5vVFvpNJyNa/LG22ROaNMGpnUnRq6o
R/LH8hjvpGCVkgQgkpND11UACXXsNlPwUvl7IudDlZGc3d3yepvvxmQt7+eKNzlx54yoWzdxxD3P
0PFd3c0VXIxjcUZo2E3bzlh9fF1im1jRHUyjZTUmkXTD9HZVrr6WMGH0ekvnEztEOPJW9ewMhwzC
R/TgU4XrGwWApWY3u2KvE/RR3JobGpes2Eiqk0mYSskBHfaEkTqxW452e0x39WOL0F9fIQ5Axii8
pJ9pZWNSFPjZb7ysfbcZbhb2EgbWnPRoVn1SZHciGj6c1nvhJTqJ+8kmCcGZ8ozsZGJIvHxLnOiK
46JxkfF7JzoYvIveU8Q7NHaLq/wehQCbXZolCdmjJR5b675IrmmheYutcVhMLWCQvNKXXfCUF2ba
xxxdj/4qvJSyxyx52ljDiuge+CxVsekgojJzHjhKuPLs4Iqtk7Wk3WX9XTIfgI4zlS4BaJCYJHAv
rNpiNd2G1kYGNFXrgCnWohcKSqdUbeveuk/Xpmuw4Y+MeHjX8Wi/VLcZv/PELPnOImSpXR4jvMi3
zDPgtoc2Ua+lUxm7fjiWnzzB+JMMRwgjBC0eha15gxVcncqjyYZDCBPyo5NQeMtrgCr1Cb+5kcip
WinBpqsvenIu3uSAGFzuOrcqXcvfxP126jxzOPQDlwFZmM030YGttHYebBTEV+vgOdRs/618rTl6
L+/GQLN/OJdHYMryftrzmBFY9AvjfeOgXCDF+49kX95zs/irBcx14Zb99xbeaI3QJZOcLkJAFH/3
H/yXeRPQ47+ZN/3y+O+FNw0e/J2MaoEi/cIXIf4BIh4/GAuhRhAEbaXvlTddHAwVDKOo8f/zqD8b
PIQ/QkNhekX5jQvkH/R3IJb8UoX98sqVX5CZ5jQ3Zl2gCBbzGFFJ7H+ViUqoeb2f9Wlb0hpFx6Kq
TEAsdC9bXx0mbxCjXiILYp42gmxsfKKETe5BhtXFKZYufjetpKW5M6q6q6CBDnu4RnLpCjn5v5QE
LL8qvaFwTvZJkR5jekYdB3uzsM56UW7jpPCipbmUwy1bYGOK/iS3rJce4unEKaNU3sAVQEatuXqn
E47IXsb0hJaNzTECk+MbBDmvIQ7GLH0Ym+XBD8gpxHtdY2FgCz/zog84D7eG8mlxJg7B/fR+/a62
ZEbALNc4uRoKtE8/+ZpM7bmry7vBKI553SNMChzdbB802HiQU3D+M68SmzOudPjksHJFjWxlMOb0
WqyaUY/fnScdLUzdP3Bav+s1Ko5EC85lqm/nOvBKpEtdQS4XIVc9e/NqlpN1vQR84Q+0w2hkuCw5
Mnts3uE4xEFZw02Qy+quyWdHbsN/9Zx4UQQTL0yrU+Vm+e+6RY152c8HZqa8vz7++32r/ob+mR4P
7BIVa5PKifTPEzP3JgIMzI/fw1n+c98qym86eCJGy+inFUwO3NL/uW/5I4KZFi4aB2ad7/uPshFo
6f7lxv3pqRu/3rhakCSqEVEu5AT0BSKTsqKldGY+IGkPEjFeIFaYBJBNQONTUNJNC6HBBHaIH1mk
d5rKUCUCcvhwIea5dAjGkgFf7ZDcSKyJDufw3If7UO3eJoF+FgO8fVSXIuyDaSLM2F/hEb4L+ngb
CUN+HDLRtEcj6O0ePT3IbYRhsYYUqsVA5QRAQxtIsr00rn+XLCYWA+qPoLwU0MnmafSq2fS4jZg4
NDSUiAXJVeLE+gczzdyhKvaqmDqiFbsGt5c5ytdRgtuVPgk6B0bxI6uzbW8SZNifm/HcZeyozTCf
KnpbfUP1GYjpq9zrn6TMOgz9niOF43W8OD0jqRfAiczNm2B+IHArwD74rhVSURMpCJmQffM2lPIh
CPJDN9VnQBlrXuvz7Ov1NphThdtSdPusFEDSJMOmALmko95SiHIVFfKpyDXZKUX7KCXxpolIbLSu
Yn8bqxcBAyWCAywixTEdPlIl2TGcE1eNHLR7uYzvxA51tI7csp6yXSYhPWzGT6X8mpTZrWek5SOj
YI0Sb4wcsJkiZ2EVyFrCZHghuphGfB/O6V3ZNm/cQXa1DHQ0kxMenUGy+oTwOKNwlGmBDNUxakLw
D1jVdYRzvDFW9C5ii1t4d5Vcr5vupiYlGduvU81UmbNZJoeeSgswUXKkak9da6ylAFOFHKyWQV0H
FUBuZm8oBbTseOxkllWCcKCJFvG5Mho77l97atmUAI4qv8+DSzoDZmE17bG+yXfcuFsuqF3pESX3
W188GhTt4fxc1x+xhlooo7SZ3mOhcbv0SqCeleoIOWucbsh8Rn+TiOO686OVFUdQgpBHRr4zBfA4
yWvUk1eIKE6OeRgFvy+/QyV1/EA6+Fjw0/zWIgiQW/igfe+MDMPjlrpT4Qw+sKKb1PBwsiyGGNMA
pIQ4xYy8o5ZZh5BxLKpP09ht6ppEHUyInIuM5E40dwUbbCa/ZdODnnmyYbqCQXcGounY9cempbkr
LtQ5zZ6BlwoEoVGMj+sMf3oZFEdfHu/GsTmqfoMHWN3WBIDlcXuSB44jnXFscnIxcAP1uomKVifv
ohitTQbBE+a1TRWNJ50IYvLHQwpMwlIsztJ6uTRAOseQvowqdtT6hs+aXjS4I0T+uvkcRxQDRgH3
F00TY1r/LQfuo1bhStQitxKzk8HRSLVQflYXA5VwhDQqiEncELEW5hLzym4tCvGB8e+iD4mkda8U
fHcm2jlFrFI7srUJOXVkiIcl7V2E9zMEAUMJwzXiaA1/4mCqFLoqZ4bePGmkC0OGceEwnP/V9SrD
PzB31JQozBU2h/9Wr+J9/3Xfw7D78+O/73ugqHWLYA/sNH+FihlMlNgyGVn+3ir+sV7VVIz06KDo
7S674v/f92R48RJzRWux1eg8139EJcFR/9O+h+wfPy9GIFWib7gkoLHD/jiQbOauSXs1inahsS2N
7eIa4zgdky37MBCUI3+ke0t38trW6dzwIX8ehyeJQ6Wf24V5wAtiNidulal1PP4HU06hr+T2dbGz
xuWzlJ+l8MCoXJ3dIVr1EdlmK+1Gsih6GuoyAXaOeZuUNdhrFUoYssHY+JjKL/IVYuttIpFPMjey
BZf9YKQnyI0aThN9hWg4aGFx7Ml0iB7C4bUStrWOdRg984luIZ3dc1IfxRqOGeolfDGMgPJ1lYqr
DAiHW5pO09vRNcG3wzmVzlinb2qyJRh5Gat2qFe+te76dfowEYEr3Kf6PoafwNMZJHgsd4pAivd2
onPJ72ReT44pVNDRVk0kUo4pEp+9xjRojC/FcD8KT+SYteMGI3BtuehA0CZE4T577y7qG70f5Roe
EIQ+z+8+io76TB66Pz7O3dp/BcgxrSfDFlglIi9+7RNbwQXcvUlPxrcOCZCwakwmhkvPCOpwqd7U
5i6vN8JwQxhPl4hvH53y3fya+NvhI3iuh2NE9QGpA0i+4z8AZ6mSUxW/TOVmXFMtaI+ycWTl4dzr
P8j9k0CHYpkEVoXjCIe4pd/jP2j+h2q8WMK28pGgZvbsb1jE9X/xrGm5U4EIAbDkFKkr/3MJ0bjR
fpw1/c3j/1xCGMjrCt9dhyVIfNmfpTNcQlHH8mMwOpJ+cg6zTqCh5AlxW6vQAheP/59H3mUIxR9x
fsWg989WEEZTvxqHf3rly5ngxxXEgHXbZdR+u66QNlX1ZQgDHuIYq053wvaPHmqgf90AwfMjmqu4
eDYV8ipdwKcPcK3q3E7Xxlcpb/t7ED/CBjnVviTGVErw60sWwDi6m5Z1w910aCDJC2CJ+ix6bpsC
h/JQsecOS/u8sXZxMgAna59yMzfXQ9/q7qgPdGmvYzp7ozRUJ7nXzprZroI4XZW6dTGS9mUgImLX
qOkdXbN15H8Tw/nOCAcoM6pj9TW3YIh0IulwHXQGTdjaqDj6+vuZfJhJ9p/zJEE9LSYCu3b1LJGj
NsQVig5cRYlkbpXR2gnBmN8reW+cRSkDgCwaIQZ84ntADqGymp7EcLDVIST3D2BLf6qmC0SatSz7
UBRo0puhVw1M39pryBw9jkWQ6Wl9ISjIfFWUjKO2gdwPQIOiNm4PXjkzunUJ2DAoRrrs6gFl9U1H
rDiCa85L2Z6V/jKXZCTn2jE2C29osR75xTXpMPVUlFZz2Wd4MZGcR/LRH827soRvQ6uuSIEb0QEc
jY9MgbgbUHoW3SafMWAiOfPN6DK18WmY/FMjSN7IIF/Nj0Fx8v3RKyA1jUr86GcGLWBOVIbaMEcL
rpAe3HZo3EZhkhCeY710DI00HrOjZqYVmRpr1N+EZyIdI7lJb7ITIQfOhJlc7YmqSUIUjxfe9xMS
l00yYgQt3iwJ9I5CXgcRtsxsG7QVdED8Vj0o+bQWFSIPRrIU/Y7xSgj0Bm0wtsZQoz8KscWpwnyr
TMKuZZQjbMYeteVk7kf5UwuUi0p/Qe4UT0IHHAf6Gh3FXUVHPo1kcu/CvSTKnhCPTwZG0WRCe8nM
jKxsixy33sADZQVORl9zah6rQV/3VoG2NHXIBiGmjXlmmp7mtn1JGRYJSXSpGnkjq/TgxVhiUGD8
MT78l7Lb6QCKJL1SsbC+/a/cEGWxYvyy0v76+B9WWvDDlIGIr1TQsbgXvzcpWGlpUECCs5iw/qoe
Ax2noQaAabfk+PDz/lxpqRXhF6NG+4NK90+6i7zIvy615mLstpA0qIgLlj//ITdERtWUz5oqbFOh
vPhx5Fi1ctbF/hKRspN1b6pCKnnKkhGKrhJPLpZLT0QGW5FINjNfKVXJbi38f0YnOKIWeKlebX3A
ji1HZEFNTlY/HlWB+QDTFDCl3XBpO/ldm1WI5JKy80lKVhLtoPlPim9ucoQ4cvEZQWMR+8CFqmH3
qnLq4TNIKYyhunOnenwZ0QpDW1+PorBhEztIorrvUjrnoCi3US6b94YvNU8GAarTFCE8EGx6lEc/
HTatSBoCN95rx70LpE6kla/lvZupAlzO6qOTiq1mwVkPg2gdT/IrS/GqnsJ51SKLq8roUDT6V1Fq
bqtzniMXwaKGjIPqSbHm974ntEFLlW/DbEHQrB6SJfmQcERRZXIDDL0U2LSIW4gKaRdYj0C2bGv4
Jis3y4IsQ4BFuRzc44rWCZ48pTrrzYRAID931rKRWF44fInV4OYQ9nXhXZpzAt155WZdK/vWj7eF
tWmw20BR03cjSi9bTMNNQaeEFWmNP8eCMZPcKejSUQWapHuLL8ChH9K6Ww9hvtHjxFVY7iYJGZ6Z
bGRAXx2ELKPmiZuNds0qpszGuG6DEOO2eBYFuPMF7n/bykXBHkqTgJi+R/b1RH6yo0gTEulhQxPX
8WvGXnpK4gt6Dv9J1J5CfAxaLqpPhTJsugxu1qg/FuA+o1a6dEnswZQaxD5aRzUyXV9S7UKWtlJY
Yww3nDSn7YJAuUMKZlW7YU7Aa9IdoTOCzKuwcGdUjSMpRbYJfW0850rzYnSJy7I9ryusDmJY1qId
THTCLM7Y+hCpT5XRshPSRSdxLkbIkYviQwg7blvlM5tEHgVH2ey7BzPWOjdpg8Yz9DjzBiUxPREN
IjJABeXYv/nkC3NGxfvGYmrSlf0fHV9jWRJ/Xkz/8vjviynAm+V4uZSefyRuf19Ktd9U2DqMYZgN
/WxUh2mDdIX1DdU+JfRP/V6ZdCYO2RbSpj+kvf9oKf2bCKafnri5KKh+WErHXJM6q+yL3RC3LZ6L
YdeAN2lRgsjMzivGJeFMTGBNIFGFwEKFQzs7U4KenqCxpznIH6eCxmYVnjId7oJMk8WuQNnyondD
JJ25nT4GIhwTQDP1YL10uuGVyrDzrYkc6QnnjOai9nVAyrUUAvG1aZOjOIdfYkGB1sv3uRLehiUt
sJ3EqxzDZiJRY0txsqY9ABiKekd5MLDGR+Zi5hjXSjOt+lY7Tv3EKjO/tyz2huC7TGNOs5B/axja
BJJIG1E3fIhUxUdCN5OQxoupzoqNkpTZvSThP9BorrUwwTO/25sxyAsVd0GARyXTupNYt+daIR4p
uTZT8aEFb3WAexzTrn8nR3uh1MAcKq6vl6wqPgLI8zTIK1NkRJyh3RRaV5axOvPXJnyKQTFcajwd
HQJgzg5zJa4k1vjCdBblg3gnGed5ZFGKAk/ov+q5oknWLtfi3kdDOxjMoMPK8DhLXMRm3NTVO6Fv
iDZCix6wse5N/MqWceRT5QUtbIoac3fbqBHB6FieDRWBlkLHvBIR90tHsay2mZaztPePeTawv5ZA
STUjB8+J1RcgcJ3JtLd9Lw2hCASM0ZOVmGmoIFDhDPE+AJRaxjS9i2lXVewuwtRvSpPjOfHJtA8A
ggjxPYzMbaSN0YrUxQ3+xmbFYza5Ir3yGMLqZPIDlEkGWyI9z6X6ETCiA+Ua36WTdDVJB9GnZzOb
jro+EgeC84wkSAuAEkKvyYvnYhVE+9r3clrxlgy7PAAZ3/fHURzuh45WfLy4Pea5fAIujbh12mDS
uTdnGYT6SciRETUYysJ7ApLOWTp+ToW+GYz0MDbxphSGdWaSaT7GJ1kRTzmJ70opMY6AOiANn62K
XaSB3qT4cARyK9moYuxpqYCbx8fzQqyZHZUmvrUBtVGM4io0k3udhGjJQm+WAJ4f9Tej7SLXtLJt
qCzNYr8+NAzyorA9V4lxBSQ6gHd/jYP5m6C/j4o1epJe38aOz2FlrPwmug+DHL0vAvg6e0h7JIld
qjH0yLg/JWDd9b4UcLNUyoyCObebuHgV5UcrPMTqLZSE0J5kFTO59BSU/s4YosMspS9dqq+Y7541
Xfia00W5glFpasmtVsOj2MAaLbC6SynzAg6SlZMI+Hh8avYFzG75+b96m5HwUGsiH3N4g/+zZuds
9Os285fHf99mYB2hp2W4uMBLft5ozN/QAWhAWP6juKVz8YMgYGmA4ARBIKz/bkP/oWZnz6JoJymE
PeofElHkpf3xM4Dzh6cuib8bVH/YaMJGg5nP+rQ18ykop5Vfp5NnlMpDK0anrha++im/M6p5I3fF
xGgju5pm+RX7xrcp1g9BO77F5fykakmHN3IAhpGGxdqPMJBlMeUqzg7BzvzpsxT5IA91/hY20kcl
03u10O23WfY1d/WyTugXuWlY22Jcc6PW40Qagvc+8NfR8lnucv0pbJNvHQ0l27RIF6giSXFSTgj2
AL2DzW3YQI0mPq15zHXjTU6ke1oE91Np3fut/lQMObtECO9B7y5ROH7Dp/86JBSXkSm8q50OuN9A
jSz2uW3NU2/LafQNOiNiv7bbpI1/Jk4K+L+/zqJ+yU+rHhDwu+RAXYiSj1fjgARIZYjazuxjY/4S
aLQxooIdOcyn+3puwSWOauSUFK2yrx3B3Xwruu6UWjHDTGPdGuw/CpIEU65f6yB85KPx3ObJWhyl
TQLLca21w8lKu4kKnKg7v4kfcXqewnzY96MZ3Cuw/7XBPGpafx3y8aGuhnY1E0/hG8a9YC3U+HE3
gd0mQTF6xK5YQ6jKuPXF9BvZju/ZTOe0WSQV6YASU677k18hFZaDC24CEqcCdV3KixxpwI856wNp
jMZy7PdVGe+JxHyxLON1P7bPAt5ZPA3NNdfUdezPd7047FRNftCnfKc0obeIPHAvt+glpm0lomNs
EwRUVYes08BdVwgCPXjzGtfV/dR3d3KNgA+/ohO2HP1sKUJWmpmZsuNDRJCwkoBuMavJg1e+gOJE
az/qEl2iqY9oeQxtsS461GJ1h4nf5ENl9/q4yYiC2IlFPDmQJj/bEo1jKA+mw7neBwUYMOczpe5q
4nrdD5FefE5J6zRZQRBhqWkAUqLxmmmt79RROA/XXBUmIiKR+LizgjSw59TFZCLehDFq7rifhydN
nyx7DHX6PbrvC15fc1nrUPvq6AOB1tEaL1hYBk0iomTR4xgYn/lUlRzhGn9gzpGW/kvWIu8r29Dc
00G9RrwrB8PMjsNYT0wrc8xbmYQOIJi1mxryk2dRZ3YXtALscPEhQhRFswfQSDOoD37Bdg0c9NBY
FTNvoz9PjSA+ZonY5p6qd4YTKNlaKZBQG+Yd077KHes+3Y/VkG3wVZ602ApIbimZfnNqkntVOia/
n6SIWxvtrgqR1i1nLiNtCj7/+iN55gcKzU3ahdpTmdZ3GQC+VsMjo1Tj7JjLuS9fToBlWXWeYFBu
xmPSOy3nRsJrXwcRLuokdkzXtULxQjMgtVZCBIiEpjxF1URWQpa++5wbXV1pzmZuHPxyXmf1wCgU
Pxoy1L5sPXPWTkxVTlHbYALntD3L+mJ4G55MCkK775q3qg0sRsHcwUapVkQf0tw12vqopOpDlKnX
wsA4CT9ApTdhIfwUoC6Tn1mAUgsi/K7tPgLvvWknYjukbshXSW6+/r8/R1pZmkOTqrrZzhrtmC3E
d1l4FNoO6bkPUDwp9bXE4Geq9ckek/Lkk5rIi0WN5Wcy9JhlDKZ0/+KpBoctjX11gR9jatGJQPhv
g1ED/8HP+/bfPP77vq39psl02hYa2YJ/+PNwiNwHTJn0x6xjAZ5+37Ot3zB049KE8YKh58fDoWz9
BuAMneHvNGfye+V/cjjkuPnLnv3H06aZx2RDlUnZ/vlwyIaL5yG1IO+xD+DcqptTvYD3PrLH2Z6d
/Jp9wznS4+qiFe8yE+3coA7cHqATilC0dwDA+MAiRMYhrN1jb9lA9LoTDkRGP+gudrANRzhXc7pd
7XW7bpfY4lo9jqilxdf5JL6aFuecq3wkb8AtNrB5nelB2WZ76UPa1qz8nT1L0AJX3c5o6Itvo/Iy
X7CuXWZ963PsiBAhm/N6oG83vWJtllMvUC/ZI6fVRz3YBWjqhs1kkd4I2YwyWYPUXIjbPlgn0445
LQpa1BwOqQrxqRw/OFHBeXbV3ndm/9vg4gXqGWLU9qJDQq5sklzA+ajBBmHHW6RMQujhRjd6nHTv
lsNo0OnQImmu9qzuIuWqSphTnKA7lKET3E0rbPhb9SyvlVP9Oh7LM2Lvo76J3nPXAIWAmgmfanYn
Xev4OaIMulXkWq2Um3LTFq6ALcGVb+3QmTdg8umc2+NNHq7Lf1MaFStDO+b6a3Yc96Gj9F+ACoRm
n3+rmOTETekVslM0G6bDM2dv2z9VhwZgDBZ3N/2SJQDPTtA+T8Wp+VRuV2jX0A+Et+jQ7vQDYDXz
qr/gMhLyrVWt9XidPYKbgnlg4aX58htXbXeVzOKyweNBCYdSYIWPv7/xpErr2s5O7ES7PvYmcAT6
qjqjmNIEjsdOcZ4euzXFUuzv5HUwb5Iv5TS+o8z3X9UzSIaS5hXW+jPGnWZihITvkcMHuTgXM158
PAKfEAG+wSGsEWlyJVb6mUlcYhA9ZY9vwgMIneKxePSFDe8TXwLRBffjW/aZmO74hmgEOojpgusu
1ukpdtLLtVonZxQ7ynqZmr9TXKzQzdvFyney49a/t6BiqncRFDKY4G+GvsNVL6u3ccNPAwWhkCLW
Rgc+XHwRd1nqyr5hm8xEgsww6btKKwKJe6g0ZctuC4djhXaWy8i347mFHv+up4MyvRv51uxZqF2e
dX9bKmOTNCdin4UAvdyqRv/ePjcFdk7Xn1xd3yvPpAhV1apG9c910O0jQJPtog3bmbW9xG8sLLg1
f8YneOJHLyMlXJSrbKWinlVtvvyX/vZA7BN/xK88IX1rIRa4V20JU44gHvkgjZrXcdG+5Of4m/we
t4fFCJIdou28G/lHOedM6c6gFeiWJzbelCxhJOaF0RbjkQx3gVbKOJI8b5uACa+p5dTQubMNUqmY
53lO9+2u3QVb+TKf3XlNkXvRXq1Hf6MRBAYd4pTu58K5N1aw2Um7tMPb+IBay7DRB7Prydv4VrVg
4dxyT4kpmvcxJL6oelb50emeLjytJyxHdBSe5Pk6WUTS4DcFvVhNTmXr9wrDwaP5GT5b++a8GHeM
PSKudemFtwxvVXErDWyGb1nnUJwsrFQ+au1GvUSPqtNu5Jd2gxZ3/wChguLYn1/rveWDusDWbIF+
QUbCctZNzw3AYeXW+A8YypK1HUj7fp/sZBe8601iKrkfYwSJOCucOcevRiBJlroWXDjNgXclkgSy
M/nk3ISb+ll6uTcmL8NxJGH7rXajrfVa+bsGvuPoCt8UIFQzKuMVpYb5gYMZlQv9KbixEwIubk4C
opFh7WjwSxLB5B74xg4XUbLqaUHBad0oG9p8g77qWBpYhUBD0vhmDSgRyawsf7ndUSYGCforQtZE
7Nqsm+o1hT+hS863CINVf80BtrjBelzXq/4shnfJsy84MZa9dPHz17pDXpWt+p5ABRpuU9YCy5V9
T0d/aayIRQ36i9gu/yEdA8seToBKtvOrziKcIx+VYYjg0hvSl6F2C5fvUwQO7f7svvLfK/FJ35B5
lY8o/7aV29SHQDzjoGnyp8LatWeTLNvJMQ1soHFgcyZTUw8pdSmg+CHX3Bt27H3yWX9tn9O7ghhL
B3rfhViVtUT3MjoY1Pkh6zJqGh+7duAV4bq4d3HMfQ6XdKNiHbc24p3/CfVMW7WrRkHSiKuj23Q3
vXA28afcvFnaga3QFcQDPiZnmF8YKPXrzKlXsDgw+eNa0x+bHdlhNhdwMZSFh2raoo8Fy3imhu5q
19/jnJ4UN8lXmbXDCq6LnEycTnGjZ/5G8hw95wyJnBCY+ee4lo4whqaWaAO3cPpzd8qX91TK7rPR
Mz7N369Pvas8HoHj3frkSqAL2KHvIbvc+qyYu3lcQq4UaMkJRjcyhNfxlc6jdAyfpCP7Dq41nQ3e
Z27fnS2gjo3IaHzTD+t0ABGBBNm3M/YPkVfObNnAZzrNgad38drfEx7IYdephgNSH+qIlY+UIOR0
xHkanGr1qXWHIlNfSZOzGo8ok4EN+JFnOa4rr0d5DPKlvutOBAUe5U2HaZ8PujPRfpY9656GK/Kg
4ZZ+dpGdzqv5C1vde4Em8zEB9RDrtiatu9CJNJdf5W6lxPdW+vZvHqUsvu0FIUJHCQsuRe1/EREC
WfuLeP4vj/9eK+uICBVYhIS40ELD+/JnvWz8xpwaGSF9tT9Qan/WyygFERGiGPqPOogq9s8eF79J
IY1+kCpcQVf/D1wvCOV/qZcRL/300hdx/Q89rmkkbieYBAuDrKhU3mSppu/Nwgj7fkrg79ZygMDY
0rKKj6XMUGTMSAcxEFAXvgZNWqbKIrO7ij0ltFQ7Reyg1P1bY2lOAPBoMNkV0Fqck5ibn85HPBMS
ZObHySyfUf2uKz90WyVx2in3+klnr/RJy2qwkjUgKgpkNRFdmbHqnB5OJPJozHGWQe6P9t6p3V6R
hv1IX6Nn/Gl1wynxu0+z7K4aJPwou9SdsCrUF0aTr2nRfhWWdYxIA8yRAdkWdUAn5l6VGXf/x915
LTluZdv2hy464M0rAIKeSTKT6V4QaeG9x9ffAZ1TR1Wlju7Qq0LV1VJlMosEib3XXmvOMVP0SkPZ
2uM8rXqR5PDkXpPSOwsZvsCAVkI7U2kz6yuawdFHpwI1iYcsq1QEpGLfotVjYh0QR1yVaFwQumcs
wKP5ndXzpkRFGfnwo/LivkzyDT2kJ6I/fQacNEFwneFm9DuqwLrYzZm4yg0tcC1hukRkPZKvtA45
8ydWv0hL9gXAj1eDHmDa7ccJwSAFP9uWr52n9mrNBwGKmcX1h8oyfSn65JLi4Dbqs8nwuoie9Q4n
bXQvafWByGc6WSo89q3MsteaqMu7GyRbRFOQStJuW/bJh5Zaok12ohOi5ZSmYSMp4xUxOeUutZQO
a8CPqcv8+jpiYOgz1KN1UFP1dsc2zEqn1/Q33qVN7IsnVri9GGQrbgnKUOaaKEUjtAoQJ3tr1xMW
pejBYVK6Y8jUuDTHXR5ejfFbB2EmSMErge03NdbRirK7TFv4aKdCjA6DJNKHia551RkYboeLDqyl
nKZTl2QrIbF2hdJ7JrbQMfrogOh2vMQ+EJyIYc2oae9dNT4oJlaAhMjnoPMSxdrVTMXdOFE3Blrt
sTQvQGxRli50KT7hwsTdMLp0h+whUS4T9tEAyBV5NnZWil5EkRMO8Z1Jg9DuDVjMVPex3t0EqTyJ
qbIOK1o31MRZzDxm7nc+2Qx5+j1lH336nI/4MIABIk6mUwzlsNDqc0vMFH7z3JWlr1JIXbzNhNTF
jPUxU6gdIvbhKy54p4zjLDUXSRzPfqzfBlO9a2HMxchmJwZNiEp3aIa9OE1cSV0banQGYraerXI9
j2clBAGQWBuNz1xORAWuGm9Cy68SilMGnD4E9CKmeu1CqqsmPo2U/KaCYWMwDsOAgAH3p6om9zl3
Y5z7d+UcnmhAu2FWHdoJAuDQMcG6b3AjV1W3IxRuIGvCuGScoqRiec86GIlz5glyXJ+1Ak2+pAau
rOu7VsMPg9NXGk5GUgG4IwO4NsQV/chLrUabqq4+i1K967VyU3TDi+ZrXqRJh1aBCDaK9cLBsZ4S
8z6RZmQHFXE6yaqMGAmh+zMM2MITd3LF8xlIRoI0GBntWSd7sJqrt1lVAYAj9RqKcxDHXt3FTpy/
q7V2X2TG2mIDzqr4kkbpRm5gxk3047D+VZm8ZBKuIqHxml64zISUpWP+aQ7Ufln3oSjnwIjcCtFI
je4l6lVPGVV7InEtsuACVASwYuBPc5itwiqPEGlPH1xzNwVSPFcQQWbUO4pjjIBkiVxeWoOtFq3Z
PdZ5dIwjLIJEwgZoGLmBlKXLiPklmltn4KAqRCz6TbEWmEL8tB/+O6LFX/YUsLzEUKDGp7djmL/t
KUpcykxUC2tb6QTncTxqssfa5Fys1GtW1//52/6pAjiGMCrpHXDJGFX9Z80GvrnfmnLLbv3b438U
Gsa/RDCxJIpguPtfQs2PxpwBPo1pGaY7JG5/gJJ/9OWoM8gOUIk+/79u3p91hqQyzMPcR1SSCA3n
79QZiFL+8pn45ZkvJsKf64zESmWo4oO1HYqZWawO/mIOGstLLM5weVh5UDdPIVb0ODadxZs3CNIx
ovUk+qlrQR+U04QxPMb+McGmpcEfr2LlrrACEAwNJxoGLYshaBT8jdl0pSsqNMPqO3bAzDG4r0UL
H1P0LKbilzJ1xkHt5nITCjHPKG/2E9HKo/ahCCAyfUYl7Ay6lOCtGclPSwDjYBxsdLcx3quBLjr2
02aOLgp+w9DQNz3mWjOMPiXOEx0zQiy/p8A/ziZWXkBkBRaGqaJIN2jTW46a3vx6WKXV4DEJ2FQx
cY7l7Ila9lmgyJUZN5MQv68k01UBmQJfU+SHRjM8vRGdUPWhPgM1TJJd3ZqPY5ft6hQTozJwkNJD
JvIgDDSlvs5T6Kplast4qxTVWutV70jDwYqUfT2X+0gl8USoX9o62rZh/upn7xrnn7wC4BHr+wik
5wTKvox2ucBxjlfapIwL597WqtnjL1iX7N1zSlOMYeWUwl0oKidXoXYq5F8aMtZi0gp6H1mDDwoW
xGPTEftsMCgtKUE4b1u7lLjN3kfW1xx9Fq2OxctgESukEmsjxWYFU4xFLte/MpY89BYcrD9qU3KK
MvBCFsY6AVwUwLPOT5GYrFSWT01JPYUTPSAtTJ/EDShnxRg+TAC9Uhi+pYwqmV1hlizl9ewbYG5w
flThjtRdRmjZJqvEUyETHcfKrrHCJ/l7w3ofsu4PrP86+4DIfoCg5c1gf4jZJ5aIV4V9Q8CkF1vx
BrCVq7OvVOwvM/vMgPs5Zd9BsNOzC4G3l91S89mYCnmr+Pou9vOngZ1LzfS7mp1MiBKoTf5F7EJp
VbDXmex5rS4Mp3IS2Qf9xtyRq9u4s9YB1GXHlMpZczCT2R1WmC616BcmSCdUcZuQa54Y9xYjvy4F
91G1lyyh3DC6Q8QeHVMMgWZbNxGTnfpF0CVO6vfI61lMaEttDXCyIp0loyaQA/6aYvFsxAhoT7qa
8+nQBxh9sLgzyXd6QrBGqnTBiPay8KqkOTqZHksoXtGFvZrtpOJRBzlqjoLb0lBDFbkaaMAMerjW
gKiU09HQgXIC+SPU45KjZOLUtkVGiHsAclznDNYuGZpD0mWbpGDrMx5SH+YimsBKuqoRo9HxbBmV
K+EK1cMliJgisz93o2L7hbSq2ZCk9DBMhHJmXq4QepE+TW24FYdxFaghRve9VETrZk53AztXRLMJ
T+4U1KcqwiyZE4LbcV8KE8U0hwPtbfDJAOL2UjRQOrGFO8hw/nC+5hLdEsXzWXsGfXZEtl3yFGjC
aNfKVNZBtg0qMgW4nNosgtZFjDnHmzRAn4+KJWIUMKjdlrGKrQfjJs5pW7UjOp9x1WSlG+FRRgp8
i3L9KYLxKujJZshJPpDvK9S4JjTdsAdXQoQx5aOjytcCEdVcIdrEQZR1qZMj4OxYleZg3pstMzoW
2YHBCU4zEhA7IoQ+Jir7qiP3VrxElIWj0nmjxSCBsi9DFqEorxS32wifV2uUttpS+bI+RKFOIuS7
mCRr4j+IYaCnmXL6oW1qJc3WVPNvvVHt0pBQgqInGq8STmJjfhdGEo+zXhTcXFCl1hvNbEyYgFhR
hAxAMY+lghgsDkaRZ2/12beGq1nBRFk0RnU/SwVMlMCr+6mQV4beR9ug983Q1ZohPM0Ih5RK2g8S
ZwQTB0NrFo8g3fYJI2acJGcmyWctvJgYdQu4v9oodLaYW8wMNKebmteh51xXxRXdqHJfli+tcuKc
ukkswqU1pg8AZDkjWpWbqiZz9WDeTbK5in3a23PgsMB4MbolMaa/qki2LNBnWpxytKSL0PJ6GX1s
+2z256Qzrn4X7rQ+f5EH9dEYMnibEr3Q8DuI7xNx2oyheumEB8D4G3GqXLwfXhDPV3KuD4Ygn03O
nJzW1KNphqkHftPRqN+NJHhrDN3u5/Yjp6s1zvSKcukZzbxdCeJDYsKDGbEtTzWpNkW3UvMRKfCQ
QUJaLMb+EVWm3WPMHRosh7zPQQxopdLuEakcQ3gumCBQfFfibRYkd2wn4r2GQwtAYuRWA40NNEym
Ps1W9D08QxM2PUDPutJPtUSbO1oOnjr91GgyDhGzFGERGTTMlidEIOrCchFnrOpgLO2iFHa1or+o
re6Vho9eT/+QByZzVnbNkmIrG+0pKuiPk+CxExCd1Ppzjhwd7vldFMqO3o7ugO/xn93x0oChYlQl
1xLl3E8V/r8Lt1v6Rr+KhyXrt8f/KETpeFFtirrKj11kXT91vPgSc2aUxRS/ROstf+uPSpSYXKII
Fo/c/1Im/ux48SXmCJQtJuNj629iXvj2v4i6LINSGUsI/EcaDb8WoliBZV/KmnCnDyoB2Qq2trb4
KEab/eXdeq8/x0/1y3g3J9b/3BarW5PsdUTz+pNh7Eg8V/QaoBgSqMd8+laY7t7AMvnTjnOhzWpy
6S7dFfqaKaxqaxurjgFZgXnYka1z1LaAXLthS7LQUzc8lL0X9h6ka1jaZNVicUgwe7EI40Y/Jtsq
BmvlcH9vxHOjuhpTIyn7GqULu7Fu2f13Z2xpcrDvKkf9IbpZ8hu5fXa9+HsJiE9gk/Yvc3qED5GK
9jUybw06onRaGea9squp4+wx2IJx03RHhD4vLP4wY9xoX3DbZKB3dFp83x4eGlYPXpG1ro19NHth
86H5J0XelbOTg0/Xcf0jGyqEI+u3AqE9Ug+BcDfVsheObk6g5iNPyzo20a0FQWawLJ/ydlhV8luq
zpsszLatSYPnQNo2PF4ixRiO61O10mlZCch3EBJB0TsJcKdahkbUD4aERLnaNU3rSEi4/8n3sSxy
sNLInrVI7FD/y32sGrS2f72P//L4P+9j+gUQXyTOf795V7mPRV1SdfQVPxwCf97HqE5AvmClFRev
1k+da+7jP2gvpgXjEozp3zlQygpP/Cdx5h/u94X7JNO354kgbP/1Pp4mY9LraAh3fODkKlvRr9vW
I60Nh3rWprRmxjvvZ5XWczfvGv7MsqnIcMPnLiKMDLhmlRKLcdPsyclOstN+ysDtVWdaIcb3wkNu
vPmIMCzjjg5bkj+qBC6259CRo0v/mSuu/JgjfB9dxRPJlztnT/Nn30turt9a7p/p1RIQuZ+C8l7B
gSowo0RHZseZeZxqznirISdnVXvWqLxyioNa4US5CfW1XHyilkNX0Z815tCl4UKg9nPfhZk5NLRS
UeIz8g2rau93gTs3ihvSva0Y/SVEGlD9DS59pjzeYYjk1rLmm5adVTJ+FJeCgH3/BSyqvxGOwhqc
szc7I2tMGHpozwzYi/HzfJd9jx/BafaIw3I9oq7hoz2lwp7MWs+445b2qhu936HfXNFPqMGOTuZo
X5Nb/S4486a6EeqWVjsiepV1ozjiR/kdoL1XURxEKpXs19IXlLLvMJVe5/wDyl8Q95jkcbCDNe+Y
HOvls4ylauCP0mwvSoMzH8V8oY8TstbvGzncWvQ8Y30zknCGhme6hvWVSaySf6Q8Lrgpy7wT7F6f
rqY+fkWppzWHkdFoOa3i4Fj6T1N0KzhPUOQLrzynyrorYuYKLDDNqpV2arWdySENQIZvGWsOhOfl
8J+fDQaG+mfgX/G6LYVogyQEcxT53Njm0Odl2zmBgKnScSASUIhdKQE0kpaLZj4dnNLqvv/Ry5Wk
gKyQmbGxl5v/bdCm0yb6bbn6/fF/Llca5cHyc9GZqdqy8PzZ/6ISoa7QTEz+WEPln8sOOpQyQA5F
pdgn4fvnsgNVmq7xSyZ54G+GiEn6YvD8VUxOP/TPl76MEH9ugA3YJiGNSAG8d6WXt6Ripi2nqlgt
X+nMpDexnXfJPCbeQhRI3NGYzHg7R7IkHFqmakgMyJv5Nggjmk2pg9KeLCMEA5SQ+V4RMmD7NUbn
BAhjhSoalCWxYppR3qYqPMZq8D0KKMELWVuPkrGNZVIF4ma8NwTrQoYguqqphuCqcKoUkYDC+jfq
FV4axK1VH3laZbpdBjSoYgG11GrHQW5vNWqFkk1tvHFGA9qpqC0sXyJDUjL3CnZxbE+Zh5H8TdGS
4CyrGX3uCOFvNca3zA8sftxwqxJkSmnNPZymyMAB/XNAH7mb4mNUxZ2dWsVjyhNUgw68DrlATio1
9N8gW93GJRpzbBDu9aRlano3btOMKoJBSMqqzTFFnY65QI9tliMbH9Suwg2DBwf00kCoZxxReWXW
lB/6rEMlaJXZ/B5mQwmvSiUjqLBKNPZkdOLGQs6RL3lCQVsNrCX+SQhA4RXZScVhlppwPnMgy3xG
QXoQ8NPF/rpUKavoYc2buhHOJE2S92i8MK6ECkZWkqpVnON5m/fRGHaanS3pSm1hFZtUM5G0iAZ4
3OLil8E2zqg00RSv+jlrEQy3hSu05jJ0YgvDPUYQZeF/BFLAVcgMwn4za68L0E59I+ZNydkKcomG
Ggjuq6CpqHUm6dwQYiWTiVCoQPH1sq9XwsiBF8pU7mCiNx/lnsblmCqn//dn1ZxM1FwpEw1bSZWe
lRbceFLsNCEqvCTAGdRlJsgEPgVYySQ7kcrjuBRuS1NlSLLZ+ycvfgrTEEWmE6abS37afzxzgehj
OvDr4veXx/9Y/FQ6/KyprKvA/1jFflr8VDgjDHwIQvyLZVPhpMb6tqQdkyqOSuH/Fj8QffwoHPPK
H2gSVL5/Q2SwaHh/X/t+eebab81/owtnP5O6cicJGcDLkhAQzi94ib0xStYazWcZ+/swygp3Ewzx
rsCCSMPijkM88VvmDFxDjhg/98DHTCE9ZHpCu65qkPvUdVgSfpG1LwFNJVVhP5bUbnRNTnjBaPch
i0qKbKuXL1Kpr3rMXnJHm7KsODrQStVGYHKl4WiZBCvuzUcImvfmiQ6hIOVeZj6mFBNJ+lHH/VpE
vNDpCiaxhFFr3ejbUYx2wRjdlQkjYG3qH9FirwketccGUG5U3EI186gmhOSzGvZNphEq+oyEwi2C
VzW9diJ9C4xnIxq/9NIV/r2vtSgrJPgTDb0/qBV9oLoSAUWKj0BChQwQK5y5kjpOEaVyoLSa70Gh
zc8oo4KRQQvTsAbaPEkQOxX+0qmMLNvI2melwLyQEuBqmbdp1m6TjKFSVsOH2tc2Fomf9oBBPAq6
Fx0FBTl2Mtz9sppWTGdtdpNzNGg7RVAZydCm95FKG0a0msRXo5IQLLJSD42dTOQ755WNM3LjDwCH
8s8E/UDZjquwn4itA1As5ptY8GnHXnIROp7OvwbhsUHAl9H3VaMv0okdX0FbTGt5oPGddDT6scXH
CdxEGo0jzESBN10QMyelqtSQXhbYnuLhuY8vZfNYtByhK9hGGe2s5jFNLzXJTUja5vmumB6KPOMz
goizOlbpCciNXSGO8qUeYMp1gMQCDNDte7wH1P8t6qtEux8Zh9e8r1ZzqjiEJoimYTLvU6N2Ez6U
eniZcvZuMHd+Xa0NxluIlB1LlTxLf6/UXZcfWoM8amZVvXWT489UF51Ae2i6lwafCUaPGH9vNCyv
AgRrb9mxdsji+1a/jv63lD3UjM0wPu+Q0B9KVuhy1P2XMAZw3Ee3vpjSRxVXaiukqFuYIcNfUc12
GWLcjaNO1rTEm8Ucfh22JXu6cbFa0F4xgpZC9N8aGf17pCsHI+E69lrzJc8fuaod1DC8ifG81tVD
1MJcVbuD370Dw/GsniyWxFNKgUU+BYhJPo76wZGrKh9l/U3UL8bcEaYWOLznaQuA4oNgH2TBEFtV
gP75uzL2TOYLd6K8xjzHO/bYBp/LGAa1kaMOM3SCW9AMNEnuhwjXS9esfaLVBkw6ZKbowPdJd5tp
d6T15DT9XYiDSFFf5wiNG5FA9FZa40vq0QrPnVPkgme2yHbpusrzRY90sEOI/VUFKi+REx3kdk4p
rcrJJjEqR6tDp6r6TU+EQaCBW68hheXzprfa7RgAqUbyZ+XXSBz2AUKaWRpdH3nRMnVrRtFNS4Da
wnxOZoN+PjTSgIapJu8xaavYyZdc09Ix0+NEZoC/KA7Gu6lNwXshylTL7TLDMidWJHCV276qHnEC
75mSuH6kXnRN29Yx1cfwRLTjV5hE5ypILn7LuCCtVnm/MzFAqxYoDT26E5qKxTQPb8qE6IZwnUGx
IAVTnjFa5doo0T5XFQKPlH2stee+GQ8i3emWg1IKk7PBwCz5yX1ZolSSBfrClcIRdj6AM0Uq20xb
Q/edVtRWvpXAz5antdkqG6tCJCvUZ7/oX6aak3I7Jg/DMOzhWrhi26yDYnrOFfVNXg6/lbSKM8hq
mnbwrRrufUZkZJg+mQIDhFGPyREAs1r19UGtjHvfgPRdsNBqo7zCuLVEHYnbtlCIpSbvglosFUKA
nz5K2X70goQkdWGAYm6o3J4QvluuWm1N15JenorsGJ0ZCdZhcAM4XK6jkvhpIvl2aj1RTkkJClDT
mVtgK6nQ71DR1Haj9C99XF5mo3hUJmSYRXoLo0WK6SMJAhRCDFbsNaH/NgcWlgKhO+S6soOWspIR
SpOQTicuE4j28sU9FKSDCjULxIe3jIgys9wJKK78uXEAEsx21zBjBo/vzwO28AmM0rSMVhxDVb90
uPX+iCK8zqF3IOOXR6YwIztX6km1xrJf7VRSwoY4mWjzRZ9+yVmU95+ZbrEX6u5Ls6S7QrBuQ0vd
LVfzyCJH2PEYH7Gguhqw+Fl+EcLwoSNdouFGZFSAAD7ez5KxGRt1nbXqrqiNVZ6S5CAYq0kwz0Ek
s0oSZkmiGs6wlkjPItk0Jaq5OJy+/RJdfN/Gr6gd3qFim7aC+r5hH8ByutVqOPFNvUsT0Hgax+tm
rm9UMOsxxGfW9MtIDAhABsAk64if0hD+iuWbFnafCmxR5M8GAnHqCc4x4DrJNXWz8irJTWkHKpgI
Jh0FrB2lNtcmGqNkTDehkmwRXt0JFfZWcjYZp/LDdWu66+f5odIq0PwYOkLlBPoXPFe9LYb2BArr
pjbGVWyzs+irgGwZ15mT8CJEyICAANgc87bDhAiAkgfusLVjPGZa323UmN/DpZfCF7Uvj2VM1VMK
JV0QJbdOffEWiMitaqT4/ijfT+HomD0fxL5hgJenzcXI2ZYapbpNNYPClIA5BzsYSqAFCWYu4oTd
XGA6yBNgaVY87JPS2OkNc585N5hoxUnfvurwY4U4PU116JrBJR+4TEp1SgqTRIhxbUzdna4gcW6m
lQweNxByT4NtTDduJZOjKirxRuHe71LGrApSLfMpwVJrVdweiciWSMpBljKMmWy5eONZMy1CWzjE
x0F46cJpZZbbEs0+GxXEm/xYTKdZ2mjtG+cs5sZMif3XhN0qjB5ajrW+8pElj3Et2wlsx0YETRav
BL1boaOo2q94yBG5fxjmc58/DsFriHZOUpxp3DMy3bexvI+WCzi/CLR4YjPcxAp3W4reLCa6Jpgw
Zz1n4H0p4uyyRpCKyK4VFLhkvhPV6qFCIlCa1SqOpLu0VB2Uk2CR2GH5ROtBvu4TbZfIYCCHPRZc
2xoJMklNT4dCIaE+z+rnHEh5oRBexGg8QOVAnOsqtsJdbRBXwhS5pIM0lSSQKMphogBWOA4yE3H0
hT9hGCuLA5zVPfUjayOUHrXYUlIzw6ZrhdgvuJolMwQJo0/4ptIUt6pzyx4phCeNTtxAxS3rw05R
ZCIesHTIn6JZ0/EX/8DeLrRgFfVCGj/6nMe1UEMB2XqTKdvdGG8CuA8lksHlazO7fqmLV40lzKre
GNfasC/WkYQGxX8KfQiaxmPtB5thmLYKO+lMk7DjsCr0+UqUqZd05CvhuK1omvmgOTVfgesUr0eI
nJqPMMZ8KqYPXWQBVtqNkJkbjRsjaUFThSWrlrqVCv1pqK8ih8smSLaBxYCb2ixFmoxSeYNjdtVI
CG2A/FmgQAcyQhS8FIL6oFPm+iRQqRFw3RLFYfWmsjPAjt+okeVmAEFmbGNTmeFp4XbQFM8wWWil
R1OficgybMTLdj2nqxI72FheNJPGQgaRziTtolZXNL7XqR+CExk8EYyLHlzEGHBdJjimVlxUnMa8
KWoTYdpraQPg8CCqMWKEUqarjGfEVfMIq7KTpj3WdAoiDWNLhpgQ97VVokWm9qiFTx0DRyL5SC2W
D460qqLKo3TxKkH7qIG/pNI+ahVG04abR8oHamK2FyJAhnKl0RnqxcUL/G4qkiPnrIp1gf2Gsr2u
Xb3YqZLlytDuzOTNmrt7nbxD5s7bQCQ9cIZyhVJYl8nTybD4yTj2Z8+nZc17+phA1TITQNwAA6Xo
mcG6M9QvKlVynHFDCNVBm9iDG6gGjbmV8Cd18V2TWCslS/cScTwEyr+V8FeziVINc/AoiOtG698K
3k/G1zdZs9b/3BbC4iHAKEt3CIC/of23/qmo/mZU+DeP/9FCAO1Ee5TRDUzh/4Hy/1//FL8v8xaS
NnRMBzQXfumf0j4FbMcjaDMsw9Yf+kHrX2BDTAlHsMK4VTL+nq93UUb+0j799ZnrCxP15/ZpW45l
VkuqtVU82O4OtbnhEUSVTa7CQZeiBK1RiOsGHYVP7+k4ref7sV418h2/c9aTjzissg/Bkz6n++xD
OsbiQ/Wi3IKtconEx4il4EJmHgqbArNm9GgeiSg7tp64br34IN3N/KMeyw9EgEHoBNYZ3y1O+CWj
m7OqN9crS/7A1ku2VDHm7pjBeWesgs9uOE93Ifao1XzK92Z+q/fY6IyTcKUXMu6Tdbup9xlIX7yE
2C04WHli78pH4iRVXh8Si9HOPzhs8YvXkYkPpTveKQyu+NpwUfhP84aIqBff4ZHTLblifVMFG5lw
iMdShj4MFc+B9RNdW84gGygdV+sOy59XnvVH9Q1+swRZDlJ+tTXfxG7V7lWZDA5qe7CiLh5ZhE9Z
+Im4muxUvJzFmo6Jg8nByTgVffOUefr9WVAdnZy9K+/CvEXdRLgC5/R5212GK/+OIow8chYMYrat
vboaP1uCw/RV/UJanPQQMJjD1HTggfUL30aDIKaTo6+SffoxaIy0GVo9Ljl21p4owRfzLduUXrRT
XPyMNnOdqnSQIDG3s9ZxtW2QmzAdIsZzMBwRz1S1UbiMy/xn9NJnQOt8itJ1Yp15z/iuXvpkjTWj
DbmpG2x0+bP/xdX2v9q70qsu9b2yQdx495C8SnuUPF51DC7xfUyJG3AyWJzMnFEkH9mZq5S7hpeU
4i9I2EBOBeMzqqjl672XcmAh4e5C27X6aqYdmYLSH0boP4gQdp3bZJZvynttX95zJpluxt7Yl162
yvF0647iZqsWbMJSHNgMPjOwo67icuWWKxJNy8fP8Le8k6lBxXXlEnLpUfflHMU/Zx6+kR4Ei+mg
PWUbrnWjv2QC8bFHUIdLbkNwUKf1YMrU30gtbfm+5VuN3mXQAIp7SDxs1Yp1bj6QbDmRhIsYr9u+
8eZLwv5v4RVVbUh9TrnyN+1OOZb1FdOrYD/B2fAbtwpc4THzX8Pyvp62ra9hWLXmi2ScKkZswkUs
jhx3+MXpgEcYt6Zidz+2cCMpMKkToo4Tc0aBtpeuKScPPuDdhv+KC9fKcdSfsxZz+lEq1wiVupDR
yQpxvg4u2/SKPSR+vXOw2QW8g8ubZQ+koTn8PyPRM9Hg4k08xs+kspcQw5kqnlL87Uu2R+DeEVbY
ZcR3ibcoeh1ZBtbEHyPNJPadC8snVF09zSfEw7z6jITK1nzivuBl8rtW7bmh2ORbG1cwoseeiiXc
W2/jdbwO5+XKYM2gqQNyJoLheCIHF264UBzKL+ElxOFgi0+Qe+NXtlw0e0Vokxj33gO60J37/DKP
Tg3z2G65sg5V+6behZl7iEXegJYW23von+uCrDkglBK0Z/JNxH1M1CDHEqzk9OxMT5gv5P4B2Q35
YFMwSsjfHPkMwi0rHjA5WI4OiW1XHPGz77gddiCadZ1gz6fynG2KXXeMVsU6uIR31rV+Mq5w8PpP
s7OlqXDE7CqgxwatzqgcH7eTji+ivlY3mSfu+3V74Wm3JAveGfG9YnVuS6O1nlzmZGbkmnzAP+UX
CjzRWDXzc4YVVVC2/rZ9oprTUUtX2KOnl2BtrFS8uO2uwFuKX5TqnGOivx/u9U1YH1rHCvEMsXjb
5gbt2riWjTsYxhJC1lfMpBCBjuCuV7qHwdn2t3hHt+UbBuGIIA47PZJWT+KZGTs4W3vuVDFWXHUh
BzgmStnIsyZMasMDJ6KEGKgYzkK8KMVd+rJChLMoXoVcCX03swZXT3z+lviHfbzLnby7uxkfEIv7
VXrMIk9q7+Ij/SNU5iJFp4PiJdPWBERF98NG6C/00FAd8g+qHDs4q8+02HSND10u2O3woBmHIL7T
zNUofCIEJb9V5YsDfvyVgW2YdA+b39XLkTbUQMb9dpBvUwugmO7B3nVM+W0WNsCWOGq/D+whY38M
ARxIDo+CvCCVTt2JXjN9iAmrAVl/BafS5r1dzhDSqmM4J6bHgm6wta3x6/HXQmA+ctX4KVwdfh/w
q71qxCHeEQI6kLSivM3xOv7yr/wvp9FpHKztN4FYX6BNcR8fyRQJvvijAWHs5ZtHWvnoxEucyVfB
le+3mNG7p2HDt/OW0IMo9vw1GmKQyOOvkn3u9vKm5Fd+MnnkXNAa9ys2NU5AlwYzPGfVYsMTcnkF
0XSAC8i7N8xXvlkSNt2+AZbBhUloeWBS4G2JzAtX4J9bioqMecislenf4A/B7PMfp1lLetTv06y/
PP5HKar/C4WAguUEjNdSbjIo+zHK1/+FyxNTLGA4jaJyATb/qTyiDF28LHzdWKIx/qxFAeovMiGT
7Kj/xTz/jXGW9G8khL8+9WXc9bNnNhfbig6Htc0moiAzDQ9sqwlXqRSoMZPKAriFtUsMfAS2U1kc
q9Cft2pGNKySqYs6P1wHpkST5DOf2mdJqiYykv0Sb7bQRxmRq4UO43wUSm7xJnHlSNzxH3bddaAO
Os+P6AiG6bsgspel3QEO7tbq/VfFNDcKdpGiO7e56gyQMS1MhXkmO6VRrGSBZWNKxvVQdXhyTSqd
vNx18ZuG9XFJTIo78i/ScN/i0YAdeoE/dj9A3BKpMrSEjWiJjuu1I2d7qAKGk8gWNYLmJHFJkWo5
pOIBrpT2SbDUW1R85E6UorDToojHRPd5o240Xz7Odb4pVWnTqvqRxLq3aZgOI2yIXKGsiRVQmOVK
FUi0o3UyFRXtb0pkxb8uqUYar09eGm81VDicAYUmEPyk/n/uzms5cmvZtj90sQPevBZMeUMW/QuC
Ft57fP0daEm73Ymt0KskRSskdjWrQGCtXJlzjumNxghZztgmAKwJxUIWZXgym7RVvnCkylghrP5R
5kjl1T69jLof63XYMGMCijYfQwCxvTIR9MFqU5PdazSbFIa/FMsPknJuiEtKjWArxURqINEvDLQA
ItGfEh+c/n3DqMgSbvX5MZp6zzfeq7wjQzeFzPJiVsJGqeqtKkOj+xpawxvx55Tpl4lkYhj7uwg0
DB0sEzONbxBli1As4GeTMCOBuiII4k6qZNWBI9q4qahDPDCFDI+jMe8L2gH/6gVIIfsRMSFSRA6f
PO//y7Svqmh7fh6ns8b8/PrvC5Cos5YYiJfJt4Ot/OMCJFom9CuLFe/PY/L3BQjPPiAr3g/LzTeZ
0ffDMHHzTObJ6eHN8vJ/Mk9fzs4/Hob/0D4idGI9U9AwI/v8eQGS23nO8bD6W/3LCtZR1mxbsrEM
+D41bdMwvo3j2xHtTsdkUtJeOtNF0hOVhIfhL8dFvW0/zksX9F38LK9wlCbZk94qnfLzCFgqROej
2RC0NrBTzuV5WMuu/GWuzRuZA+xRO4/tLsbm0ayqU3WLt2bdHaEM4fZ1sngfB2gm1WMG5I8adytq
tj89VdqlfQt2+ZUj3yG9SN7gkkzmEo61Sy/Dq9G6Gbg48p0pDgmzWOy0C7cHmzXTHYzY4fRGc9PE
yiuwCDSm7maX+jTRdwrdKbro/ibM5k3Ex4Ut0/qkct8bt2rvgsLy++PCaqIHadwmgAMSDivtJQg2
cGFtX2fCiXV/A1LTHl0J9L560urPQXirjAK/8pvUHyRpQ/Npam98kFZG/am9CsWa/885hH5goaMr
WA30IThBvo3tc6w6eraNS3U3krgjoWhu+xurzMG8G3ycfTmuC97lEloxMKLf6yflQrq4JF9Jt7UY
6wd0AYvxQKhcyeDi3/2A045eelI8AjS9/u4Bpyf06wP+y+u/P+AStQWugu/hO98rDCJoeb4BzKJQ
0iyere8PuELgFwP2PwTRC8vjhwccvwNKaYh4yHu0f+SWlZVfu10UV8oPb31Z236sMCwlZLpai/5W
BKWIJTTpvIwKgEpDlF5ja4Bg3W7YVtEDiOXifuVsjmfyjSNSvNqesd6UM7qNN5xatEE+h66w50N1
qlU6CHp/LnalRyS6Tris3R8wqTKx4XesmnsVIFe7MuS3kt5NZNjTKdrPcJ5mt8f3KoeCbSFtEB/g
99N94BA44qoR7qz5o4Q/HToh2Sd96+LUoTQJ3LsAnlF6ohcuJbY+uLHoVMma75VV98WW0Xj+Wkd2
fstsyFgbN7K5bZiPHKV1u+OxrBzOJKi5j9kWzu563hUHxXDGh24b7ocz8XjotUUMCkxYmNW1LowD
9SmrHeGmfW3umsyOmm1O2X4eyjv/GlNxIAvyWzdE6timxkHm6oR7TAblTt6QYk5LhaiK3NbJdRQ0
O72f9vURp6dNwMsmIu0dOXGn7XSkkb16V91N0UrblQ/FgUsirXPGe6DQVtJpOi9Ysfi1fMhfsQAv
ZqPmhtIUuCw8VPGx3r/qmjsEkxPmhJmtWbUcOClM9lYSUOsVQxfczP1D/Ip11g4fo7V6oRknsKpQ
bViGdwGyanfZbYHpylK8vPUQ0cCFArpC65zz0xR5Ub3XhLVK5685t8gYVH7rA0KF9LMetoN155fk
oDk1TUysVgm82mODagHCSsCVrjTsfyWDKy443LngG0C7aP/V0TWLPNgwv/0lE9v1N4uRwXno18Xo
l9f/tRhpuKKwURgGqxyWBtaO/x53tP9QoCxqQRrpvy1G+rc3REEhLQFifL/vixHJNYiXJb72jcX5
j6qN/wMR9NNHX9bhHxejNNfxiKBW3LaTQvqqrxS7SuORBip/Qfd3Mlprb5RF4WBToe+mBLvMEjal
VSKYyxaD+4Q7Q5LEiQ4fav15ksvTqOrRalBMntJC+yrF+Ks0Gm/q8vYDpVezi/py33PKbuiLERO2
Tk3pHcKBMwqz3TE/bOb2IHTKNhX7r0SVdhOrY6Ln71nTX6kmfOsQROUuAi9ZJZ1dNo2XdMcq3kyd
TBYE4SKYg/XAHmckYAOaKa30aweJ3V1ZK0uPDr1Kp62NkaCeyZJh/wMmHP3yZACUCbPBy1WiU9uE
pJJEV72AkG1rZCJuplspwv0RK9G6k6adMJQy9Rg0oGk76BBiBAM2Mjk6QNhSZqlESu2yQCBSDZWN
zNhykqZXrGV1wQgUTrIuZwcBk3kNOCcOg7M563fsl8KKSS4EG1CDIPraBK1McysB8A0xzEfjxuoO
k6XblvjRN/O+L5Md9t2PLFZc0NbrItEPaHy7NytqLKdPmysNHG8OA09T+2NlRMkxz8VTGQXuOGgo
YDaVlpykfPYg8xwmVT3KNVEW5UDwY9g9DebsSByElZj0oiB5p6mJT1uZK9b5mzg3GFXExRmVncuI
fpNHdT4C1lGALzBwrATBQ4dccIKOnMjEmTxX0q5FvjTg0giZs0+BEl3FVDccZsPBIRXrlPjTPN0o
ZY/AafF3A2RG3i1LKQKdhHahsU784Kq3jY9SGVlAhQDDxSxk7TWy1g51dcdhYXIF0mcQaMyyujPp
0fEQLpFCDLU7kGlozsqeyX7oU1eXuwLnTDbJJLyLexmBXhwwCPpXl2aqIrFoSaKOA/1v4cL676vh
r6//vhoy4oQbo+pQFLCDstr8VZqxGmqKTO9nGUfqoNN+LM3QKkNDg7ImLbmKfOn7aiijSFHoGJHX
uhzn/slqKH8rvX7xcfz01hdf2g/NnyDqZh2XtbnVsi5E9yaSndoqJklP5kntxK2IOqkKYEUJ8xYZ
p6005CP7ZXifjQASJEAAuXoTd+VVDQyaDMn2PVeQ6Mi3dVdctSZ7biH9V2l2VDH0Sw0p5MDnGfeg
9xlEhfKMRZS0JKm/NlWS73wFeGrR1sIa5Ix6nnzrUtby7aQiXg76VHWLPn9SQw3x7ZhlpJ/kLMH+
DBk3SlHlA47ImX5kVb+rsr2VAeNkBFyvOP1sjb4f72SIaBXB6ixptd0KMFSaBMFR7vtn6AnyAOWN
6gP2dpPId9gxYHxMeb2dFMBrKeDUCXgD3o7KB+YYUaLEIpDDRnLmNL8IIKVC+IZ+LV40FWIwWa0J
IBEcMtsCDVBZgbdq9CMz6xPGkY06mHapddsxEw95z0DVWkJh1RhFiz/v0XE8SgXR3aZM67aSBYiy
Qm3J60Fv0m1lCAg8TWYqUbupJJnD8dI6Mmavm8KNNvqZm/mxsKlElrNILM9t1KrkJzA18cRAuFbo
gohB1EdbsNJ+00zDzhDAXWQKasAkpwUoT69NzzJf+meEJ3DI0FCOlYdI+lIMSbsSG/r30dZvi2Rb
CykTWkMovK6izBpxIZt0zxeVjMF1Dqx1sbCIO+FlskyS0dwS9Ye44AjCIngshb0wN6/iMBnvqVx7
FdtnUqjq18iGmupIjKZljy10IWdqvGy805i6oigmGxwtROOyPeOm27IXlmt92bl1tnBMUqe2Cy96
ggYpX3Z5TQAuA9i/Q+En31C62DoZbQYZOiaYl5lr0Vpc6rAuPdNsj6MqOtky1O01qAr8qOi/zU1x
Srtqo6PV0nGT9OEZQs/sTjou51qBy9bp0SOmfrLA5P6cTKOTDCFmwQLsbp2cpg6xeibobpkW7B/j
c4iaMgoQdY4RlD75RvFPM5TLuH1LdYZzsC3j2N/0iBZxyThq8N4hIJf7dBeYDyWZMXV5DcuvyrSQ
CsyeQeBPw2YfWKmtlahN4nGbsamnEc+pUgKPKwi1Vz9DSUT4VW9zrpxGEojul6R5iIQ3IWoJxU9U
fsBCw8UvDh2sEh7qLEfbiXxpLivYB/yRUWmdNU1wicJ5JhE+Aw2hX0xfQQ8Kpb/O3aiPt/GUl1h5
dLfCZejX2WMdja4RfI4ibb+W+4ZyKFb7vdpZOy6ckxbko1sffihvZmBoMZus0L2YxNOHQ406oS1V
7GKTZ3HiKdv4WIMCV2qkP1J9IsIAcPKCbFQ9TeLM1sgr1rRtZ5jrupd2qSK6/+YdDpETLT4qaKrr
b+X1/+gu4pRhx/m53v/t9d93OCYXtAHx8YmIY36YbqDBwc2t8Pcf7ITvGxyGHJLGZfY247/ohD83
OJLXDFgGzGCkP6r9f6S0+eYI/0lpw77KJ4ePoOj0Xoh7+3mDi4m7CmMNTTMLg7GHpVDvugBzXDOk
N0qqn6xeA0g5vo5pus4SyruZECUwfjf6kOGjY75qPo3dXTKcNOJvI0NyA7YPgRUw4hSNEj/DTKgh
FGU7c0vU+7C3lqAtzwJtJUFZjJXqUqNvUFJKyMCC+pdIKiOM+CzRFpPSxZ13HWkSpjyFRpPA1Q03
Yf4EwudeFwNE86XVAHjBUlAhwbXL6WYu843ix3aL9DYpfIe0qsYNMg7sxcyo28yeY5EloGAqg1ON
pFdip6oamUXc+1cxZo3Wi7JfAVYZXs2sv6RZ8W62ElG7JEFWib5piD1jk93qC2KxCECZEmZCzSgC
SYUkumqVt7BsD1Z2QqHposRHanhuh2CbQhkbUCzAzER2XdiyAQFCo1SduvAjkjjyS5IjCoiSEwHM
fO1JTbYxgn0OZMYoIleGHhZXQBgYeEi0T5U+W+eYkNsc83t4HC3zotBsYOU59cq89QvArkNKo9OK
XuSuvVXbdMsMKYgfRlBd0sAGWdNNHQFbwHQeDYVFMYhetF6/FP6xiFRHLBmdZ5LTRf0m7u+Jytp2
uA+EGoUP5iUxk11d7mhmoNeWI3UfY3QXuupVsCzaFTLDo8IXV5M2Kauo14jxqTK7rhpGQsVhHjMU
74B0an+XhHS1oiIjrKcm4Ecvz4Wp3bRJ/dGU5jMJMo7CiQBaYuTVearTS5FbTmPVGYgk0ZclQonS
96xo8JQ8eZ2WbK+4TC+BVKMhre1uUB6iRj1aCqmVs3wcA6RKhfnYidNe9PmJzv1KsEC0ZRZQ60k/
QQ1BujsfZIXcCF3l/oIbJHlMn2ypl7y8Bixbleda1NAjKdljpNmNIL/Pc4rUmN5zFV0lXTx04ScK
0O2AiaiQMifWyO8z+9pp1f5stAWMpvRJSmi+zFWLY7+hZPMjR6fZh/l1V1jD4PjZ+GlI5RZl6lrJ
ZLa6ku8fQPbsS1rw8W2Y6YRuljmxbsIlzIBzqCGXMCBUKDXhhpb1WUD/LsYMBIlKzML6YhrZm6i/
6jlttCb5khug47IwHsJCe28TSEY4HTowRjrJsySETwWyMeqLCvHF3Ky5pbDKNx9h86bVytEoiDpO
/OpY6NDWh4DxF1VygJV5EVwv88MZiQ9Rg5GqPSodiq1gDOyyQzVujC3e5xIim9mjd0OPF/TmU+nP
zOuMOqabld7ofrszi5oa28g8NapnQJ48fhWaaj0K9poFv2tCfVCN+rqRQE+ZcX7LmsB4xKfuimXS
4PwBAr2fq25v6vt2StioWXGEcaUnL2P+KvtgI7ZB+mSYl4Q1Cu7wRoMlNULVF/zHgRFsLUMV589O
8GVgDVAoN8Xpccnn0/snRTosFutWlk8j7toiMG1rkZ5gOBF6nGtA/fv8VV0GidOTQoyOkj3XMnDf
N7HdFzzTKS6mRFU90BaOkD6KkUoy+Q5jda3Cb0cZ3siSLUlXg8vE7FEL7vB+EY1+M4nvQpp4fvGM
c4MAxIHfecA2sTxsq7y/xnRK4mAzYhmsOV7X7XkKXpIINXGCyYUKvSN0p/ZDr+t3sn9o5crN2mOn
ojqmuVBM5wYCmVJqaKy0SzaE+ykomAGnrQGqnawqpdvXmP/ksTkX44eAX8BHEOKbsLDq1zBS1tQ6
qynY19Gp9fE4GB8GuDMl3RvZVfYpxaAItqn0FGXrWfFUZf7SW79zRnAPZcJwqjgW4h0ubyQs3Gcd
x6nWrsSHKZ5tP9dohYeeUNwEtCA0kRyQrnRrUSRx2HqSpHTbZhRtMTMihrDNWDlm37tSfa6rcVMp
rwvrFmCHGbAEpB0UrJeaOyJU8Duk5U2ovUcSbeGAP94iCaNU1pECwH4SDzHy6mBS1iUtbS1pP00i
6At0T2UiusbMJC7DhWOCi8RSLjXMjEavHbN3ZsyB/W+usQwg5lARLHWRCf8NDRW1M53Rn2us317/
Q41F65F5vg6J9tciS6bAsXSmNNKfmd9/DngUCdczcg+qH1X/c7j7V5El/UfiRZoJuhE10pKW9A8k
JAigKaJ+7iIAyUI5jbcK/QFHp5+LLCHW6jkjb3I3X+MD89QSe82tuVZv6ieRoSjzitkOUHmZNs2o
qbLTD04p2W31Wh5i7Ifu+FQ8LA7GS3WaHiBAsuWuo31PuwxQQ8WJdSseu9v+QBMhUO7yu/pDOSDy
spARn4fb9tLepR+coJVgHbcuFGtGG0nmpNtE35M5M6bEedsQjAdxLbevOBXJ0swmDLcOfo1OtLVr
V7OpQyxkHAGcZdxP8K66nUZXNznRW+tcDYpKty6nR0qBhfeM8/ZhIMpmNRN+gAEbC0D+0UnbsedT
1PJKv0GCEgxw6rzJZ1VeG2iDPbFGmvUmWCSB3ixxFeraIrCChYyxUOLpht1oOJ9XyWPZYr9E4EeK
h9OaawzAE5a+254JEQLYfT4fmhG44ot4v4hnD90JgQp5Kulj+qhuCZVNsK91HprDcmMsgSIYIpJg
Q6e1Mw7FUWHMBfeTMRqmZW2DH/UlNc6tbA8so8l0rFmD5vUs2NK+wD1S2NIqRQuIkO8qfwoM4WnZ
7AGArTLb55vY1qu4DY6ALq/SI8LZc4HkrC7eyXF89jOHDhOXQYVed6XH7iAXau9KTMHZYRYHxIKP
w20H69LO2yO18H16Hvc1+4YTJqTjOWXs5cJde7X2qULWDW49rCab7iFjmySonZX0A8tIEvhO2fdb
/1AzTRQvorqb/RYh4abkeoIkJG5D5AZUdmX4pnUBqj1Xl2SMY6+TcGA0sVKC2z4/d/6FWwG6a9qu
ZwwzX8ZVIQmWa4j4Hvf5esLHdUJeB9Gi2iTGkn7Ve9rZvBF3GX7nt9x6b+vnYngLtUNn2cnwNucv
QgbEQ3f5cutz2Eg4rBPCon/2eG+r81yd6344Ez4SbKrXhCBYHG+aF5x40zIOFqN5Auy/MlTXwPoe
lRsz2bUWambM06e42ejoO60rzSPAw26LKndKr3IOcYMwI383KQsA366+NLhEXwRpKnddvmtyaRsS
1sOhAlKombryOnkI77R2J1RHgpxuLVSP7Qq0+gJUk73OBBJAs8zWK7on9NNgl8AgXM3PtPYbG7Dx
pK3zBW/qtcPNFN/Ro2OSCkgTnTRBxCvzRUyu5j3/0Q+LwJQNmNFkkB6FaN3GjvUc4mJCjp849Lz7
4GuGEtU5DXlgq7DfZ4b3VlgcJOhm2xMMqZV1VoGwkX1o2m3g+lAKQjtEfotcAoedS3lEwp9T+2tu
QNjpQc3gZfFrrQHvxlgXL3H0BrxY1r0R+dq+NkI7be5m1RbR9fY2nSu05yRpM/md5HUNyhhIHd3P
BXSqA5+PeCnVJh/YpljL62NcnhuCo9b5F0LzYVjXGw1aFaCuV3+zOBE5OJ2QrXbGw3xbdEfBslfv
fvoMKjJ9rN8a3TZQSD0GOLGKI+Wm8UZyT0JAvZPHNzEKssbV3zUsp8yZuATWai28LNp0OTxRZAsz
U4GV1TvTO7/hUGiu+pS+Dk/YjYv35plTD9JyoXAZhAq0YhjrYm2gJkfSwqCp35o8bddoQyW7HALp
ax3osqUhqFvb3LVbWogsL6+0BcmuxGWacPPNoIFXOWBblVVtpT31rIMQteRV+Rw/he+ckf2vVLV5
wRJV3pWfVe6GH2QyHbA84bFbCfheulP/wVIwEA0WpBtNlx9kZXrRMubnMw3RPGwcuTD4RRX50Ren
JtUeOrI9OQCI1Lw0hQmAdc2OzqYxt4SmI66xTJ0y/5NjQum04XiTZcysE4zaur0QachpXA20pMYw
8pLzKHv846vb5Mq/6/LgT4dOP3YG0emqq1KTRvG6oswNgmqrDl9VSoRcMn9G6uwSILtmSvPQ691+
Uu5JUD0m0wdsZGHEP9ilXlE6egMsjXizLCXxTaBXjAca5EQYf0imIzxXNPOY6fl3YGWCK3d+qa6s
Z+252ki9eRMGHCm8QrSeSa1ciaG8lutubXB7z3g949RlxlR7crYvHemi3xY+UdVzQgdso98sO8oe
r5CJrxZDken5YLOfxVueA4yASzbgc3xflUz/6cBhTbXDz1mzuaDYRHTEjliiOXPhhsVfXP+rizos
24xgNAA3tIwX8e7/aJzhUP+tcfbb678XdYC4NORuDIHQ/v6YpaP9B20dcFB50fl+66n9INoxRBXo
jiXrSIfNn+bkUE1USjAG87Tc/pkqT/8/KDc/v/NfRDuV34+pHmNrHNDSbGGAFrM7ax916w6v8TPx
LXhLvL4g6zC/okGVScgZNzLMy/f6ubywVPeHEd7n4BQP8V0bvRqhMwhufzCQg7jaXmqZQO6KBAM9
Hmy84xtz28VO92y9EtSFtXlf4gwjZWEHsPRBNJ0mf2xEV4g9NcXA+9GzAxa0qw0y/pZ6b1bdKmQh
Gq9sn+wS9XNeMRpn+Vy15/RMMaHCtBmv+g7DasByXl78h+kzefHjdd3szWftTYk9naxMUuuTvUnX
hicZ9PTnYH3bVPp1fUn2BobbxpHyjXXLCXmgqgnsGEteYfeWN5abNoGWHHuRQvbQoTeZgXC63AUh
RhNagZRdMvljFFArFUsLY2Uvow1DJAv50q1bh2sD9lWP1x4e+kZp7DY7QmuhOcjzP67m9krkXXOn
g+cK12iL5c9Buxrwcaho4AMLzYaxfUkTftyWxjHpz11x27K3Yl4Iz5QKmhE/TVNyHxJBMnTx7LJr
SoN079sPdMEanEQ5yZi0BtsqfzQ7gxP2StFrxtzMrsQv0S8JRiGQBytByR6Fi6Oq8EsxGTHbW0TQ
771qfZZH8XEMNyZkbRwkwVZjzWsCbQmlf+jDjbwjoCV87RZLg8Da1+9SUXEG+cYf3hlgSJgGm/XQ
IWaijM4hy1PecpC1zGRrMlPKW2fRVqjCZSBWIZwWa8uAL4awx4nrrYMfiyeaQ6yOxYyaS4bmkwzn
MctPAo5IkfdKCd/r78tHr+6UNkQHoJ7Hx6AvtmrX4DJSSUEf9nVmUfjqNEuXWJuFHp0XjdemyVZw
gZfbwtEcCE02pVN8GjyukUUYTqQfLGjXQXdWlOCA7n1narfotio2xrTxosFyGDauoMj27Ru/Fu1T
WA8nmZOCAp0+w4KnisY5m1TcNd2Z+Y+VXoMI8AqLskBqNSeCMznUrQp1lybhWauvY0vdGKOuoBPR
4h4xvfCsg6NGl53c1czt1PhiqGc92CSCuZ0VBB30J/uM5NXYtYgftpGhEfoZCvuevjjdNe/+9R6G
7668GcB2GLt6La7uWxuE7kblhLeBPMBe4U7O69S60kO8kVeml73LCF3fCd2CDrGq7eqq0r5z7k9j
sT/RLrPDfbz399P1tfJawvL2SEnAnqymFSF4ic2f2TwK1zTYJvwUiZpNILlt6mldDlvhUq6/KG/d
FBk8nksbz/Up8NiedGVr3kLHYTiUrMJ18hbem7c3gUNp6ZVrZq5rgquHzYhFi5yv+xgPIsozYUUO
/chBROfebn12YNIQ6EY7AV9K6atVtsDMs5gSDnANTj0jWRs9ljGNstrAWFdT/jdkUcUu9CcV/WH9
0lDzxjbAo6B0kL07+XDMmFdiSOINH9MXdVOdQf10JMYK49bfqxse4htccRNVbEHWt3YuP8U9ZIiG
sbc3xl+WETuGtDEnkUAlRMBBz4EpvQ1ad6ybo8xlMhPlM8ryV1/WwPUsv7SVRP51c+6n+hqw5BEY
0Uacm9DcRYVT6C8D70Pfaiml/QpAwnSnzG71PL7AukmWTPPG7odjP1IPlK8RSZgz7bX4QTVycM92
/i7uFM58X81D8FAi8u03+nhIKDSyt4a3g/73TUfh3F5qEK7wB8ZzTts95i6aIcCSnKTYwaMC6OHI
/27fgda2HaIWDM5Ij42PESW1eTesYuFWxL0o0lCl5343aTtDOWHdSDScfs2tdsdRro1Pde8KAhBl
/FkO0cMz4wJMcaLXt85Q7IIeo1uOywFdwD7tHH60Qr8R7kKmMBw/DjxQyZt56h7jz5ix74hfhaOJ
b3OK8Wenre+7GstVFHl8ssnySohu+41xmUmrVB4lLBFq96+m/2EA+AMmClWBrs/f1EVLdfNzs+u3
13+vi2ie6SYNMqTLDAgpcf6SzOj/kU2s+VQ+mmJIv0pmZIaJdN74KpO+HxUzyHoQ9BnUcBJftv5J
r0sx6NL90uv66Z0v+IAfFTOFNqWzHploe8PM771ZHwRPjkYm3UZI3dKoqUQ9lA7Esxzlyup3UhJM
lyzG1SyT0wKWyBly+Vg2nUAlpKX70QwO3RyWD2MdSteUKsRo5TWJOD4zBOS7U7FuRibkalDg5hQL
9vaRlo5UTo0rZzEY0qBS3CKePT0OMD8oR1IL9gEKA0w57iCQtRUmBx09QMhQUIw4f6MTADjl1egG
LPWrKq8FWgLBAMuV71oUBkrw3hPt0KE7yAdO8RpKNvQIsLeA9lUsQZjGUS1ENKiSRcUw93fAoael
FT6SS04crBl6YRK6sKNgeUQkpBBXB5KwFxlJah2hOlAHJMxd2Kz1voddTbBHghAywhCl9h56Pgaa
jR1n/aI05FlD/4sz3Q+/yjyztd7YFqK4HjNSSXWc/Jbq0gW109ICdSVhJIdZ6ku0HC2531aR6day
5EmhSPyN/NqaGfAN3tCU3so1vTAlzyM0cTMTg7ijI5LmmzE1fBAnc+MyMwSb58OYGRlQInBh3chk
2EES8Jos4NjdTe1WzyA4FGJ+n8G0USvRNobuTU8UvGUGu2remaEbKR0WMHFQbluOufQxkvuSedvN
2FNEDnG+lnHNMc1IN76BhlNT1i1cvs4kIFZ6m0ie6POrQiaf0EADY5CJGzmv3ufua1ZIY4roaJkB
/a7utumgsE3LfQH5G0W6Oed2N5IKPBduYHyErPIaM9iK/qmCwkmtX8BXG4AgG+HLZ20tDdob0J+Z
p6+G7FRxPSyCXym4cPACLGJnQeQLGOdZz0hnktlgKI8K6UUOJ7YfjSHXrhjuEqPUwBm2/imbCSGf
IfsPwBe1oDxKNXej1ntWID2qSkRMrsjwE1ESiu2mdztd8Cy/uQB3pfEQDmct9j+Ya5+6QtkIVXRR
C2EfgLn0a9Z6U8ZJHwtfEwXaOlSFtW5ifjUVZq7psxlOnRe2guBMgbkupbD6ytC7EEiZ+g7EtuwU
BHgBpiD3N6ALH4W0eagI0tGUcUUuJOkpmFuwu8yg/fB5url5L9bls2liP896x28ExvC0D9kBmxse
Lq7OsFWA1tZRdh4J+0yWXW5MTiItFeKzNkhD3wQWjioqW+wCheQ0Tbyv+sQdY1CYjRhzp5jVwehL
enhLRmeoqPekVeHplWHUjkJxJ6kqmb7DhNAdYhQRIw8iAenCQkvE0acK6bokelCr1H00MTyDpxFI
nWeQCRhn0r6MEypR3IchE0bCSoW+2VhEgpl9/jJERCdKguenT93QkmidN/wIe//YhIwhw9A1ZB6A
iR5/0UL6MUp8CX1s7pFUeIKZXpW09uKhvRAgaJuN8pkA9uki7pWcS4eUAvAd+WIWRQPAQWGGHtCV
l0l/nS3hGjGuZ/xBYCj6jJlui9bNn6gaKLQbQOXJqcoSekaRuElbElO0iZDWmECU/EbiVpKleJ8I
ILn+33e/SZKhgxYTtFX0hxslRGcBKKOmOSQR5o4bocdg1uQnSRp3ZTU/DegbxhpwZggiqKbCMqb2
pAtkt1qMA3CwrFnAFr6pU/Sm2wtgW5U2/Yqj/gqK0B0rFZc6EZF2axgP/+ZJGIMnmOFYdPkXQtW/
KQ5+n4T99vq/igP9PyJ6WAt/JPMwZmLszj8UByLzLKZkhLkg56Uk+d41+bUE+K+eFjO1ylvFeEmP
R5FF5Z9UB5LCR/u1OuCjW8TCkEajKYtS+MfqwBKSUi19xUSaIux8lizw3MV9kmzDni3ElJrLqBzR
NLq98jFxu9imz2KbhGyHCcwCGSeBU4ZSc07R0GHlvKk1HsCwSSUQosCumU7lJZ790uHWr+owR9TC
KTHRRoy2M02VWJyf6kT9Yh9K3TSWI7uUxM3QcCIhjaAdpQddVR8Z8Z1M0B4I/91B12xVQ6xffKRV
7Axd+5Dr2WmoazsNJyent+H707ElBbVO8UlFcY7vaPRmWNyLSbM3yII3FAkzELqeCfdCqnhVXnuj
oHi6FV/ohYIYp1cNPitPOclI1ltdQeXLrUs76ddhoJ8fMRuUApsUjm1AospAUTCCM6/aiXGM8abW
X6LRH+qe4V4jra0qeA/FkKAozr1wZ8XKcqMkuPOl7jpCqe0IiinLlPepfTGRWnOhUAGO1Bbye5RG
fBuyZVvxYZgizArgY0YIEL2vfajw381aNMt9gkr/xsK4McM/6zp/E9HBFrL4czKPSXEgsOM4i5/Z
EF11dckJGzIEO0JX3hsxy2ZSSQPOJwmOaGp86RORL/Rroh4iX9xBNyzE7b97faCpqmr6kqpCqfA3
64P8C/cLPyFT5p9e/9f6sHROF0oX/C4VyzNrwPflQZSZg5PKzeKyLBA/Lg+4kYhNMEExEPQq0+r8
LrdfFJPLs2wSe4fC8R8tD4vc/7fl4Yd3bv1yeDBSRRrVcuLwUEmbrslrYK9Ssu7w0gSyRT4d2t4B
zh27Zp6ITInCG0mQ991orHXErBKiVr3J7rH1QBlhPIjwtabnmnOfSZw3RpO2ayR6ofz/uTuP3sit
dWv/lYtvTmMzk4M7qRwVqpUnhGRJzORm2gy//nvYPm13OPCFpwYO4APL1V1VIrnfsNaz7J2U2sBV
V577xFiG6qXScQ+P0ERQ14bBe47WVqG5tekstHo4Fiw1fTS5rWmtvfBDpThKZsUu66KadUkhE7kc
CQ+J6nxtzhpftL480m5Q4TNqG6tnBzVwVbvX2iwPNlO58dELt5ZBkdr0r37jbi2Jr0VDWxzK4SNF
a2yhOXZRPWb9QJavtsuMFkUcOvXWGI8TjUwcamtJY1NSPUCLBXweNWzZyrn/IaVuAEMRF+tGZP7B
qYptazA9bfBoFzWOwRx4gR+hPYDK/NDTZFmwqsqvbZeiAVM0Ygacplz4kLpkPd5ME5kTsKPXPa+0
K2NXysE/O3NXZzNpEbJ/0RrSnPWP0OSZyDDCT8Re1Sy+u5fEJRw6sfANIaKyoU6HQLT6aytw2EJS
U/+773b4A85X/zEbEm68v12hmP/lbv/p9X/d7TYSY8uGbfA1uokhw7fbnQcB/5IERYfni/Xz7Y6z
xsMhgEzH+pHypzN2ICcYjzaPA+8fFQNEDPyXu/27d/5zqJNV5raUgefugSggXOtCvPqod2OgfXTl
cf6Wlsh+YfCkWb3Kye2lnl3FWgX7swJUSwcvKnHysuYMn+FsjgQu6eBCSRSy+2pjNO1bhD4vCfJb
zkOIJCoglp21iPdi5HnMojIJVkqHRD/5xLaa9K9Lno7a1sh0nMkjO+/c1bedxQwv0AIII0QUjGKm
VT5ozZtvBFdp1C+c2oQEwuTzK2NdmnOjkZ4qTb6GRe4wkC66Yxu7x37A3qPsTNKZoBGwZt2wFd8i
xVw2DhSoQZzdrN4ZyjdWdhMtrdTf+4LQtcRaVgaBT+BHo3GZ9ZIle392LPslBPA/pvVCDahaihGx
hwm4TV+F44792VIJBDp4MjdlWrOJL+6dcDr1EWDvmQCOnDTpxKoJWUsze5+0dlcoVBhNewM78uIU
aGZMZgquIsod0pJfm/uofUvIqteK+m7otdcMs3iXfnjc21ZM/BHbn8oq79CKr0lg2PC1Pk+iuTb8
nlez5s4bcxOZlFRGtndnFn6evQTMhHVaiVIXTylBpVp+i1ZqpYtub0B4SIOHyHbPfkS+lhMBNs52
qu4xhDTHprBWecWwBAdUJxvEJqwPeAgCnkLUEeNWUmYFRmJEUmkddGIFJoayPprUIbM2Wckqqk1G
MueHj97rDGLmkCTJZ1OPsFUUoByzGpa94RyrwoN2HW81wTBkqoJnm72PC45FFuylkjLqV5Gcguug
ZVDazEIpXD1ytlHp+KmY3wx3IHn2Q4QUxZtNV5oMkE9jxUJlvLFkvtWwaOWzVysKPZZco8WFbljZ
7x6W2lPUYucSbsO4iPUR7qs2WerN9OA7vcI3Rki1Zq4d9t01eiCw8FstVKCEzO1osUdx221fnsl4
YelHVsPTQFfrQmcFeXI1kvU3heFa1SDXjQQjmFNtOkgZTewcfCDKaWpsZV5AQtMxeYFGE7rLDoKL
XvnrtoIH10KY9eXKcNSqLZnO2x3rMROD5bzc8YsPwbqjr9g0WYHAqMtKKtbCYqkjiUMEh1EuShST
aAxCyZVvoBSwIv/+X30YOHRNLNMt8rL45/9xGHi/HgY/v/6vw8AxqKgp0r46LX/ap9uuC9BV/6PH
+6H2M6gUXZ9pNupNrOt/1X60hg7wLRwqtLImmTP/pPZDLPDrafD9W58JYt+3hkFmSDeKQuKqMoVT
V8/RtAwmc10tAl1RZNacAy8eNEedCtG0l9iGIqOPxcXLalbW5mFkueNxQ4d2OjAadt/DyncWsrfW
tXJeA+USy40Hcj3i2RyNKFzpjfklqx2x0rUwPsae8eg2SGvqO7TkoEnjQ9da4BkNMDrEi3hdfaXC
8HrMjLuiCfBVZtOX0EI14vgnAbAWztT0ELktLy0XoSnuOWOJwW4Yu7brygRymWXlSyDER2+QHIok
vTA7yJdBsVNVevIYv+aAtjKC7awA1WADeFGKbZUTZj3y6f1yWhnRRQ4PkRc/qtS8sI9LFoWG9DxD
5O+38GnAgFmAIqIUtroDpqIm1RPBlijGjRimq6h1jkVd32CXRp/FKdvKihWbOytxzk0jPz0GXSPl
5Jh358lGujaIRRt5WwMKnxlV9wiRbvqGgAJXuwokgsmaJSlNeW+/M7LnyHN2ZfE2dvh/MM5jUwTV
UWCYGRgcDevcKjeK79hgbYxSduMTNO/m+sZw70OStH2095NrbVrSAAy/vDNyg9oS2WlrV8NdwOPB
nZ8TnefgxRQD03+l4bMZbGO4bZX35gbqKUMO7/I1lrG906sHg5qaNR9qzZbUdFpMD/RPm2N7KFbR
oHaZvEm/zvk+ZVyvioYs5b5fx0l4leb164TIImjbgwtld2IrkEViTVTCoi1iJK/ipTXbOwjpUCOd
dpWONt5cE+Ubo1FWAjIpoW9/iWhAdNbqss52budepcVTXw3rmnMvjYZtS076pF1VxqcgDoOuIWFM
QZ4Ru71Wg4eihi+VluGvpAHJwpm22Dtbt0bgHssbTFQ1qvbkeZgAnmgOEBTAiwnWzNA3FvkwbOS4
T0W3cYT3kDbaboo/dYCkrtA+GfFjx8SZATLVQwA8+HRZhjHt7EpbkRcQ+uXRNVJ/KQyEfnk/IOvo
38zcJXi+W8WtTRdTLVOFDMQ76tU9DRZIFfecaeE2QI1hlNaGbDTSwDFS1DeaI24nywYbMXtUcJug
lzTCXVEDiUH4FxrFCpgCQomJXTfHq+stE9IUxk7BBuUYL4dVOVaHyH+yrN9TLmmdczgpyB86tiHZ
tqP72aTmTV8Yu7yHC9DWGwzK28llByW9ZQRSwc43OZviGDsGp2aMedMkNCLAiGYpwAlkwwj7NQ0n
7s1817kfHncljhv1725OMEXqkB8RsOsEK/79eeQ7v+4xf379t/NojpU1XOPP6GiUYd+aEwcQCow3
bI4/i/YN/zfok/wI5RdTjh8EXt5viPV52OoeB+g/nUUY80f7eRbx/Vv/el59b/23B0Q2uhngjMcG
XZJCYuEGQk0KveNFJslLzbTB8OVn0N+VdQ8H2JLu0awsxmWd7BbwBlfT5G9g/X2ZMh2toJFddEkZ
yRLPso6ae6FlYe2HcsP0XwZBqKKurzN9IH+Q/n3iZ1SEftivnUJ+xO2rZn+YOIzyaq0r2GxTDKX1
LrMfu+He8sdNhL9pGvCbdPocU3j0E5DZbJx8IExJPW0T+eRUCLFM/d0g4sW671V2cvNhowkmm6RR
uMlD0j5V1UnVzCg4FaAh14f4qz6YxduQboc0PUfKvR5HQGd+VqwTGwIBqmRazHUvUIc5SLEjh3uS
20awqSQc8EuQy5OnRTufQzrFpqQMyn0Yua4Nb1lZ+1KnJ8qri80UNsQtWFD0+ix+Qkn2dIR5xrsr
eSTo3riqVLVhSr2s5LBMPe0QiXRlcbJWDXk4wpEkvCb3Rvci2Mdp7ntQj0xxSF3Q9L0ygNh4EpBN
sYyjcM9IdZu52U6Ov4djcS6GcTNZ8appu/VgkMtt2PsMfnSN0NjKwxPexC9R5+3D6Y7QyRUhUSEM
Tes0gMmrUKN4w2evmmVgTOe4K6+SCg1doLsownGETfC3y8biuHJfBSVzx5qpMepjF5Kr03tEL9ED
EGCUosC1E7FLrenJypq9PkJN4UY4cXh8THZB0Li211wTQ5yz60vtjlxIWi/Yyv4nJQhyVmyIEI/H
uFrbBHTaTe4cvILpAzqb2KMxSTD7OUoifZmzctpa35D+8WUyJ7HUNRImoDZsJiA6CTMmlPYYya32
Y8jLfj9B9rX74KDRdwcaWOoxRsU4eSyCwGiF8tSk9aMKZkEV2be7YbLjZRgXZ4MzwFEYA4g8i/aK
5ZqL0lCVbxWmzsSdCJ9LWADodnkWFuPskFhgFtpk5RlWuGvb4oivmlN1whHnluO7rpGhKvLPrL1W
WrGS8qYFmj+610TdLCx6CRekoT2M63S47yZvU5fYIroeZZL+jvphUfs0PQ0A1PSo6ger+yAtY5lP
kQP8+lCSSBLEIQxVPiZKRbraTisQSvncmjUKHk1Ox9CiR81qpMpFBRmtC08aDX2P7C5GimiHk9zH
Cc+JnsAA03xBrMdqclrCSaoJZKfyEc9li22kamObDGNquTZfDpZf48YxQBSTGEY44gpLc74zNbAj
pBbnnbY0QFBLUTlrfchRdkerf3efhNCX5zw9Dfjf/2NoxsLpF32N89Pr/zqXmI1DDmb49XUwRh/y
17nE0cL+imk49BkxtyjfVmgcPoJRuOcyyKNbmifX32bk3m+zWsdEfMM4jYH+P2mT5v7uu1MJEg4f
lst93tdhKPtDlvzdqTTpY0A+ZA/1/0at5Cl01NlT8+WquKjXWuXtQtt6N/J2ZahuqabfQ9PI2OUs
DJInNefQ8YQZOCQkppMcl02FJ7W9VNmmst614ljiwKlrjKDHYGddqzWMOn2rlVdqTeMAkXgLG/fL
9JZG6Dk3BA3dNcFDhdp+uOsbLv3+A3cpTmGq/+i1QCM4exWK9LGlfk0fqyRHDICuZHG1M7yNhYkp
M3tyOCFPiYUaGTYX5BkNC4Jo2hWF8Trz69l9fpmKi4Pl6t98vTtzH87GlCvPohT72zrMdudL80c9
2S+v/3a927+ZrIthXSKNR/7141wAii2rSdOzoH/z9/55vYOhQNY2Q3MdRgOsBf+63vkRNwhCew8V
/jx2tv7JBQ+96YcrnmkzMPHvPro+C86+u+KjKSprbO4oFpMC1P9UH8ZJtBT3ONEEmVcL0VWnpH5u
iKUziTnpvoykJKUqWoT+UwKzvsH4jEdlqXVEqAj3uaYFRGSDgeoetdFGD4sbI0Yi4+n9aiqwCmuV
vIpcseqn+uRoAst+V2Muy56jmnzCQF+pfKCawq1YNfmXxHV/R+mmbxt9NmVNxCUCZCjp4vWcBAOi
SbJxl9Rowdp5ANgNvsSaN9xXLJcXSlOznrO9mhCr2Clce1v67pLC4hYBTsJuKVrVZnJDV3zbaBPh
Sdgh3XjAY5+Rk4tkpNgm5GmvAos83A5rtJPoxErp8TZ2iA9tsmGVIdbPyNFAuonGhlP6iFhkhdRn
XNj+KABL47tna3wAfXdhQ8wdh6BHSNS4+OeroHiPJS6AoMgYQ9YyWIRdfaIN1Bp+A2DTnsbMvbNE
d8lwwmUywcXjLe1JB8iJy8ncDUO5qprwoYstsi+A8g4CPhLn5r6flUPg+a7d+DFsbZzg0zoBBzDm
1tPsXOqbbOt2fHuhTWGili5CtI0Zpw8uM5FpVNtx+sjQuSWjQGj3PhV4cnCtpVjRfLM5BGy4EaQz
Cibgs39Ws0PDj3ZB3LOiu+vGD7BRt3PuWp2jde6aVUJ8RlXFc8e8M9Hq4jxIYW+OTPHjuRwQsPcQ
h1WAL+opfS1r4ypAleBo9xOOVI0hgZN7i8LGQoU0WhGbIJgSc5G2q9rztoNBogrBFkFjb3s3BGec
87bTpRm7W892kTEi7QrYH+CoL7RmnWYmaCX/c9SpAgfafjMvt05JTkdGZE5tHVKFG69K1pbVb2TU
LMLZalb55wT7vG/ckSy8NOLLkGBqqtq9lrJOLF7bmfrqpsuw85Z5aF3zt64GFgQKYxhvxI1L+FMd
frsJIfUbxdGmQvPtxxmU8nCTOqTNi4vTxOSrzrlM7TqmLh3McNPGw8oc4qteGns03FrIvh9ffdtD
+ZDBse658Ka9FwHYCK7DCueiF68ra1jUrb61qaBcM96EHSpIgIBpYW/rIlzFxmXqicSzDDSZAQkQ
AEythlByC4xMlu8a6On9MIFyFh7KhMJZ/JsPCcQCDgZ4S6AMZp/4t4cE815OkR8PiV9e/+2QcH5D
IkxbbbkGuONZO/RXTeRDBAS0J1ydJnpWHP1VE80pYTi3mB1Q/egcH3/VRDYyZYbANOpIHPR/ZLAH
d/rLGfHjO+dv+v6MGPLYkV090qtLzbmL+wo7uSAQr9An7IA5LMFtAP+SaSX3KCPtl8hUDJKEv5O6
SzCtj6/Bx0ndG+sBsIbPwkVnaJTjFi277MoycqoiBH4oEUMRrtom5B50WWZrCzMODm1ib0fygQbr
ra91SKdH6XTb0ii3QW1tK8vfMr/eWMq5UL4tIjJd9Yg7tEQzl6srCO3IouAZixNXPHp/1lrWk6me
DB6yPqacCbTlMKZEKGb008WuwliBKs+DEleRb5warxYOoBlnNA1MaSX2n+qoDyTNNOlOH80leZgr
Q/M2mWGcHGeEAhaFt33Wv1jqOWEQN7XaKdSiVYglM5H9MajNLVlrJJ70ZLP2GPLH5GiVgDP8ReMQ
R8BcsuCs6hyOT547JVyNHvbHpDWb0vcvllM+Etm9lCIgj5WO3mSZa5jzGZKvI93almGLMcG9jCyf
ipG+CQrUYnJ4CpOTNKrgzurj2zQbD0Mf7LqyX4JPfdQtHMYaKrEZ7pOJmDO6uC5qRnWsDUMjzUAk
eU+NNm7jtrxCOLHiXoH8RzcnnMc8AMDcP6YJPin9LkVyMMGZalQ5q6vDtVXl2zT8VMGjhzHcKctD
NBvpsFmNwYuj8o+IMGQ68EXrknnIfEZSp6p5XuMhzWZ+o2ObcjMfN8elV8eJ0HdJ6mQukosm+1kr
HX4xG+zfxFUYJsqTpNYZ6HaheyzHmt9zf6czS6qYKZXMllxmTAGzJnvefPOt05UQ995dtxqOZ1/u
SLjgmCWOCAWMlPa608DxM8QchXHdGP6yGLp9jm43VNraqBvEW5I6qNvOf74y8pVVzEkctUCVj3w8
ssXOxP9tOGAfQr6wUy1zZvp1Ex38zucQ17V9FhGU7OhgYZqaxFxkb1GdHlJX7BwV3Lch7mfjuWaC
bzQ9/bvEfHSJgwRxu9+DU0V/YhaCXO80K/a2rG5MPVCLpib1yZkZex5oAY4ubXg3MbV7HQRBZN9T
qa4Lw//dtHHsYu5f+khZdfkQYIvzjA0jqIqBRHeTBfWjjziILNwpBGFhXnxJtcerDf2m70jYMpfs
Re40FhNtXm+aunkt8ogzx4VC1CEPqnS6dybjPi5EKUgJab03UgN1Vu2eR+JHGLwYbvjJNCxbdBxG
1tAvv3v+3vzBA/mfostvyrhom//9f7Nj9EdKiEGNzbPIMh04Jt5Pha70pl7pmufvXW7fcCYCZTZ6
dGb4uXoK2Nf8m082unWaCsSrSNuQm333za5e29f/HGNXr/kH36sNpPbnk+2X13872SziLk2svKRr
uPTW2F/+PNosxtC2TQQRmzJU+j+2PxxrNtK3rz/4akH+z9EGVgacv4ByQ/jrH/3UP2DHgPH+5apA
cIqadzY1M3+fxcLfH21eNbLjIaX20E7wZVXOSFEa1rlWAwrP4jYF4aUMa5MG0MGaJ0USm5XtZQLS
Ogw/vD7b8nRcUdkfI7t+NJJ2l2noXwLrNopxh4iMHIyWIr3XmWdVlvsZS3LO83g/JK281odp2OHa
3KrMQP7P0WaFjKAIos0lSg0iG8m1kdIBc0DY7Qw5S9oOmkEPubnceSaDSalvo3QKj+ZgbZLWPo82
HrJuuBPgXYUvH/zYvqfFxzCCkS+q1BWPzKMb2swEiodBT9a50Hnq2t2hh68NWCGvdpn5Ovg2E1X/
FhXTYjD0k6sTvCjaGJG5f4UYAuFDf3SHbmtU6RoUtqYU8LbhpjdwRnTZa9OrayIjHjwbwLQ7ggml
dPQUEXpcIqyQq01UEZxXsY1bJIUJWsFcdWmyNkVPKnWzVVP5GXktH0s7p0LH0O0SNkSQXxVrSH0z
Wrbauh5h1hhVse+CFNMPKJfJIfK+GUGhvHaz9aBOvvQNfBwSQy6jbp4F6JBW33hgI0iRe2w8SGlM
e/AkWYp1qYPvhTM2LMgXjv1DNqdPJZN90RDyol7MmPJ4b0byHiOxaImx8+DuZGiRBxWdIFsACvVQ
Q0dW/26SYM0KFel/goBIc4JnFboT/mBiAkv/yvPGN6t968QcKCnFLiwgiYfRfpycFyMeD3mlv4wY
lBdhW/GU7ggykcWE6mas6D4NBSBnVF+cyBOoBckZGEvjZJF1GoCyc+ClSEROZqNdUiHuQsXwGYPG
KagLjcQIl5kxNQdwOLQ+OkAeOTKvFquygXAbJra2j7Vuo6T2qmw7XHJ9PMrwOpTdWnTRtAhrpqyO
s7a957I07/rWubMy6qLBOrYtyantmaEXh1RgngdnDorB2VJ7LVlz/i5ht+s0G9tjZJDYGU6HNmaK
5nifaUOhEPjYq526dZeum4pbvsNoE4vB3go1njRUQhUS79ymthDWtI0tyLaMz6KeWQQJdtGyrH30
WNO+ZDHpz4mXo/osvWYN+2/RNtZL1tSfsvFmRAaihoVIn42ouh2dcG0aLorNfFkCpDBqcRzH99JM
HyFNM/O2y+ncxVBsTIPfuWmoO+WpldVUD06TvsbBc8MvavRy8iEenSr+HLV7tgEEPEfwY24ye4S6
lFIWE9op4AewsJHxoTcJFQvfwO0eQ/xxkRudI0Et3RIPRGhI5bENSLx1g8nhOotcdT1B9MNyPbf0
IrcHytaR9UGqWTsdUYAdGat/8/kFyByhDFtNzhJU1n97fvG05z/4uTP76fXfzi/WqDR9cMyMnzsz
9zcDUanNocFVNic5f9+ZQXJllCx8pncce/x1f3VmAMqQfzJb9nUbD8k/md5ZX+2ePxU1339ypt8/
HF99G5VWrqJgbyQVwCUrvhT98NnR6SfJjCGWGubl5KqJpofetgmg7PbxyELPJH60rnCzF2V8SIbu
5HrZTdYVNzIIUuxGALPbMv+dmQ6QBADejWG+KoNVn+2KL2HHBLvQzmHk/Y6W5Pc40o95xoM7nR5S
BNPgYjti4qST3JEi9eZG4ZyrRRjnXBEKv3uVIfu6sgXgp5eP6RD9zmIuevXmAnMY5WNAxSkdVR2Y
Mr2Y7FStuTytm/Bd5NUb0/sT2tn7Juw/67m+nVJ8bxYl75S15gNeq2klqgp3ZE/e/FxQyyGHND4X
2ej6F5z4OZb8BhpSH8O4SLpkYfaRLtdmmb7rMU0aO0OgOTK6yvOCJOkhpwGyc1pNu76KgnLfzasj
Tlo0G9P8lVXuKR6y56by7LPHLHBVhEhOasab87LKacdLPa+xbPZZamCLSREQLvE/ku9pJWgHh5rk
TuWBRpp3Y6Fwc4T2MH6yaiSFYY7ATlIbgWbwZcbxlG71ateERPgxBHHTz5jRKuQuURI8NbFC3loU
tHQM9FGOvoa9tpRxspE2FJ+uMJ4iEVwwLi770n2zrRHebE1kVvTpBc2tMAK4CXq1EM7wJYrUpW7p
X/0pqC/0+uYeyO4uV97Zr70rOvUvEkxRC3keh2pwdCDXLupRuxF9iCYsfG0KlOjMUq6akHM6w7vp
xmLrIX5sXJaQkaqvO/RF5J+ctNB87dI6Wif8AhjbdnvhhmuZIxyOg57zzvSrpdDQ+mjGyMK3Rb/S
FTW/98CGT680sQFa2TI/A8lQ+RkMLPsYZPYGeAdcEa4oEKHjxehNyiPdfTM82ayUk+756vmAPT5a
t9mL1NfxpWrnJiQDGWZ9j+gsuC107da2nFd024dEB5lU5on+EtlQqApyOyIz9A/hFLUrRpPFctR4
R52AiOUqXIuTiKa7tkQBFI1OJ+/4LgnviJoerqCxrk3905TRSWJidOLBwaJsaeC2OOZFmjwBuRTr
suhuTa1ndNEy8U11Sa6u1PZDUDyG9UQsZQv/TgPiadvFnKnWQuKEK//QF+nNkE3YjurMQktd3Bus
IlCP9idlpy+UV+JLFbc3eoLVGeKqto66FpmxmWYookOFSZtco9y2gZBNMl3ZLnrxlK3qYpjyh0YL
XrKByCy9vTD3UbTe5jEqChIOylasIgEj0ZlrBau5LwznkHikyOvd0e7lnTVw+GWSXXIZIv6K0FLl
8f3ocT8o/wOl7l6apGlleZcv54HcvibuXNe4XxnWjM0pTvDiwtxis992gGkEO7ggjB/9WF1Vof9Q
Ilfi8vDO+gibTMPFuhx78Vw1JlA1YyfT4OjWDLWtYMgW+OA2cjIeY79e635/pTXNIRT6c0r2eiaS
xy7M31ovPEszJGQLNZdS1tnvMbK6bbQajeJUt5jhPG/G8hWHbLSuXUwvbLfH+bHUHJ3W2ro6s1gt
fMiN4CnuBVMZd5M10TU7ePKBXebV2XZMCZ5yi/69ktaZCdqNkTmP9ug+xZ15Kyft7PTDoXbsi+/B
MBEDKObgMrQZBDt/k1XViv3JWQLUTXr9kOb6TQTgqx0JF5js01jkO1Ey/Icy++TL8KZp65tkMnZG
MR6poJ6mSr+0jthPicMf0JDtV9x0TnXMaca71L6NS8zohlxPuXWXd/0Xx+1PXpzfFGDLoqp5bEhQ
zJSGwgTlSwJcgAvkpsJ3HkARYsPAfiXkFxRduV6+Qx8pSfzGZW+hvQuz+sHUkJ80bFCdnHF4FqZP
WsnzsW30fNnZwuFOw1RvpknL9gZ+pqfdy5Lvv7Drm2xS21JvSL5HRJJEVsDC1Au2nAagjfJx828u
jPCeOJ7AmAqkDuT93xZGsFh/0Tv/8vpvhZEFXh+BGNh9h4W5PSP7v82sLZb1Qje+repnG9p/ZtYs
L9mFojCzbfEHQ+PPyogfsdyfs4CNb2Gg/6CxJ8T4l8b+x7c+j4O+22uWbFM8IlvyQ9zxjI4H0rl5
+JLYlLKCp/tyr0WRLTt4RQVnhuMiykQrCQDkKbTUNirp/MyWRqwA0ResWw6QPPZXnsaDpX9DO4Ds
NVtF+tsszyrpuYRO2tNzoz3o5TXZK+sOuHUKbNOAhJCy9YuwwcdMfVtoLm6Y7HLYdiLUlk7M9gwV
psajd6aHuu3RAD8ZwwfKldqxQebRdnZTeJAj6J8CO8p0at302oSB5RCDE/gYYetyXzb32uCvrLKp
Dtj4YTWmO99GHMvWLYgZgaZAf4LwgPOfDeC7jiVj9iR4+bThlnlAAX4IdaD/eXCda7CNsIB4aoTx
x6a31g4qwU+BZsDVu13sUnIw71dZvLeVv9JckjfrLLgNjGoXDv6lSkHwDIA0M42dXuHhf9D0TdqP
5MMLcJ7pqyufLMx0i9pFkhWjHE4DBv2RdUik3KJCPkx1fu6IHAtt6jOrwls3uUU2QWsUe8ug7yoQ
MtTqgEBq4QYZUrx4obNJLBX1g1tssokxAN994rCC8y4T5gkjrB/KLNn2fLe1PZy9HDaT651EHoWg
KOTa71NQCD3bwI6xdzbBrg9RqYt4n7BP83Lg80lagFX1NnqHDLkMw1NpRhs/jXgmcnU02TPPya3f
t/eGkW7t1niQyjtWZo69sZd7M3KcVZl0/IrtbTjoN+1E7HpQ9Wvf++LbFZFlyUJ4w4fqMO7l5mYY
5Gvqp1uf3rAqFMeYtqlqsSycbFXbLHozvTzkGews9yFFTTUxkQ9aCFN8PM1IEUqZ5w60IkXXis+x
8OL+4PVsIlN/G80SKzJQKmbRyEjB1RW7KOuvk3grm4NvDRhXOIM/RlAwhc9axrZ2HP93JsYUqScH
S0RIpZCUA9os4S057sWVGLRHJjwAy1LKBJYWXZFAztOPfexcTYQW6H6xSxVhrZILfzKG/rZpK+SY
YGrJigDiZU3QSPFykay9CwGgTnV9HVjaY9bEN3rDMIGUmjwFam8XG9DxDAOC9E3Pub2knh2Twb8R
Qq715qMwhmVeQM5FuBkJ9t9Metga00DLadxJwu26QFzLvrilSl8WQXQq8uo4dcVJmA2UymmeT9H1
982qCIalO9TXwijnBTmy0QLhgU5s8KKw+tZG2OAds7KYdmWmm4uxNT+NsNvJjuQeHLQNCA5kOdHQ
Ha2OAt5qj5SKu5HBotul6xFIcFNgYS32gqGYdOQiotTJ8/yZEp83MO7c4SHN8gtIpF2JZE32n4Nw
Key6tdFbC3OM1hVLoyhkTG/fhqV3qxxx4/ZAztx0J8JipfwCcT54TjEdpJU9ObX+oEVyXyO7V7lY
pfZ9ZV0k3GpyQZbdSJiHPw83XbRGwV3mlWffeVQ2YLfqmUwAxjfzfAzCc1ZskPDB8X2PKJiKruN+
V5si0raKMnwkMQ6wPNPG81S+D9FthXdLZ++OkoM9YJe+5m1lIuZXBCaPdXCsYuarkZbwR5RYhi1V
xrDpArGxRtPd/XtPchhXNlIdJEHIiRxybf72JOf8/Ukp/l9e/+0kR6FEfUBEtzNP4b8O27+d5GTo
MKNgSE90G87UmZTxbfvs/8beGdq8w5+MtQlyxZ8zDv83F9Wg+8d8Axmf/Y9mHPbPCqUf37rx1ef6
3UnutR43tZv7xI7NKND1uMb1sPZeUQCPV1rO/3eWcbENcURDyZlwigTLhpK7616m5jlEReGza10h
tsn9lXgZbsBQ1+HaHa4qqOSOu4HO44ltffGWJarWa9otz9yWs6zUXQBkqjecM6tejYs3jHbaSW/P
3tk4MFyAKYHgaD0yzV72a7GsVxYQ3l2YvyvFDPEsB3KBV9mT8WK713b0IqZnx3wyzKdAvQg8Kv6B
5yyCmfl/kG9BGgMcKm1mnCxNV6Na+cEmFVtwcXyKznvMeGRxEMb1YnxRN+oGSLQqz8FDWF+mvb+p
2aYSsRWusGQhM3qnz/C1Vckqtj4U/oHtqkn4CZ6jNTcrGVvxColwOZPDTm21oyqPd+Jcym39HMN6
XKobcoOG9/n19BB7a93/f+7Oa7ttdNvST4TdyKFHj3NBAsxBFJVvMJSMnDOe/nxwlY9llkru6r6r
ob1dliwSBAn8Ya05v4kpbBZtEcKUM4WCuzV/sRb6PH2UnehJWcnLZk8016y7RWSTpvtJO06m0H1l
7WrUWehrhEdBnLGRLZ74r1g8d/GB7VvV8/cZuUVK+KhFzNag8WcEMPNPySa2qaYgLCfVt914O+lp
6iWy+5kre/ksn/1veNmq1wjUK/bWuQVmE84TzVGCi6gwEOdGLjnKSXbc1BCwZJ0Myyk8mx8oT6b6
YhpHsPePPKWY7fVdHG7QPttB8WCARllTKBuKVQkO6ABEiIryUFJLWPXXCamCxrOkdDYNdfo0wdya
51vpQA7nvblT3F2CK5jQ0KZbDhqYpuaeJ+mvmU/7YW/gWkPVM4eVrjk1XZF5sSLI9PvXmVau3T+V
G7RpfBFfPANUMCvs6fcL6PXzesMSULjlvNRz/A1vrFnYHbwGXornaCfhyc33pBhSdXaFyC5igneQ
zK16goN6AAbe3j33cygG+pE4ng0+bfKWx01AHu3Mj1bJTqQbviQqulxNhq27AODWutj5B/zF2a6h
DEd/1rZO/TchcSR9612Vd/UdFYgxsX24Xc1S6W7H8QmpIOHy4XVwVT93u24XvcXXhDJtKOzYSMGc
W7+cK86wbpMNZ5bMI2rf7QbPBd0v6bkjibWd6WBNbvRkUSqJU0GWvZYcQqqrm5aQxZ6Voc2eGcs2
fmjcbvuMBV/4rqZr1ceKjITAQD0S2mbG8tSJ5+csWwXxKX5X6qMirGRtX9WYA+fdy7AKFvm7vxng
RcygJ1H7Q3Mvveur2NHecRDIC+W5e4MHi+Q3R6e2Y0yw77RZvRhwL2CV+PdOS7BQDJnNF7s2BU23
wS7rK7qCNfVfLyrvl4//MS2hiSLZTRdBo7DJJG705wZz+ie6wFBWPhNFybImUwD+syz/c1oy/4M/
lwoXWlyyR/6hoXZSC1wU3n954dP288Ok1A9VL/V+6uLboFuDJLFEC2QdAvju/+6rAf4NfgFLZKky
tUS+vBqMi0XKdDVdPP7n1UAs4A/q+K8CuQ+9mR+Lk8kTgMSDdr6m4IJTKE78bMAA2cF7QFYM8eOI
5P7J4kSahNgfroM/DQMyKrtpFaSAFPr1OhD8GplqklrrnsCZZZCxA7XQ74rNc18+5IU9PsQWOWGo
Ul2FwcPc5RRRA0HZVXnvjOIO9yuL8OJE8mj33rDDi5kIK4dwEB+ktlki/HJUy5FuKuiH8DPXlCKn
GZxd8gB2M50UZucIYxFkGH2rA76FqDfOVCDZ5WaUlyTC9t3zqPbzkVAZfLIFvOAIN82MdrKXb7R+
KbVOuDfsalus+mnawDRtEXMvLQqqv7uprwolFwvz0Ty7zSy+q7+l5jzVmFiYHLLS1mde9KRazy4k
UmS8/FB+VWFGEwkiTf5Ugg/mdWd3C6aY3LC7dy351r7X791KT75h7m38R+ZS7RC+e/fidWbYSvSq
asdo4Qt3XbYG3Ct1aJbUVWht/933FoqXyRfDNf29p/j1vcWIdDnSXjz+572FNgegrY5IB6/BVK/7
sQHAKopqh7AmWfqOs/p5g6Eulan6wcKb0p0Y93/eYMhRYWCpwGy4/7R/tvr/5faa3AkyigUJw9D0
pIp6IdpSBTcGmtVYa03W5320Fwfpj/H1tf/f3nv2iSzs4g7+4xDslyxZRVY05XD/egdnoh7Kuutb
a18bqGhNVG+uWvHelL6JxUPSd8QKjrZmPjVyhz76xctuyR8bVBYYQ2UnJRCT7IBCPCT/XdQfReHx
w6j4yQucRpDLmcaQYIcxbdHangqtH2eaQpMF0U0ZYbzAWuplTk0j/2PF8bfvAQyyTw9C4DeM4kk0
PA1zH6azzoKEko4t/kuN9SDCocZGo+iu6QPimejaxh7RHZ4hn3UzT2jEp4Aa5cCwIRCpO0iESonI
Xg3ULGwpICXPlRjpiL5oa+DsJCWGYbrLx1fJJW8ACGuKui8QMtugPDjKw6YWSNsh1TDJvnkmwSnF
uHNzC9hoQn1FW1bqQ07UjTY5TFIqm1OeaeUtSnSk4HJFan7SITFf+kpdBVmwjKfmbtRL20YwbiSk
9QzAS4GsGwORiaRg0vALeoulrSTmQWsS+hjyPijjpRiIpzKo954QzQt4FeVE9wY5Nmv7YRepcoHD
0yWLanzz0+SQU3Wdq0G/7hTpbpBohxHx6gs006oSWXET+HNzEO5k1b+uBw0uQpk808fFIZyujbpf
wZKZVXhd+/GprCMgoc+tlOwi6joCYMWxpchq5fG+61DBCOMyNuHIC2W4iWMXul9f5WehPEUZuth+
jBZKGIvkQyXsyjLUWrOCeaYOWa1r+ZWVjqHjlgdMahRuB7is0q7GAdxm4WPuk9XYtzTjE+tk0K4q
+jcC+q7wgLynLp9or1x3sbDrZHMFHELBBRqKd2LxKugD9odijbvUDinD9YRjRB4CgGKe5veR9obi
fe7W7wWJmzVp2W4no5A51FK8o41Gavd1ojROyY41prk4KvHCTbRtjGmjHVr8nuyGR+UxkmQnq0O2
YJ4M8SwWD1WyL8N+jsAKpmKwJI/8Rq20BykkNKkol0p/9tqrEDtePna3ddTCaaoRtrXV2m1wiKb+
FCVPdzPN86MnIw2KveAVJ6sThhidkDgxAyqwZbsbMxuxEAPPhGHVkd5tjJiSJY1kaiHljayLk9QR
N+azj8uMV6HFml521fsAMWkRiv6OoB8u32bRZ+2bGniOyW8OqXbq5WtYwy9RMTomBsPBTylwRuyW
zOGoo0Tibl+5Lo7hivzQ6Gk0s4Ueicyk31xTm+vWFSR9LwVhMnE4TOLNBfPR8iPUZ4BZUmmLQdp2
2RlaZb/uKfRKWbxSlGEFoByQg7iQaAcjGLjvNbBTyNfSNgV7EbCRirZpvozIrUrzXSMZmOyZzAdE
XC0y2TaEgLWPSdwcc2Epat9aZOiEeOgJVcZbX+xxJJEfbGqrNApsH182i/Sr3uhfwf6iXZwYvQba
cvLOgXkhJmiIkjOMG2EsJpn3RkWOkonEFoBYtjNSQGU/2OQWMj7/tUlcBthvQMlmcTkfuKxHlRy7
OHrVSeawoI148juNpUdZRX3dh3PFfUBmhjIgn3vDeMZyNIeJOku9V0EN9j1m8NGnbGvRYUmMbSqP
b9ZQ3xtZ8UxY64vUKE5T9Butefl6MJc+HWiBgUtQFmSR3tmvA60a00HwM8tcD+wxvVF9iMzyoPXX
8phhiAtnsnoyaBMbJDzI1waOezMR9zBo7EH4c5/5t6P+b16KMXlhP4z5wG/owKQegmhCsIgtQc6o
zLv28PUZf7ZRMn6esMGe4ONRvHwI6rzjKENPhb6+aixrlmHj0gvhN7PY7450MYeNWqKlucdEjt60
5hqT6HabhCwymH99SuxS/jojs/KR2Udo/Dm9sR/euKDvSiI4AgqS4zrGjIdlfilG/VrrHT3IjvA8
f3NA+dM1wIcjXiyD2qAvEnp+1todIeGGU+bYjdSTE1SFb176UtTXI0x4XYyXqfmY42UfAWeSEOBI
5hQTeY71AMCd6NB9PWXVg2jyG5JIN0h/AW3z7eu35zOh/dTKJTwBWbU0+ZI+vj2FiWxuLAh7QXKR
Gzg3HiAfkAJQO0bw9vWhPr2EdYsnpIAt4pT99VDgvtF2m7K5TpB4pNI1DOJ5l1izr4/y2btvwgzD
lw7Elab3xVGQ1IpGIJnrwt0pFYMUMUFfH+GzK+rD4vy7zO/DFZX5aRCEBldUTcey8ZoFNdM4uBmB
naMnsYml+fp4SPZ5zRerymkQYrWH0J4NxcU5mb0p1DqB5uuaDARqJrSzCwer6lGO3r0oOiUBLdk8
cYKWJiSZpY2yV2nXPFmpCMjZc1FpDWIOMSSg7Kb4WbqFbxs5opQtRwDrbp8+RS4FSfUaAe9Zi7Ee
YvYRzZuqufdIXMqzYJHW9UIbTyAnr8X8AR3OIUFf1hTQ6/FUmq3rAKl3JPpdJr32Vk8PsQYWyYLA
nou2AEqLnQNukejRCttVZ1kOVuZ17KZXrjJ5hWW7lnU68MTWeXWzQP1yDQ55naWht05d6vu9iLtK
57by5YL7CldX5i/0SiYlIE1v/Mnw6vXiQy305K30xGdkwdg7bi7na0SXV5Nwi9b4TKaVH4YNPbf8
EDAppnnw1GavaiDcJQIorcFXr6LKD+fxMN5KJpv0smQE1CxiZgrTvYureNEkuYIpLi0cFL4kRHXA
PwRrJMFUpjFraCtX7o6KEZJPBIuk1h59N1wH5AH6COP8AZWzOsZzE7JK0ql3jZJuh2x40PTwpIKg
IdyeVduAfg8gbezZBbJ+wyME2tzXqNUS6SWTlhKV97hxF43Kb6vWWiyAm2GS1oaUNEnFRpE5ayto
4k9Bp32TgR7gpLWr4jZO8netX4egNuX8mU3MRoAT1+b1QauTY2cKK8SDz3LdrMNM2Kk6/dQsd9LO
PybEumbkrNdUN6JMdaYs7iyQaOl6i8KVZ8PAIoXFm/ISVtTrM8SIetQsm0HfJcjWWJWR42ZkBzeL
FwjN7Ep/K5sbC5BupgSrcXjNu3qJrvQgjsMZuaYSi3fASImZnqIwvG0jr9Jau9MxtwcF6xc5nyO7
2/RYudQAEy/CYAeY9mSHmw203atgZfHyEKtJ3q6nWYP1oaSvYECzI9B0wNAY5+bG9dt1Ylp4HJDO
Natu2BrELLntS4KVvIkm8OlprF/THlYnGCCjzmjKU7TBddaPVwmYnG6kyB2kMpB117FUVAnwSFi9
r90i2DVus0my6nU06pUZhktNMYVZb0ikoijbROkcTBnEtzUT4cxw9E4mAUSGtYxRkszwbVkguPPB
p7eReEQtOEsHOGmKRPZcPLf6hshhAqGwMBqTlzHB1Ig4a9FMJkfMjvEwrHWT2KxkW+5V2utlJrP2
B25JbDfCt1mJZ7IioyCy9vg0HM9PVyXOSisK1+LktLTAayZ48IOHhu01bkylI+wKd6aLS9PN1xWe
TQ17ec9nW4toefmsgPtch3g8S04BZzbNuXQp9fWyVbYZzrhOfSFxfs44tyw7c6NOvlH8o5rEE6sk
ZOArFYiss2TUP4D3ZIMdDxj0HIFAhx91rCXH1wL6DBpG1VR7UFNzVZuw0MoCP0Y5gjWd7K1JRSp5
WI8eSZeF7CgQOCZkUsqFWAvaNyUTlmncrI1SzxdY+p3M1ZdicTeSVCs1zaZ1M7tH+FD2eyR/UEqx
e9MW5Hb0SMyb3NjqoLPPCRbst1ZZjUdOhaRGI9AkwjjFpc2x2crSoDGyXavoN6OVPxMGc52O3UGJ
SntIREccBJu2vS0agBVQa7hytTYr7Im0myTW5Do+Cg3hnCo/B+i+dYN9V3O2hHRfBXTBxGdtKOZe
eDQjFFGgfgTdswUvI7KFgmEirYbg1cS/LrHTmRlkoFlVvp3wD5lVusSlBteWYNh50V25XngI9G49
yHexkS1CQb0Jk/BJQwOu999GCWpwtwHwyAaz2feV+4RHCkdUvguQF6AhYzuHk4/3I3E8Wd4GrnjQ
hC5dVmxc3VKfucQNFUM0UxDchFOx1EI+aXoNjIWMdb+3SNmJQyZGvuSFZ6QLO9m0SCIMoeUHpHKQ
y/walKfQQNwN16lledr59YLvp+QhnIvJRnfJNhCaZVfvKVI5IoJfeQCeNwFgm2nPqs5qdpIC70dl
NIdRlK4TUz8q0sqnSefREtDY97ccFbmo1SjzxC3mskZTarhNlWyPSBOiKwltrFTToTzKWnQF+ouM
b6+/BdVFcneI5IZm5cQYNOg1qcTBcfMojXzqS8DhWMtM1WNcmvjA1rUl9zcAdm4lIZtX0j4wLJZ9
5zRjo6ufBFdY5V12FVPQUDmqgJtHgULhDmsCpHZjkcMX8ByvpYfnYhKSuZkVk26okiyIs3bMjqSG
/rkt/GZbkUEpYdV0SUn3lWip6/G29r3MrsQhXefMjUYA3FM6+jTnvJx05oYJjzfdYJ9r4GRDL71I
o31bSQtDHO56a9Txgrc3+Cp2gkW8SpkuhkC9kUOdWzx+14d9I4A60KtuekPfxiwo4HamBxIEAQaj
EYtzZR3nt18vlH5dy/5R3jdkDirqhgly5WKBaahtKijVYK5V4q5Iy4Y9jbrs7CkS7mvhj3Xm//pl
R1Z9VzW+4qoqA8+vL779r5ss4X//Z3rM//zOf/36LQ/58yknb+Yv3zgYpmB4N+/lcP1eNXH9Q0I5
/eb/7T/+WTa+GXLcnnlW1c/xPHt7/0s5mQ4LzCX0HTIKjd81/ibVxkU5+vLxP8vRJrlnosjSlD9A
oX8sR5vqxIhCW0on78JzA5YBTIGGEv97qfpnPZrlqwZoZ/J3/tN6NEf5bOFMAdX8Ts2Rvi+sPyzV
ucOkqDYox5ZvDffPDm3p1mTGOwgPFqI1JE8wc8Z4ocfnclphWbdRtSjuiBJtCTZ968pDDQxHX6Cq
hwBuRruRKhDlpg0Jmf25J6DWjk4jHLxZ9ESTX8/mCASpmErzLLzK4xN9F+m+WAYnpUYqgm4LJMFL
7/IXsAaAUue4x0hCI8tJ0Y4Z2jCsPBXK0e4JByepnMGtwXS1Eq6h2B79s7+41rbhmZoW6bdL0j73
7q7dBk640F5CojyVF9K7n/AV9PfmjXGbLLN54uM4bNVNt7bilaSemnzjpus4chqN5n9LhLRno0JM
KOd8vxn/lfcHlXRT4yphy4hhmpb0h3Hnr5ZqRF0XjfFPHv/j/pj0WqqqEiMyuZb/QpTCUKMDqNJp
R063zg/ltfgfhVuHn1o0wL/3PX90bBQRJxstczo9SLb/qV4LcfnFHXLx0rWLEpccF4KIpx6S4rY7
DSfpiDyQNTdleA9jKAqiO/5Im3nDVU6WjrXPzWXjXqGyln1Cim0KkjuxnCV3PtFDqECql7E/KxUr
G8hl6FnMk/Tg35gn66ifmNXO7j7eASbecQC2D1QIh3DlV04t2VGbzOQ8sE2FW+8hGMD/OKUd3G39
htCMOaU2nai9Ob8k7AwggDk+kfRt2JTd2SW4jlrdnPW3nfRPOWsLHEX0EbqNxkItnzNTsnlagMNf
dxu+Cd2N5pMvGAnsyZQ3TnIjOvgubtEuIW/SmCz9+MiQhiBbgj6P0oRaZkP+4mzYD4fqMG34fJto
djDw36KDd8BXvFBPxCLYytHyb8fSsmXrXqskZC14V1Cfh0+1NQPyBrrQmrM9bhcaFunBPAiuNR+y
O19+J+nArZ8ltbeD/JVUlezbUD23x2O3JEbpXUfzjTHpoYOGMUfeWszE/HoMrEl8STpBMLuxiDRI
wmn/PAMm6Rj5yu0fm34tKlvqavJ4y77FEHd+iQICJeghvJIBiO1Zw6jL6Do70HyQr/V6QT4hejM5
vS+rR1mZKdctNG3iZ1OGNVt8JCNpqx3UK/BN5ZZVNU2doeO0kIXxocEnLp705hHzlkLIVK+hTCIk
lQFwj3vRLpbs/hi9UHx5mFSe1DPqr7nx5K3Dm612xhjJ56LslacBvgpkFFj6WH4wUiNQlagP4yPW
bRm1WjGTEJqxYb8d74t+zTLFeMnP3a12z2qPNknWY8OeMfA2/OY942nw1HUrhOpVQ1DVyjBPMDww
j0v3sbXohg3xDsU+PGa34zYjf5uA4vfsPXmnu9G/JEt3zbgevcuh3W7re+s62if7nMUxcncWXlQL
pDkbM4GE6I70cOod13p749/kfbOK6T6S7LcXy3wbohgmECdZyN4NAQkQPjQETBLaL33uPWW3KKGC
W/VKvkq3TaDfuN3W93EODKAMgbsQ9Rzh71eW6hEtWA8/hntGCdbBLq1298xr9O2TE7kgm+gUnMLj
uOVcbtsthMRVeUjeSuGQXufttQpZM0QnF1kzU6YOMWd/fMrv8uy1M7JV8UodXkYTeSwkft6KN4q4
qfM53czuyr/nkUZq453D3yav5byz+YuSbvQbxPnrBqw4RZabhjBgtpmvxm1LNWjuAhJxYLcEyrzn
9iWqYZGVqMGwuKn6ihT3p16baYfm1YNA5iCD2HhrwEMy1QXCvQdiE9ZmPT3LuATGiLoQlKhHjvH8
auC+Y2GuEydCbQfxnXwEGlejbT/DeG3mkVPNKS24V6nAEPKEITtaELR64vqjNkbjBYE42KL4G4cr
jHU5TxbNIkmPECDmysq4x1GR6Aeurs64ylp95eY0QLR1D0SlYttg3FNgc6RV4OSCXeer0rcWtVPZ
bLUdrPFOvlLfhsfhSrxyF9VC2RevcNZ0GbIRFVe6SOMqISFEf0kWgMlmBC2ah1dU3Oxw9slrSiJb
b4Mjtt4ncFCWHZJj28/lbbzB9pnR1CV2MF+M7+M4M1/SJ+5rnQVFMSNIekqHhsDw4y8RNltS72fx
abzqXvmS7ITx8dV4CtbqUT66jKgL2kmYWbIHdpNddOw1PtlFoR+TdM+GQKJ/uh1B8HJDvLuIabMj
B+B/2RGx+T471nv9vlyqW/1FXqlbspHMF2B6mWCH8ZbNl0QHpz3mTwHAuGhWg4Na+pZD2Ad/ZsSy
LvxxaRA8ml+3hDRHNua9hvh3RuNsLq/YoB8p0mjaXHjLjuqKx+VOO0eMPgOux63OU+7LpbziYVq0
7AY2aktenIwuUI+O8SZRaJpi2MjYO3eLtF8bjU00UyQT7HimDCMZV+AihjvQcr5CAcQp5yXlFwUm
seNJM/OeHVx7Wy/J9ezfx/d+uOF1U79IFnG85aBVd6UycDxMJwJBjtNOcXWYDk/GMUjXLdkScpDs
3Ec2dWne0TZiOgCiZRvyou4cKnZTprbKlvVM9naFT5BvyCct36OzjMcZO2j+PCR7qVsVYLjNnfoi
blMKZBiTXvi6Dx38s7U3T6cwdl40H/qsnwB8c0SW/aw5j++An0tlkW90ooOxzlgOxZNT4tnok3ws
rE4mHwQpmUm8a+661B+xVA1nrytn6q6iKubi6psVj80VGT/0LYGwMKDZJAuVC0BCm+6kUtVpt7K7
i+N5nVKicOTYGfSb3Hpru2Xm9Md/8zKT/c4UDsJ+hMWdzFrrK1UQuqFft2GTtv7i8R+XmfQoTRgF
WA++o+B/qIKwBciEXOOWB+5jsRj9n2UmAHlkkTyK5SllR7h0P4VB1n94gSw+J2Xgd6HRP1HeqX8x
+F289MtOatllQC9Kej9yc8v6i0xmln7gnFjxtK/1A/8xJOpyC+Woikuoa+awkuNvxtnkvmYpKC87
9Pos6Fg2xiqIcOjhC+XH0o41HjCC6QmZKvf8wcqSsZlfF4Ud5rrkm3Lk+xDGObkpZ2u4Chu8yRvt
THYIr4afRumW9DWQ3K/hjudipcZLIsMi6BANLQZ1IZ8ELAiuE0mbEIjcq0Sn+1bGjLRmY5gw/BZz
gxI49RICfNSbGOnIaI927239wC6ndLt5AKh12LrNbvoHICQ6uS7zDP2e5oyA3GYSm8VkLtH/9haJ
RwsfbNHhiecuDh0jN79JatASlve1skDEND9CnFkF3qIhqgvy0NW4G3ciT1Uc2JZS1+YVBTOApSvG
BHTa46KS1hymONQ3xQGYKV9K7QzQkQG94FDHvQ0K3YEKmBCjO3NtukPbRLOlF4gMQN6geZ6TJ5ZV
rTDHaUQQH1vXNQvgbC5tow0tylKam4+DdsXSTzi0q8x/85jPxfDAc2JY5//tylfXuL9YN7Vb65As
reAoXAuOfqVktnUNTmLmdPYj8Nk5mg3mUd6EGfA8tBnkDY7zIiWMF4i6zMaBKr/v6A/QPTAlwkbW
8FQ1O5HSu00HYHQPpbRvrKVmzoNx4amoDM6Eu/QC62Lit2pH+SaJawI+jYH4mkWxbnb1Pc3JuWsH
e2hs/TLLFq6ZonNaUPR2+3w2i4JX/F5iyKh6jsKlKFPlMx/VZl9u0xfzTWkW5pv8qFyrV/l2+mJ9
tCYBZDEjEUfF18FVXZN1vIy6Wbx1MQw6EhnoxGUzdzGgUjmwbIIYY9vdMs7qK0NZaD0MRQflPCb1
YZUtMtv8/uPbaWsRzaIHy19L++9jeHvSV/TQVTiyjnab4aCw8X4wMc433bGhE/Ia2e2yvXZFLDWU
66dXIt90jZO2QFlPjyu0atGrBy/qZK4yW9pHD7herFXPiky3rVWz0VD06/ZYwuCZ58wZ+3KBzVJD
kkSXbE7Mu/Uuk5KQHF3BFmsWMQ7miC0TB9293tmMT3TE57HTHLNFcWSCnasrzCZL5q0teSRnFoUk
JhxQ9jnE2byW+zNZDwsk/2eUbPF7d48/IN4ba6SwQLHptdiSagM4tmy/mBmPp2Yb7611vOfrnb1V
R4SC7S2CI3l3S5H3dc5e9ETiwULconlxxG14So7iqtyHm3/vrMS0gVZTQU4qMXN8zzj8alaiQ//r
rPTJ43/MSvp/FEoelg6pG2HqL8UP/T9EeqEX1dFw/vlPP+Wqk87TItYEnj0knw+zkvkfdK9IyzG6
TZpx5JU/aqZ/ajP/qNB+Lib9TN6D7J1zxuOuT2JKaiMfqoNVY+kFkC5z7ZupZmvkis/koKJQxiWs
hxsNrmik5UuT9nlCj2JybkrUPAYcLEP8KmUjpfzFhzn+z9f4kXs4lZr+0ur/+JouWv0DcQZxmvOa
5LZhAK9Ckj+sE8Fw+tz0N0nCraSp9IHbVdTn5wSXfEmRpeivhVRcNcBAdOVsWkdgkIvIuhKADRVg
N40g2GaGu9JKorDUPyELv1TCP75ohSvgyxd9UURSXaFSuqw019aEd/by+IoPkNW+co1s7pYEVaKL
yJuMmB4C1y7K4Vaog+XEHtL6YNnl0FgpAAmS6rhtdBez009UGcv1N0GXVwYGux6BGXR9qWnnuUf3
34izZa+lT2MZrHWW117T0pT++qP49JNANURDAdIi+Tq/Xh2iUJplPmbmOoKVnacnF9qXyP7966N8
IleZghJY61FBR4Z9oevK014KUnBpa116jMFrgFj/zSX1+WVuwheeoFiILC4uqRxFIVTtxFwDspZs
SNmpbayKJe++tBzoQ+4Q6UU2q5TfHPjTU/tw3IurIsi1QIhaTi1TK2ekXKcF+6/fvO/qpEthDOvT
H6c29S0+3sFdVUFwkjm1IrHdU76Lb9Ib2ZFYu9ALnUM1AJng/eFD+Nur/bPTshTDnGyz9Dwmu8rH
YwZ5QBIYJDG6+w1707uGav/Xp/XJESY7Li0QJAsofi7OSu/EBoBDT/ofmIIMJUvq/bFr+ttz+LVT
9l1GzxGIDCEPl3DLKTT74zkQ2eZyCpwDf7AKjJ8iWVgIDQBilOEWo9zXJyR9d9ZcfFC/HHAaQT4M
tf7Yq3Evuca6sCgjjaB7kGtUjklcaRQxZFjKqtS9Y+RNlGnvO/tpoVkNKyZ1X4rFulCeJf01z3dy
rtBqzG/h7eH4DJaWWz573mNdJM2i6wrhClrukuTs9kp3yUVLxZmri6u2ulJMd5bqL1X7IOkE15Gy
jjgYj3J6q0XXfi3S+KTKs59aoH4wmJsqZg8rFo8W+3pEtZFgPLpjTEC1u9TjZp4gkAAx4qstkoHb
Cu1XVJ7d1Di07rKJ9lCyncoTNp36CI2bAk4JiDirfKrILPo8VkQVUrskRI5iUq8ROjrrjWrnVTmv
otfBSF4rM1wKKPu1SkEf81hn1kD+Yr41Gmtrpf69q6c6vMdQhLhs4MvtNCyiorBNeuGYxE2+Rurc
O53Ry7N8gIGfhcMD6QfoDPz4xvgum2Kf4Qf51rKyPXEL67pwsbF+/wRSQ1gJqK9UNeW9aRYKqqxm
kmcl1I0aHBYJuq3Oitaebjoueq4WXdfgqXSKcRKg90IeuQJGRYsrPVRYW2V0YSH6MAudWIVezLVa
IEHeakRHJuUPIaoyfTxlaMwKtGZIbe26uZfMmwwYi44eTUKXZlXXIFEcAbWaiGpNrFMyuOTIKapO
3gRSv/dSkrEEbFYwkLwlXY1VIJXCUstUVpS1WNplRFlWqy3N7jVE33W2UylLd3n5/PX1fpFM89f7
62KMkKsScaJgGeu+7d5S0X1U1bGayyk01SZxxkFbtYxLtEhJOEK+lWe4zUSSdkPoebQaR0oqILWa
WlkkGUKNWFqULMJrcgDEkCg0GpGSStfS1BZmVqwEM+ZslCeZXMcqdFGeoMuWRO9Fh9AR0ywYs2MH
hBs/yLYdYseVCEMjv0nLdrl4jGLjVGcdGrQwAIMWRqGdAku3pfDsQq7RXHo+foUjGgQ4EucmvOl1
6q96AAFHWdTY2bTmqMAndDIfEkWoE4XA75sbqQYXuy6CggVKZnyDigLbxpUT4hiq50JP0dewpiKg
EVbaqDmBMJzQoxe3nZF6k5MhkvZidgwSY/n1p/PZ4KfA2QdzTNALzbdfxyLdCCvdrCpjPfoJJuVB
m0fKa0uyW+wLh3gKY/z6eJ8sJKyPx7tYSNSSOnoC8J+1XpIJHez1yrBT+Z/PShwEtgNGLxbWl9oH
KRmEOpc4SJ15RI09+dL6/+Usfh5garV/GMFxpcRyqXYElOuvEftet1pX3dv/3zEubpso8lBmkqm3
rrTKUbqrksTNGqrM10f5bHr9+FZNn9eHM/HVJIvrZJpeia5WaPu0+p8+4L+dX/VpAv3rfDfpnOF0
aX/hl8eSWVpdy7ul+C1l3GqeJzAQPXEX1uRyyzB/BtJVkxsAt7aHyoBkVi9hTw3hpxoeBMu6E6vs
OJAroEXJWgYYgOSYyIZhBoSWxhliMz2JRqrZ5nFyNsGK9hQQBEStpUwynYLCmpa+aFy59ALSV7Ln
TER3pnau03UJgbp80qx0n1eoRC1qMgdVv/eFZxhOTiW9gEJE7cYKXqH7y9FFwuTJLOF2zhEWb0zo
cV9/JJ/dIoiyZBQauBst7eKWFFHKZKmkGxzrXPqPHpx6uf7NbTg9x18+kg/HuLgNGY2CFKiesQar
tMwz6huT6Km87ZF6fH02vzvSxYJblvOw6MiLXpd5umRentU0PJRURR+y+vpIn13KsOJwQ1Lg1dHv
/3opSy1yvASw9lqHSAw0yEWj9vURptd6+a7x9LhGMY+iz7+47ftQCg3JKzmXcmUJLxl64CTcZaj+
8vSchq9fH+37duerw12OAIBmsy6cxuaaLg8gp1HYsK1hr9jPY/PGy+XFmN77/R/1mr+9Xz9/Hw0I
9rAIlL/ohHIcZYY83a6p9qamN6p4/fV5fXZ9y+rP57+4vmEPaJ4lJMY6Tx8l8K5ESwT609fH+Gxa
+3iMi+tbwHXSpugNyRsiqF69G0OaxPmq9x8kafH1oX53OhcXuOgDhw99uqVJCioNPO7oPhTG7zIg
fvehXOwftTFT0pqo8rUM6oQFH/qd3dfn8ZsjXJqqtNjVM9diJnD7p//m7rx2G9eyLfpFbDCHV0qk
gmVZzuGFcCgz58yvv4N1urtUKl8L5963AzTQB1Uo00yba68155gSxX1qXn9/AGl+Af98nv97408N
VfpMnZAlzgG59t4npCYSViU1styvyqC/kZNxKao/6FAtur54+v7gX7+6v44t/744yHlPUEdeGJs5
ldRortj9xBgVu4h9AzdLb86c7FfL3tEDaJwsFaYwCN6MV96M3bhuxzehevZ8wnOG4Mzjd+62zX9/
9AH3MV74VpmzkmeSMyEgbpB7fH/tzrxMp64xPAtmaqF83yAodUncQ2pzOViQ36maz5VuXx4L9Sqr
D8M7uMS/n04pVVYx+TwjoZdfyKG+8+v1OI4M3NnsGMH6/3Bmv4522nDqw64aVLLXNxNI6FpnUiQj
SqyCp1J7UPrn/9/BTr5PEfgCT+44NaCOCYoJBQGTJwF3tELbKx+/P9iXq9LRmZ0871EnRYpSc7CK
jNh4Elea9agg0P/+KPO89M9X+ugwJ4+53iGFj3su4JgFN7K/7UzSfpT3dmQIyDRp1EhTRDfdIlUY
goswv5O0qw5ELvE8rizHuxZpUW8py8wUpaXmBes+KcnjIUCRNsy4m1TlJdA79iXkT2mdI+X5xDCq
cnMBmhYbugoVt1g9Zn5vx9NOKcxlGBcIyNEFMxcNo+5QV8/tVO6sqD7zmfzyDT869ZMXj1TfXI9i
XryxGS/MAQ9a7+9BPTq5v/z+Kp+7l/NvcvSKZ8UgKko+vxNA4KkJNlLm4eQpnO8Po3x1RgocWwwW
Ilik01ZbIqno1k2J9Tkarv3gh4TbbRI1SCmQD6fHROUiM+hMkQk3+O4mhoky42azfB/6ZDFF07Tz
I/GH0gN4Lku3qNq9NM7lfte85FXhWh5iIo+8czOENePpNFxWOUYMOSDk1Zu6bQqv/GEkDfN+Kmva
SyItozNd0q8e2OP958kD2wxpIYgVJdygM/VDIKedcQ3/jB09/codH+HkueCJlo085W5JuJfUAK55
yNZE9iHhC2Dq631UpRjZcfjW0SLITOLZp0uvHJ+6qEVgBG8HsP73d/arB+j4V5r//ugBSqBB9Oq8
lWT4xJsawrPDUxad+Ux8fZRfm+KTx7Qb/dIAes2XqFeXonbdluDlOv/MuShfVRHHO9aT0q4Im7Bt
Mt67BzOuL1U4tnm6HMuLoSSXr8Pw14K1nQS3yONFbwi7Mr4fLKadTY1K9VY3A1cLPdtDXKgZvZPx
nKUoKtXWW8s0H730uu6R5ukfObE60YU4XOAI/P52zLXan0/Irwt18o0rgm7Q05AzEAR0VAldPUTW
izQhgom8CU1CjCfkF6IcnisivyqCFIUfxggHCtkchnX8HJjkDFSTThEUlqi65HypGCCdIuRs+MkS
5LqacK7b/eVDQQqkBjaAVWWW+Rwf0jO0OiBsyNhoYN573ZVHCdTqmdL16/P670FmqdDxQXKzFeIy
48nzRyjR6l0mosuq23WWOCnpsGP574i0/3WL9OUd/HVWP5/Roxeq74cxKyXuYJ3Q655a6CZPSmws
89S7qDML7gygS2s48x34cn0+OurJN93w5VStUmpKETF1D6FLK+h5oOJJzqxhZ27anBd6fD2rrCWS
YpxvWi0sY6NE6Sw6ft+cOZ9zhzl5HGMZ49YUsyxN0X1EgpVBUqI5nKte55/yx9t2dNXm3+LoXpV5
ULajwFHKAsxiKdshGPHvX+hzN+Zk5bNMUkmqgvdKNHoSjadFVEUbBSHm4H18fyRSdr44myOBwsna
UfoNzXOBgqtBwxKpMNWV8jod6VPrffnpk59jq5TLcWxdNXl0nTFLyYZiKY2ZjVMSbkKDw+/JoPma
TDLPabsM0QFXGwmuURvcJKCMKgJaxDmpuQvwW2O4TM1iFRLkZUjaj6GJnocquIuYU+voZeHKqJ0J
cjpwfXou35/tVw8I3RxM/qpE3fGHY8n0oqQ0VWMTtPP4cmUFum2ZZ5rFP5eg0wfk+Cgnd0/3JAEr
qkJ7chhsQ76Rs4tw/CxE2Q1QZunDe2mVq0AdLpseBx+5Wk3yAJNrOYg4N/GRGwliLmQzPoHQfXET
BMmWmJDlqGuAxf0RYVbR27Wp3gd+s64oWoVz38SvNk3HZ3DySfTjok91n+tUY/f39L1VcZ3YCo71
2iD97P93U06ewIY4IlwcXC74Zk6jrRMqO09df3+QL89o9gjp6GKAm52sQFNSBV6ac0YyU8lwGamX
IARnRs9w5tPxZVNCPTrS6SIk4IXqQo6ko6Evi09J32SMUglaEcE0m8GDOJUkFGh7uT18f45fLUzH
Rz5ZmBIzNn3M0ZTbMA4tPJlqvvn+CNJXH8bjQ5w82rWaCNrQcK+g3vt2IPSLuoML0NyrHgagulsE
hbQBiC+YT/QRAFR0wI7Uhee/8G3ZWqmOOV9ZJec6jF++1yBQdfyX9Gl/TgyPlmRRo4kqGXxfZghb
6rdLUO/NsPr+5M8d5GS7TdKPJLYiB5FYE5X0sptY/s71nH/yTf5YPI5O5eSbLE5pU2e5Oe8nkL6m
RuoU6i4CBTwWWDAorbLwSS6HVUSyVN+U+OfPvY9/qKRAe0JgIceUXwOZmHpSYnVm2ZnJzw77Ul0l
/qp1DAgddrbpnXRfbUBzo76t7bfQJhbYvAcThtClPkSX0eLMUqqrp8X5ye9yuoUscrUrYQHMHXJh
KYFIY9Ab0leECAbkurbilKG/lSOmNRsR4WQ+CIuw1Cd3SgPUq+3UYZ/RBbczmeyAwYIfGnbSugsL
casXnXSdyzJi+ryHzFzHpSNYgfJo6nlxqacAQEjsKQEuBvhFNOEiqMN0geCAUCj+E0NMtYAo4RDB
MC0SgagnJSn3rdguVfUmn/y16L3FZn9TaihB++ipAC0+GPCmpxYLQLQ0ur2X7jtoZZHgpNKrEWDa
yG/xJSIvuEY7vmRm7fYeOZJDAV/sOszIWcZWlKGgljpdI7XJXOoopi02HmUXAdkjnFOe3EjWN4mQ
r1oBbzuYNcXsZpgKFv2nYnb2mYDM660JiSPVTNz5bxIJrfLYvIwVaWgWnyEuUUdwUXs9xndktZXy
q+QdghSofHJBGJZt8EDUAMZGIpCsK6l8BEayLNObtCfpKX8siytV6C8k6mYxlx0Tw0in73JG6b2Q
7cZKYwqQ3keiv9HHp9B4CzLcFCM8P2JSTLYuWWr7IsaOQLFzMCC4LowiXpeea+nFMqnY/07ESd5r
1YXoJ6syeSCLDBCI6GYsL2I+7s3wQhhu566CTDUd8xTAIdgWefE4SSNbOjwtQj6i/7jQmn6nK8N+
MoSHTvUTh/I7W6u6RxynEN52AuS4vHiLKzbYOQRY9W5Ecu3BQSeIBESC2xbeZS5Mr56vvRZ6+iqo
0h75yCo08IC1oztEoOuh8Dd9diNCCOymYFkV8Y0hptd9s8Pqb49Nu1CCz1L0tyFcg3C03r2R4Lte
XtQ9zy30HUk5+HMAeikt4vheLwlhwbqkDtkqBlsjKpGbQ6hL9FWG6kVLTFeLK26ptlSk+zzEWRlr
JKgbu7F/HCBRTtSuNfgs35zWHuUayWCLWov2MXGada6t5q1rIOqYTzInLQbXBFfoqXZWkQeLhtlH
4iwMzEpDhArMW5qysmtxWJXYbIpAXQB5cZRqcMrCR4iQIXF515p6ZyHcqfwJoqPikKl0Pz8fsc8v
x3tlYYok3XMtFMilc5PfDJ833POY+FhBlm01hdJY37fazYSgumtwcTEzlZVuEckx5zRuyHuEfBLr
gGZUN2PQqiGtjvD+Ne0+0wzCRdAyJoeilp3ASlwjAmfRVjd8nFryj8oIU5pHkEs++kjQ/du4Tz5M
CrY4EGzdZ5DdI/PMLSfT1UeJ7IIydfrhh6iAtBAypwJGhpetc0QcFXp2GcX3FX4AP55ccQzpL6rX
NeAVQT/IiDS8Sl7QN7NlUOwt/tUBvyuJOFzHd0kbXWqGQfvQCe1CX7sYisIV+uaGC2yPWbcW+1WF
/S+hsyllxqIynrrWBIAm2mUh2hMXoJKeAJotjOSQ5tt2FoVlRAVKzGJrNQbSxvsvDeNKaKWFTtqv
kjcLMnlBlOZOWmWPClBFBjZtHSwnbqzaGO7c5PFhVZE0ENSXvq9CMRscope7SAnwNFsc+yngGeuI
0JnyvZg8hOYD1I2IpY7mYoSpUcLtVyAN04LxISMVa11X1UdY13ddtss9sMgDGPwKqyolbWZ6wJnr
C4HYdVEtViqOQkpqIM7iwiKWRWd5nYiIVnihtPFN77Ildf+hiNuPjkjiIW747wtDklnKMh4Kw4bc
+hAl6W1iZs+tNOKd64xlCiDayh7mx1rLqoVRVbdIuRwzf0njF8F6iHDE6k20t8jzjbrmoRKLh1ET
XC7ndVJ8FrG/gbyGFSS8aNmt+HNKMPw1UYovs3eVxks+vKhgwWTppWhWvlW5AW7IicifBh4S1gOt
U5ZqXN11A8nERbQspH7VVY+K9W6N4appwqWkgPDRy6uBtGcrDheNdJVG4aOobSSS84xxZEml9WTO
fLRpodIfA+UJyRNrRVjfTaWrcwhBXAtjt+DnrHsgMaP1kQvdlWWZK8BfewO+ZTzhRR5E9VDhjjHC
tWBIq1xLMQPH69qMbxOJN7ny7GnIXaqGbcbiT0I0YBzsEFxB6z2PWWwbNGIl3FJpVQ/PFvimEjmU
T45AOz3NiUzzIFNEljzHblYh6BAz/KEWBI8QRlXRuGoCcvkgfLbafpS0az25NKGxyfHAtlCJDyme
06HC0xCbqN0+xOTDKKe1EBfPTZPYA8DcUv3srAE7Chq7FHpxL9332WcWHHxeVD7/vhog47rPx2tN
6d1R/MQ7rAIOUyRWsvKBVtd927RrQy7QWRUSdhFSV4vRvGii26LkHY9VwlP71NbKZtm3nauP7b5R
e7jHdG78ByUEyjmSgSFOWFkKB5HUMm4fpvyHKcjP1sx7SW9YQmyVlMnEYDfSFqzVrDiJikD+UTan
pSpGK6LCVz15Sy3LZWdCxEpKyooGxU7B2kaIa/KON2cZy7kDDbXUissyA0jBd2kUawfLDkSqW4ht
HT1iBB+5vC4nje1HcgWTjeA0IlAB2vHl0NBqpJNTDmRmv3UkqI2hRxwbgZ6YcchpReTbKsuoeeiq
3hXGZyULnppee42mjWL2Gdlw9eUUWeZSashr8QNsxIlZwwXopoWM4fz7IvxkB8J4ZN67z9pd01Bn
V91JfRxNidcNAhqGAaRIrzwOQA0M7V0UHlS5s31Eb9p4ERb4Ma29r2WSnaTT0kAPJ6oqDYmRVaZ1
JUX7a2f0jwRy/JXHjBqDPghwyrnm/s6Toqq0P38H1sx5zr/9+/94UrR/WQRvgUEHSvVHUoWE1GW+
aUAqTf7vl1OSOApjNlCa6AVFSTK4p7+QNQQrwvcgp0Lj5/K7/g1PCuKwP7pdv//qJ08PvJZoyHAj
bKZwF4/07wll+8CvWLIwRzspLxiWbOPKTdOVJlwnyk1jIpIjTGgA0geIo2OF6i46+i9duZ5uR7UG
QlyCqr0II4jf2V0hy08a3ApJ+gijW9XYJ8N+DiqyhkNUbtJxgZeu4idZ/n01HkJpq5KKpAA0XloU
WcKu87bE00AF6XDAT2vAyqK1z+NHoX4qi4MpHCZ/FbTbSNz7fCVzyoCwlkifofWGkEzUPDdvd6H4
kmaT0xVX8x9adlVdSuFNTRvJWFrvUvA6fqavJkzg2lyQlj7KdzkihhFEBdaFHJXmQx3fdsVlZ74a
yk2U383Qx5esuyWKqehu5Ze6WBTvY1ItW3FranjCm0uo5kp7pzTPQr+F5N15Nx1lU8Cn5BBYD0Hw
gZkM0LXQIH1dadpBFd+M7jIEzx1pkOMOSbxqWvBvMbTLwyg70bABplUbl+AbimBDzG2TUJoR+FaE
C/zVWmlP01bGh9AferjXIjr+hZLfNO0V8k/4cv4tk0G/ehRNt4tWBXFt6lJvDlG36cFLqCudFU5b
kNsmxSzmImM1CbcopEQkCciGCwpgQ0pcU8UDT3BRIz4owYt5L1Y7wbwMeT6sbchT01/k0tYqNzWw
Ex1ghMmloVGG0NiLsBI2tmFWq4T9T2linZUGpyHXSXse5HVsANPju6a1F5F4G3Irq/QZ8XuZrIQK
GfxnE++s8g7coY1SM4EYk1EEyVjSo+Ay6/eVuUXKPMYryiGOU8kO1tHkanhEbh9vC1gb1k34Uq78
6xSbr0O8MLGb+WJYQ+Tw+kWMyFH4nN4GvO/35jOB1Rn0SWmm4Nplv55zL41dJdq1v82SS/lZ7Vd8
QYVXNnhCtQBMUgFc0wBu7rRy5QFyUxmVL2EHpi/WW9G70l2/jxMnit2UgF9qCxyLtxPNIbfh7uUb
LXxuSSujYOJb2G0EHx0/n0vvE5NTd6FKronwPXTLYlep6z5Yq7BADZXi14Ee18GZIVZ40Whbv6GK
s4frcDfxuVcdZXQmYzkj1tbWZbM1l8ZN2V3qG88dr7gFJHCU/opAJobN2U158DMXcnf6wXZrQqT8
kHySaBV7a6G/KhzxKsF4X2+hWAzAY0jVdQIeqlXC41PQA4KZ4ogEjANFBzBB4uhdaCEt0ajMo9cp
mwAg2PxvfKo+zdYmE1HhE3yrrKStce1Jy10ZLK3unt0/VVxnzv9mq11P0H9YiPRb2LfVuuGZ6t/V
1t7NH9uyslwa5yhV1StppTnj1VDtmoSecBWAMqWEDzHhdt2HZXLXL8R43/e5HbkEoye1QAS402OW
TVg5Qt5CDxAFlfVa7Z0Ec7e+F+8tCI2l5TRBBwpQ3BQw9JV6BbbaTjTxUguJXyGIPZMPkXyYgmSl
Mq+3/LdSe65AuIi6O+KAtgRevNC2xnIZPVqv0E34jddx+MIllFNS2zfdVi2pZm0RC2+1BvLSsCet
5FcQL9WFry7N1gnrq754yeurInAZOgQEQc/QGci6ktba8cp3wO2seXcbbwNKXSiBDe779Mbrt7pE
HJWr5juzvbIKrG83g8UO+lEk01RfKP0PobrFJkiU6MLydjXtPI8N5rCSc/4gXIBoVhhX2VA8/c2Q
ErZc/Bjy7DkWFmq79+He5mMKeZaIjHorhR8WlozcZzMSvcj5Vd72eKnzlUUWaJRQ7L/o/Rzksp6K
j9FMPoBHOjkAUbfeABZOrW0fvMALdCnLXJoiS5Ar0nUsP2Spb6NhoWjzMU064q1nTkSeDRJTgate
fPBBhZDwQGwbP7BYNyDq8X+Xg01dDBB7ySTR8bOb1F/TwliASfIvcSD36Q5VXDVe1mgkSrfFBtmG
byYykCJxSne4LK0XgN4rNX42WCm8nVS9FloNenGZsLKNmzmDtrsW8LwQxMCvrkEZIdlSmlflOSRj
o3cL0DTaLiUlQYCQX0tQzoG4T8nGykh132c5LhMiz7q/Ou//1BKMIhafpoU5EeoEdcq3JdjszTsp
wU7//a8STINTQZrTz5TKubn7H1aF/i8g1ziGNUnFhXUSYYkp2CQlChI2BOwZVHZUgckaEVHQmOkJ
z8jvv1GB/dRM/97eVnAfU76LVFlYeU6GPXHHEbzeRzWyIJfpVf0kC7lc6IAXclgEc6Ae4JjRJsvv
CQpBs8ASYx9du8Nfxzr2057sIGb7kCKBCbHmCSDexp8d+KNhgZZ1goEBSNsoNm/IZ2q7hPaST2jL
B2/dAEi4v40u63V7ZufyRekJpwP8IqCQ+UrPf390WLzOqZRKk8Zb4C8i/82SN5MqLr8/uS8kV5zc
0VFOri944X6IRY7Sb8O9BMajvxhoFtM6kGiQ2Oo1xI7iiSVNXXkrQiCWBKksVuEi3onvYbRbxKOb
RUThbvzErd+LT/Fd2dLnsT++/z3/HFXxa+psBWa8Jfu5k3FcH5eVX/ajtmkNAAl4FEf9zLTm3BHm
vz+63KWQBKFUcgSVfE4BdF1J0+v7k/hzpvj7SZzc0VKGGqZpg7YRffmiqmU+f47QXEThpgEC8f2x
pD89L78f7GTyVhl6NbYBBzP6cEtX7OCRzFoBqM09+msjH4+wM++t3PsgcPycHuHcxZyvxNHFtGIr
qUmL4dmVjZUA42tUzpzfuSOcPLeeL1lNU3F6rZffJ7n0I1bSm+8v4Ty2Oll6ZhwBO0yd/CiYpb+f
BEPCOA8L3vvAvNIV6WpsRXcUEltHt2DB7huMu6H/qy3wv+p6vlrvfjvoyW1LVWI4lPmgFMBu79Bv
W0bLQ+822xgUSvwD9559P9qtjSZhsKMzaw5mqK9O+uhDc3LnEF7qRlsa+Iy85qqnIw8kPNwy6lkJ
vY/UtPANt2916P7wvcUevnIyXOTdVSZBjFHilxoRl84IpJm3BZreLWvU4JmsoLl6yALP6fJiO6mk
qasGGUv+JmkZDICVbhodoB4bHFBCxew0MeZOpr4ps+mKjxDOMH+RD1CkmyyqXiQxyaZVm3U69U+t
XVd4qJkzhObGlOmBjRNbnJx5Dhngu1GkjIli9U4aJ8AowIXtNoHkkGmtRsAHIxpD6AsAm7SEjYpC
zIQxNpKbtxbH1HShBACIrNmt+2l8U0SJ58pTBk8vLZ+FIo3XejkWW9MY8fCXLXHIkf7QMotg41DP
qex0eVNBvTLKJFIXakrPySpZPPt+XwfStcYIfiEawtb3fAYzqashAqhL/6lTmgOdBwgyCtMmARN9
Jj5KXbksxnJrdNZtH+kEIljYTWG+k8jb0ijvSCWqTPm6873nrtL2XIbJxl15zeFW2tS8MfFYpqGF
R15J+2EHkL9lF9Ddq3HNli9nF5eW1yMfhA9jCGA7ziOiVkKFw5eInIuRrZaeRpdtFCWLnrXDLsuS
sfIoGrYoFPF26gV1VcylbaBNBCaGwIyYpgYXfGFedT2+oWs80SxhW1nLKVwPQuGLQHgrVeldkSbl
NpBT8omAsKWWlq9AFbiIPZho5aGBzjcH+2HK4V2n+B5DCOu19ulNTgH5dh1aT9HTn4IOc2wTNSg/
A8aE4XQxquFTGA+gbGqy6sXEcKcRm33fimReKLGbjGgQ08xwayMcXAj/L5In36lWfUcN/1L1kIaY
+1p3iKxShxGoD8WaICw9GentqD5qQhHqn1WUNQh2ujOihaw+NpVw4VtjvGz6MN54qYd1nQ9KK1tb
MWZaNY4FeHz1k/RAzdFSGjjJZASLrKlcwepCbOQS41zZA6ZYKcGWLQw6KkUDbWklvFgy7aSgjQH5
GaHuEVjBM7KI1JbATHo2UUCCjJUGjgUwLugFgA+Td4vqdFjB6G9WstneS+hOVtbEVMfn0VprUbou
rJt2XIgq3rhMY6dZhc9iYz0bXfKkCC1Kr4iezCQkd1VKrVXRY19Nlord0ajpHpjS66hozSIauR9p
VHu2n3WPSTlrqCv8/QnISLA3N4Ug0C2xpLmbJpOrViHI9wpDpQ+bqq4mVnftiDqsFEUixU2iMsZ5
AFqnOa2BiD+K1Ps6ZaKSpuWNb4bvRlMBWC0ETn2Ixo3VdSGJT15+FZFIyDWjZy2baXGtDfSKDKFr
HSkwH6x6JLQiZkgqD3D0ptSKV6kJAxe6Vmhqvo2g6VqS/GiTkaaxzDUCHsTGvDJLggCqqlzHNdhJ
IyAxHS8KJFxNjDYdb8TYRI5aPRdDuqgKbdGT+TDkpRt3+wp7R9+CeSRtrqZXVQgQz4jFiay9UiME
9rTHalKA0T6WDCuJDLbVCd4k+sohktdNTQNeUy47VbqfzPEyqh9Gj3xsK9uMVrIoEs3p5uyXlrx0
I/P2gqBu4mTa1A2ChwxkVppWaxlRwzRMeFel6CrQbqMydQkqu9LFx56srNHbjlGK4UF/t0S2YFKB
YQiLqsaGu6Y1HgT3A1A0I6Uz3geLoW3PfNV/Qn7++Ob++vz8rGqOCgctbjJ1gMS8uTC3hi2vvPvc
fqltYgc2/Xu8kRZ7NoJnyrKvSgmJ3QWZPjBfjFMHuqyAp6xK5mO9Je+mpF+F6XBGz/pVKXF8iJOv
ap8XuaGn1EMKc1nYv8EkLtBR+it08YAhWziQHpoUQ1IeBkILz3zVv6o7j49+UisJCNKHej5BiXlQ
PiVLSWDY+a40r4QQnrmD5y7mfCWObmCi+31mhhxLLmeAGsg0cwTh931lduYgp3Jrkq8nYkm5nE1q
QqFmRF5W198fYq6zTh9EaZY18TwgWLdOFN0xoF8xYQK2qTRh0QHYAwxr53G6GNLU+Xmof2ofQlFB
GtAQkFDbzuXrN30ITZ1thyd9iNN//6sPoZjk6LC7Y7aDD4Qn5z+NCI3QckBakkQQFuO8+a/+w2ZX
GAXx3oqozyTu+2yG+XcjQlH+ZZBhDRgIGzuDP3oUf6cRocl/PhEQekyOrussE+bJ7m2MxarWewz3
JVGazKIzwS70NyMHAFjcJ9FOqQ6ifplZYGT9z0FwY/OgptuYD79R2XG+EvxXU4UT9h6kGJHeEgP5
dHQo6ZfigwglUN4UiJW3iTwSTIG7dDjNWuJRKvO1MqqlZMSrDBZXnM14y31n6W6NKkYPiUVhMt9o
IAQhM0cfBbDlkRa4LiSOVeNpm0s1w6lBmMhFt1QRlYaUFR5yjHFS7UBr1wTiOL1+65NVEAzVITXH
CxGlWG08UQbabfemBcI6ZW5ltMRlh2g4tFVXpAtt0GF2I+zsqM6L6LMRVlZvLRWUnCFVSiWxQ2mv
iUJ9sqB3xjXQUGYK0WQt8cnbsnwvT7XTEXIaDaqDmnlNAB0DJrwyonI1gCTCm5LdNQjVamJyZm+I
RWyRrLTQ0ys3HPxdxxuZVp+t2V2qGloi1Y+XuVIcgngANQOspajexCJ8jHGR+Wp07ffpextk+2Aw
D/6QvLdI2akRsnWUEePqDX5JZPiwN0ayjrKkvuybqlxYQV+t61i9MBAATw3SFJjITqaybbay97IC
N5n/KNXymnV9IUgNsyrg+wgAP1Hlu0J9SW5NtxzR5THxTHgE2rVSJeuyED46SgNRG5e57F1rqfcq
lAEwRbjGPtujEmvRT64k/WbFvyc41akS0amz8CVG+6PplS3KL6MvrzUqJKUEN5Gyf7gH0TMdMiLi
mFDQd20n2tjhcz80jp5HCOOEB4WhUFg81xjEoqRfBFrsNg2dHeqHjBjgpWKUMCGN6tUammsjQigw
Ekbu+cjkzHsBwLqkdCStVaSFZjWQfirbst4Og+kaRkbVNqDM01xR7BwhhIseRltF0MGMtoch8B10
K2Sy5bAmTcDI+rhsfHmhE7dIXaZLbxmlrAnGNGQmRsoZgqBMegit6bJUrHVU0iKX39OJuCkRtYW+
m/SepwwnG7Yrlb5NG1/pgWSL4k0ZvkrWp67ct2W59rUrH+9BL9YrsZjWEBZswqZI71Rqc0Wqyl9F
xT92UaeNSpuX7hpLKSvbt4v6vMieLuon//7Xoo7Pix0yhhGN3h0/+deaDsdC0sCdMf+fu85HK/rc
bOUGWPJf/eOjFV2DiCkSbfMzbN38W61l6eeKffKNp5Wo8pUy6KnLP1f8o1ollqPJkDDzbX3TvGav
hbKxlZBLhhY2DDbhdgvKK4TI4o1R4qa0f+rykCQsIvdG3O4kZZ77ICmspW2sKGvWjKdeyhwvReho
BJrjEerUsqbWHb4Nwt/mOSkAfFW6MMyJvEd/YVrCymdBL+Xewa73UlJd1yj2smRcJBPRYfrkzYvQ
Qxy3JC0WZNtk/gd546NtsSFJxZaiX1xFRu22aTfYM8lNTuEEj+gmGx3tqCnxinsKwPZKfc3mzoth
RLtxrJ50P7wZNTxiRZrfKBVaO4OyTSzhg2lJFt/2ZjeEi1ACy2Mo7QahWLKQzQL+nVDpDtsfN8kF
t+rlpRBPD8ogMUusbI0VvY4ZHTHlbz3QwKzs6dBJl1avQsIZ51H75K1Kn4CxUSYHOWNW2yB9yu40
xsS9Caqs1Obx8DRdzLFkzaDfDHgkpbHfB8mnlob0S1Bm5WR7ilzjqnKS5iZImIa3xTLzg26ZBhgX
sdfGthBp75PiE0cAgi1lIJVPE9JqkiuLEtVBChUe21c0TsvRSPaG8qgayY8qBBLTcU0XsZTRDSI3
E91a1keovRFadTIp5ZHoksZXL6KSmWaWPRQVoypTFR8EVXSN2ZcsTO9y3B7EbrqTMmVjxIjURkW6
TTR/I5tonvgxno9G2vCfUiX9bEyfjCJlU8uTE2TkI7WdRgNkWptCyGCShLFISYWN6Zd2G0aUB6TE
G4xQFTXd8zSiR80CZ+hePDXYGQzwBy53icAKe8CPSLCWYsfXgYcaIDGi6mIggHH2oSFMfmx0FNdh
v0lKEjf/0bXtrBQTNRwM6ln0LrzGP5fB03//axmUVBK/qG8NRVd+hm/9Wgfh8cLlVaktZbwov9W2
lo6O6d+pQxLL3fFKqEj8yV/SKNbVv1HaEvj7Z2mrEtSmQBSirmfgxN8fLYSWEE7CJIvNNiJ3cVtI
cYCUPH70rNDxeu+pQ9NUZdEhHggQGPzpuoBqIDxW/Y+ifIJTZxf0GNrksS3eNOVFQH8SUChV/o02
8GKAmRN91hHR1uFJp/SxDLcVddKGLlRjR5N9YVYvQ37h+e9Tf6MR3ukrOzNG2euxdFFIG4noIsJj
BhZf9AS+UkeoyB2bp2mS302JVp+M7HOaSVUDK2ROYJJmFM+a2a5DU3BYZp7qPD54EcHsAlMXRXOY
71D5sqYWul9QJFqPfdIt+95jMYjMq37EShkY7c6qcrctf9SFCgE8Iqc3XEwm44aXStJJEzyMBpPI
HqqFORwEGflV7ctONu3l7JB78Opp0VsERUBxRjExhswNWu9x6nOiyir6KJr4Lnnio+mPF52VUfFV
BKFaw3rSEmJj4SJimvRNYOMwHvskJV/HsIM0JpWzghb+8j/cncdy61iyrt/lzNEBs+AGZ0IA9KQk
SpS0NUHIwnuPp78fytxtuqJO1LQietBRO0iRILAy88/fEBOqStdRvDRdiErg0Yg8Q4u32mC4pe+7
PRWsAbnpCNWurLd61HZCv23FMc1vreRdLb5h1urO4iqyo0FsY2J9FcMpjPGH1M7QdGbCOWUsKo0G
6Ys8norhzDH67nckkVSyM9c1ihaxHvUMNcusGpCU+8p/1WxFhTMR+ngPkNdot8q3JhWoUfUtcCsc
YWKWWukTM+WLPqmbpLawTRxOI/k/caw75mR4s7XtgHqD5uhjNFGG1TmITEf370KGca1X73PZuM/w
ZzEg4ZqAgn14jofcU8fI65qGb/1aUR5zqqFN1aqIjc0BXvsemN+0yLW6T+trDh3Ikl9SsqRCOvkG
moxhH+cpdgdShlr7y9ThOlj3KtIETEZIcbHddHqy1G0YK/q93ESuBDJuEwkQ1iw9BnHm+6P0yO/J
Eob9f4hTxJAKXI+8tladTMGs031oEh9i/2YKt1JlmmMYFUNlvxqs2fkePXD24JYV5KUMFocEcEcf
vo2alGCA9GqqA8w9SVkbUI4ErBepS76pab+fIlJuOXtaEmMscUd0KWoDBRpZVMUXDVq4OgDoGSHj
D1EGRqTezx2GqJbWbMMpv5dGwqp67oa5eaTrgVOdNWROp8q3RCGrpDbLV/GbsMJPX0QNX62EP6+J
nZxCa5mU6TIq1VtSEcFsxTeyQBRhVnfhlFwDI32Ph/TWx+86ViSJLKbsfsyac1EEpyA0xpUv1Oe2
wso+x+IuGMLVULDVyfVy8uyScDDOBPNWarVtMqjdASHGKMNgpkGxyqXB4daqe2YJO84uBkJG1/Cl
uyotn3GWPGZLw5PT+URLCzQszZDWQBDsxtRTp/FQJgMOOHggSAqRKdG8SemoxoBHU6LRSQyZOAzZ
+ObDCQ8e9aUX4+eDNU17VtOmlbRrFm1byeMtcR/IdDYzbZ1Be0e9Pxh97OkTWiJLqgcnI6GLOFjX
ojW0lx5xgIs90jRGzKCRT1PSkmNKQynTWCKPOhbxNUnvGukmpfXsUjtZhzSjLU0prqvBKhl10h/i
kFWX8F2l7JEXLm1IFB7lLN8HaQwIl6/jehcEGmIk3LNPDUDn+t9b4qE6EK5iYYDPvMJ4QQX/m0nH
lBcs+MdJ5y9e/73EY2thKbgmAjiBjf0EXxG7qSDPYcT6OVqQzBfCMBl3NGwD4bkY4Gl/8miIgwF7
FDaqc8z3oUD/kxrPUPNLjf/lo9u/QNBI5nvRSILFkHJnneCd6qumeiTOuXQRJ9hEATZYBwyuSfL8
DaRS0v4gjh6xrlTqLTtTWMZ+cxSMPK4P2INTsu1pK6h9749o7tz5ZQlz+izV4/huD/czuzn4aGIj
73kHP3WbaXmHyeF8eq1dyMpaIkPzcvUbiYWnV6Jn48A+juvoDKzR7ZGSlYRWD0+SWEWoTcqPzkO/
uJn2beMx3RTINzqvQFKrBx4uvp3nnzTFNe4ggzZeRo5bHrw+P6MQCUM3P0oloVkOBxfGTBI5dvf5
tDZvJkfnI3XTjdEcUxvnrda+IUU83vknea8q+9ol/ubZ5D2o3MiStaze04PgAOU/MTfyvn5jUtNX
1Tytu4AN2VrOvohgDJ1Wc5Z0vcQr9sAys+a+TeaZzEDIJSJ3dfV9NoiUR+O36W8TfVqVqYv4BSqp
0rya8rjNM2SK8GBjbDyc4ImtY80OZt/JjrSWL9Eb7r38b+StScgeUOshqHrjQmlHEyXmZ9GfWmM/
vjVr8a0/MjOQiDeSXcpnuK0P5RM2VScIfTP5jbeWy07a0c4oPEzUTQ2qTyLPrGpt1ntJc8fckaGU
JieVy5w7KQQr3zEfpGNxKOXH5DA/SDLp6KWE/sWx8uMgCK1/qvhQNS4AcQl3PVOISkY7Pz1f8qcy
uplir6K5KyKuQrnGMdotxr3GT6NfxG1w9R/0C6ku+kW/qLcEG16sB+2infWzdg42mMSe80P+ynSH
zwqZLvmWtKC1Cl833/pr45geImLJHnvZSebWm8Vh0zHmuO86QXY0EV6EWtSp6xLC4yuqRBG/2e0V
ommvr+Kvbp0eILzCB9DkAnMFn+5zI0EuuShgpZn/EtGGzg4ZZv6T8qmR7TaTSIfUph13g3YDS6A7
5mc1XSeuA0l1k7nwKJ9hTt7YSuOk+9qJWT9iwURpR8MjD5JTYPXuhRttlxA75wTP3b1I2c2RshCt
omczprQFDGuoKnfVTVxdFPV5Ju5tsX91IB4Q8iIfiOzmGp2hvfpHFF8k/nENQDEEAsYABeUS4Xia
78LH/Cu6l3bJTQLg1+gE2Wwr5aPLH4L+npLY9i689vFkHGqn3aQ8/6NnHZQrH2k7nuoXOLJbaOfV
eLYZOrMzr8rNe4zUzBuDSAhlVXPR5Ifo+WqsK7Jo/EOsr6r8YQnMO5KM05oOgTTVunbmE1R61rbc
uA6xdNHvzgb/VvSNbQpoly0zglkLFPY3NWmJaP65Ji1z2y+v/6EmsbAg2ZlJUVBHqGbfx04Ek1Qj
StVvIBuF5zsAh/Mhg+dCfPqD9vl9pcK7QYSUVZsFyMII/Qdzp/KbXe1/AXAwWGQDldYSovvz3NlM
YRxZhQS3qTZcRa43VtntCkhyONKb+yg6tbgT+nbHxl1Ctx80Kqzrqv60A4UI0jlf7AvncwX01CaL
bxmuB1VhxezuzROsByeMKxdSxyaZE08W2RqYhNmw7Ajp67D61Fvo92BWVq+tfZKvQunGD3PEFT3P
Wy+7g6AWtr2n1hEH1LAeZqIzS4I9af1b9JPFWHgtgoRShSukEdRVqifGa8zuJYNhzeyBVWwgmLoh
8auepWoVJykZuIEr2d+aWcUhjMBBvT3OPrmLMaqMjtM3NKwtDIWNXfXOYDTaAcLOa058WhFku0VJ
VE5PEt8FTKdL+8+aP6Awv1hgPlkHtNe/1CBBeTXhiOcnZ6klIbSTAOP82JE5CqXc93cmeFJuxu2n
ElfbWDSPRTy+D6lCgSbjUocJ1BQI8/I0u8mIOAiLTwR9NVZ53VyE3hCMqP5ib7SCZ9G0p0SHt622
REA2Fq40/qWodKq5XMETbTP1ZOZD7uaJhGKnuKv1BiaP+UIYDfn10joYviLFP9lNcUrU66SY6EXC
imIRXpVodhGwv7UWuzZNuYv6UScXrRndRrNjZ4xA5GpOHnMEzWdkQkfadadysF5DtfbGeXbD+VqE
t/003NkqYVvmFf/A55QYNEsjIE2WN1rYroLpZcl8rA5t8cBE8tBppJb55abyTceiQxqLV40JQ7LR
AdALiMvQY+aNdLqxs40aktMpRV5PYNysWSiJ67XcocdiAJbIWVBEtB0Muo74KWnK6IRtbjMHh0HI
74YRPfj17KYhSqNaQpXdXJIRohP4d+L9e7t0TjRY1yZQr0HklLFk/fztifhrl/4Xr//zRBTshFX2
+bhM/rl3+H4iqkTImL+Hf/+8j+AYVE1LU2ViwfmXH05DnW5fxiQdBvU/PA3RSP/Sof/6sX9B4aQ0
yWRrNuq9XXYnSSXgMCjoWhNcAMdNUML1krN+P/O8ZzKxdyhZpq4/KWXuBJaNpsn2Ktrx6ZKrb4u0
VbH2VnKeCg67vnCwG67sfqvXNwFAU6kD4/eWl/RELw4GS2DDs8KFsTasAir8VJHz1+KzMBGB2MMy
kspVV3bovZ8yVrRSoNAvQyXMPkzC/WL7Rgaxj+aXYtkrThneoCT+iHntx7gu+JwC9rRpR387x+Oa
zBmos1iyxm99+qAFGD9M7wkUz0THkMX4iOZnCyXRUFxD/60m2GKK6E9xdBnUc97XWwiAqzB4LIL7
ysJTm4Ri1sxJ/1J17aqM75QQvRJHreJjFcJ6DzLbkPpuOX50A20Ta8tACxw+gNO35ibsHxNReDrZ
s5kRweLrnQgoMXO14EVPSo/ck1qt0TP5TjOSYxS9DyWWXAbrXwb2uCHBXD5pePzLHaBBfZopWENC
ql7PehFr5wmuVdU2tJj1rZVF54CTDMse9INiZ5UEoyePehu7rV5sg2kAHLGx+Z+9Wf9qx09VIjUS
9H9v+PLa6ri2QEDnWg3aQ9Dn9Ldask+GjzIqTpaGaVLCt7aeE/upsx+Spj/KSbyNx/5qTP0+sWZ4
RxAcDXK9cpxxUWzFTlf+dhRGBxa+KlBj3azDDiWmX3uDGjwHEwHM6NP7uj+yRX7s/L689QukqbV+
sfnNMY+Y6X3nwCZT0dq0oiEavh1Ok4rrykDuiRzFJTLEksY1OQRydBhkzaAml4vtSxLiCqDd2q39
WErZLbYGGAJkFYV+tNODsMpDx6gphrpnSUbdheL9OBghYaHlXdfwjdV00QnF+Y3ckhEEUXIdKrGx
YqQmHDR7LgO4OoPYCqHcGUUkHEWN3kQJDCNn8cHMDRpQlmpuW+RiBfmw9MbQsr6moPG/hlli3oq1
nY/bD5YjBKLwg+PzeMXkH6SwJFwl7Yp1UMo73883/QB5QzeuvTE9KEPtpHW2j/1sbyoVYE94a/nN
k6LMTpFYro5PABQQWvnkhEeeV/hkIuEo0Ras9WJVdc3YD93R4uobPnySOJruFQnDVkOu78cw3MJ/
OnclKH2Z54ciGO+UkQPAqrl/eTCD3GP77k65su+H9HWWzQUl9Gj4Hk0juVqlvPFH9SOO+BC54Tt1
J6CRtlKzqow3W07vjLpdj+QMWZUIQa3mlda3u0C1DhGUS5WxBNsHTNHSrZJEd4U+vFh5eMZb99Gs
g+0UJOsI18Ypk1CXlbe6Wd83YJxRgspynFHrDXHnQiBei35c+9VzksdX0g6wSh1eumL4sMMs9xpz
3uVtvp/l3ETJGT8GUAQSHnapGQ4iDY5p1K8tC4VbHJr3vkB9GOGXAYToT9Fuws0UCJBIHWNVCx18
gr5HwUXJah9EUGwGyXolR2PyZLBtR2rQ8qSpeGi16RL7UKtzFoBsOjlDNQjwY428UGwj3NpxFYGM
GMBHkWDUFL3X2kPpSKNxl0XVs7mgtlqs3nW1upFxjAlG8H8z0ByLxZ9aa7ewaMtNk7W7PGZhCfOS
Lgy6S0YZ3FolZhT+eJh7cS4iHCb44cJVULw1c/5e9AtfhTwQFIH7AM8drWhOqaUYYCjw0PleQ9A+
aDKoSF7zrVMFgkQfQ3MOSREljMARFlevnZve6xbLzgk1rqLN+xgHk7LlD0katBba8HGCL4GqZ8Yc
BHcE5zeTddurVXnTdND5U5XbLqswXydTKk5eWrVjq4rpo9Fh1IFaYUCLlQ1ujFo58MXaiG1MdfI7
zIbXPT3xxe9Bpc0MFFa1hnsxfRYJsb52fMwzgTrScouIbQbp4ksRSjM6x74MiAIaEOQGBMqZ9FCa
2MwzY60qKu5SOEoa0LCKIlHA+dGVG0Nh60TWqhbjFzRxFapno/VCZAgx0kWJ5n/s+nFTpwNCisi4
YLTCHS2q1ygGvm0nJuO8vJa4CxVa7WZd5jZRfchguFt5IW01enU/r9xpGvUVETCoPgf/YhsshIf6
xjdCcHoZyq4ku5BLytFvgI7yYyc/ifBgd9PONz54dMk1x84pDZG3psZN0JnpSuQd18J4woa5RB7d
7TiLBMJ1j8cTDIoVVs0qy2KlFbLaSsd2K1h1Ae6VuDwm29IECSFtqyjz1s0L/V3NEMeJmMOTUBea
ztaRpAnmlITLC2cn4lgRnIbsUzRERwTvynjoE9bm7K0081iOB00j+6k4thYQis6iY4kVLl7t+K2M
r2J81OS7YOFEEYiMUXpbvmXisWIZOLIUVKynavgMGMdkHDSayt6X/dZun9L6ecKU0sBILCdn3apa
TwrYbuCdMiHqSEjIUSuc1knPFNX9EJGjUpqr3jA9SFvgHjWcApVPDrAy32W+l4/9Sq5NR9CENxJO
MAPRzPWHPlYOrcxNWF3sgHwUUmqzwrzoVfHa4xhlh+FJJ1erskx8rK4advgVjVCl1u5QhSTxhZtg
xtIKGneSKnTkM3yF5y47jgkgBsMmfKIlJ6iHjzBLdzo+JxjeWISqNc0EPYqE+7cZvW43P/nmi6x/
KcpDAKmpiDA8eIuwCRpm9IpgeGb2LS9YOIXXqjbWpqSui5YHOLgEEwWHGhUYXjq8AMWkFgnLUHer
y+RPDMKQURHe2IOH4/dSiVd4mzgZ0BGEthX0BC/UVfZuWAmY9xNSeOx4HB19RWQ+TNNVHUanS0tm
stwZEOukGLZJNRMubq2jDk6MJq30VSKs2t0QUHwwmsm0m5w/XZgPUUEyn/rVBdxBSuQmLCrMXniB
Dois188SxlZiTPGCsNfWELzOjX5itwMJr1Bs1yyQzstN8g1LX21pncJtUIdP+bCTYpgPIYFQnlkl
J9MYbjJ+jQqKoMZSLzVLVOHSG9IdsRpH7qJw6orDbET7WP8jsOPfiiFBj9U47xdUh/ih/2NiMiC3
/rjXWEaPX17/58Sk/wcdoa5gjYIUTrGgGvyAIRmqaiIPloX9B2P3O4b0m/oX8gKxwKwxQJ6+T03I
OCH6qjrkXMS1/yg12BB/MTXBGDYsQ8dQHN4Yn+9H7gLaCl9TeixO5C4Iaa0yArOVeW9EgVda4qGU
5Sf604OpH+Nl/K7HJyg/kFWTLWnozrKmTsiHmJapnel9YIpPOUg0pvqW6Z6IFuK0Yes0l4CFaOB/
xmhhp+IVDGhVgw+IrN50GMQOzbTXSyIZxWWcD5a6FvGLAFtowBhgC60yGm2kts9zdyWDYzOASIjs
1pauYC5AX5VXgVrEanOaEswJijqQAcMSFcJr6LvxgnugCLprGB8GX3sLQ3alACS1QZuwICapevUB
UGKAlHD4QlK1hry+toFZCG9zO2CXAvhFq5QcZyYQmRklCOUd4QgSpvu4sV2/q7x0wXF0AJ0JYGcG
4AkMzoiyC70G6Cc3HhXtMwcOKoCF6gUfUthUNABG/YIckar4ngAlqUBKOj7O3pAoxE4aKM8QAw0Y
Q2ot7IRkpq+SwicJ8lNUtpsxi3Yz/ZG1MKRUqFIKlCkN6pQGhQquihPoEO9i7bFN2SeI9jFaOFfD
wr5a+ugBHtVsJZu6KeHuQtQyIWwlNk3ewuBqFi6XDqnL0p5mKF4RVC+z07D+MlPXhASmUS1KSGGd
TRCqVe3khS3G8vBdIVsD/nXG3nbhlPV1hR6xZlK+SFDOShjTFRQ0maETK33cc79wFDzbELRDxbqM
5DDaENjKhck2Lpy2dHGLax8Kme3RAOktbPWvSMecVDP8zQgtTsfOnblbHg6Tb922UOdi1lXAT4Cg
rRcDeKrgnD5Uuxx/tgTqXQwFLyZvjE02ZhhCpmD22bALF8aenVfFnSVL3SHotO2MfkFNZVevCXLH
SE2vh62uNXeGkpFIFa1kTC/07sjOf6OHyaYqRupQ9ZI2Y+6mjAxqqQGGYi3a3SmZ4RWFcSYYbFPV
xaXAWhTlktNhHBgt2tCBH7FJvWFAsaPZaD6zHbmfoAnSWmcYHqx4K43iFsPrS1tZuGsReufH3akz
P80mdWJI3WpXrTVI3qOpHAxI3348bYyYi5HbZ6WnKoIF3qR+5hBy7QzQxvNO8zpqRDbVWLpeO8z6
+tnCOJ4152LcbeOUJsR1oM3taW0C+IsCoyPiU1bhYh4Ae31OQlxMVfgnaLlMXduE0daA7Z7CeucQ
26rkd9Jnyu2zAjM+K8ZDO5W3AgJ1b9zXEBHbtt36hSDXAetU+PVCfPl15ya5hSslFXxxjKxwwEuZ
JNWtza6sjz90nq+R6Uvpb0yI/DJOk6ZKaQzOMaxQs+ZugnEIAcRFrNNpeK0iCshh/yWIBCRll5Sa
w8jLDZvjrOok8W2GrCAc3pSlOXy3BfZEcMU3PhIE3OuKYd/CfxxvgwEdccuPmnq6dKNATpiDbNPW
b3kcS9yFIb4mmgnLA9g5D1vQZQBWBdp0YLebQa23oX6TSQV+RVfV/jKGV0W+mJCu++Qm4CxJqwCs
HbgZanZhHEcJ40o8YBP1HQXjvqqsLYaXDAVIAoYH0zPGc4lYVLk3MJqRiAWR0Nhh0lj5V5l7vUCN
p0IHiuq7unmJSfKZaUWH6pscvMd6BsPimZ0F42TxpfjTgXcDGN4zf3UuSfLmijbsA2Jkm+buoAxO
a823jBdvQWuxYxZsBFQgo3Hu12NirUJ/atyhHY/RkL9EHMOrftz5+Fwafe3FAgap0mK/uaz9RNfc
RJX1UU7KtsHEs/aTbSpBg2r76X2kkDDRvuo8ekMVP3eDjAeiT6M7FPalKcbNNPPyDgqHIhUuLPzn
RsJzc2h7/PzMeBsWs7Jrc3iwSEMLFZ6M3k5uKftuLj9bUhLd+7LiWSWDfoq9j5YDXJiYOHZCeptn
iWOzCD8CsmKJEukwEA0LnjnLm+virMx4zI9f45TeyMq565fyN240fcItk91mmvKozTwf+BtTRsKj
H3QbI/oW1p8JEd5tddbJ1NGiAhrpUyZxNazc8bVvbVGR/fXg08SnDTUMuyONySdLWVmM+Gulu3JK
YbHO6xIftVa6TOZNxaRupf268w24u3gKj4tvUkCtQcT8oNIID4uiI73ode0azIy2Pt/MQeeAoXBD
iKNoPltRb8vJdBv+fszmNpJP6WCBjlHeE8Uzm4c0bLwUoSRBkJ6MCXNQzjCCY7ANAhlA7GTcGHE8
HsWd3oI9DAFxxgl2Ucmq7DHCyq5wjtDTPAj1tZWbdUtdt6cUTPZGhoU7V7cZTMmqIRMYnLTIKkcn
JlXjInES0izzJRa9jKAGvkjghJPxIbGUwkSzE0zgD5qJwLlS2CFDKpzLk4TdTzq+NlCkeGrLLS7W
F4MegNLSr2cpv4Me7lbpE2leyBe+VR0bi3015WhzOcxwjDRhPaUz7rrtZfQ/dR4EERZOb0Sbjs2R
NSE1j3xkGLnbhCe1nw8hslyADOaQNY53TlhjEjlkXtpbK5ih8OnWecvRpuLjDEzUN50Xs7jV7Wxr
B8ZaTqCfL2PcSFCpYW7NlmM0oORMn2UDDpq/l1rvadZzz7NblSAg9TGvGjec2GDLA0cm2+6SKMvs
Y06RjvN/JT3fyJTHbsRwYSrn9RRLrjp/s2r/Rg+1zQ/9719ZvMisO3+V+/3UAP/SRfrzWAm5HNq9
ZO2SBf2R6RSf/YA0Cjtig2dL9n0VgCQZY+emyiDu6tn6sqTO2EZ4MEVEk4zhvS0o+3ST/VSAR3Wr
srxI3YOOMXskaystM672pLgJxAtfA8Y0j4Xy4MsIkLLYJRaQbtTCCfWmgAoTWpsp/ci1GswoB5hD
LlXva3Vy+uoCo92NbGUzkmBldCpO1T3Yoer2or6DY7QuaQCQJmN5Z2zl0T7PKoNsZm8tjCuEAP1M
HhIiMwpThh2oASKiKp9bJ+QoLJSrRRWec9rhDHe1+EE3EzqccwU1ZMiwLIQoqutfc944Uf+VVhdD
O9Z5s08tRkirtKEYPoG/gkaoB7JyU7inFjMhiBAjbbChr8Fss0RijbfYdiJYWEjCDYu3Ggfvf+/G
C90X4xUDloEKWehLQsjfbLwW28uf57e/eP2f85v5Hxb5OtHH7OwXnjlbpT83XvyTxrqLLduf4pw/
xjfV+A9kNjhshkEEoons8f+Pb/yTiprHsjHsNDVFiH9EPV+kRT89d79/cBKyyWIwDfgGP09vaRr2
5GlBJFUkekPGqQTw/waX+5RWvFrzX/xoO6ffrOzcmPRZj3V2I3VP6ksxcTu/Vua5sJ6K0hFejHm2
gbEYfTpuk+JVWLdl8SK9So/A+GChpaPKX8PtXDw357Znq7VpZdwEPfUhRZ2WehCw8vqS9PdxfB/L
GzhC89mOtmG06+ujNbYQwPEIQfuOl2H8FcjqCrN3uz4X3r/3tv0NNlBNwc5IITHz/1QDL/aq/wU7
/Pz6P29b/T/QT3R7eVP+ys+og1AxopXRRSy3n/Yzc2X5rxAwUf2y4P0ZdTBN0ANuNTy8ljv6HzBX
fiOm/EpcMaFsGjjMmjwi4C0/gg7M0wV8yq7d66hv9N5/bCCrWJq9k+aJmFDZntdKibVgDMjpp6WF
30XSk5ZUvRSLuGKOTP1cx/O5BdmUgsazO0LCZvUkBCuzQXan8jPKR3eSjz0uiqw0VlGi3GuzctdK
iQN54+uHA+SvCuBCIvrpQfzlp1y0LT9+o9xupIjEh3ZPF7tKUnwfkySHAmYENJm50L/5peVBTMZy
37gr8e2Y1Bc/ldbRBAHcSJIPc5Koju1jNUDezgUcQqSzMkF4sI7DhX8sRbssy9alSgWKQ6QVUJUH
i8VMKE8QQvdTk3S4iONDuciQbPRIHbokHX0Se59FqNQuhrkpC0pNZ9s9bO2BvDq4Mf1CktERiOga
IQqwZ7BBoeKC0ecYjIbwawp4NjV8G9/+lqYoCGaGkIWOI7HXXVlJCmCglarXtTqb2YXAk8LkmWH0
KKWgtcd5CHEBHcqqGbBFAUzvYQKJul+rfegKGEIjTKEExlCyUIekhUNE/JUU3cgkZIcLxWiGa9Sy
dhAL+SheaEgzfCQZIqQBPymApySyBm8B80SUAQMQTCa9YFFZLzP/MtEsZKdSo/0e4D8JBfdRSWck
5h5UV+QPOmmvr4s6Tl1JmnfwFvdtFL9iMd+clbI+dUOJKseik5nNAgpjy+6kpuno6VElmEwT299l
f26BsJg4khZqQlc/b2v8QYb+bE2pB0QDjvwS+slGHaAzRcwqxqFgNLWwZRXtF6nNOf20keyzoLoF
6lklkrXOCdiRLEIt+qcAkZoIH2YTxyP5qo2HbESUfJlN2Uuw3rWzqygGDJBoCqElaOHWCtutwY1U
oKGs/ENh7EwD+/xNENBE9ZdJnX+Pj/nXQr46orEFXRWLS+APT7z72r7+cdCeX7PP//0fUyc29b/P
3l9e//3sJShx4bD/gvZyemKz8Aeiu5AJv6O9aMowmzKQsv3hz/Ad7eWwlU3kdKh9f1O+/YNzV7V+
ZbEvx5SuY8e2xDOjR13Q4B+UauDJSQGLvdkX9nmg/uKAM/QtW2GSKuSLph7bCO5bI69V7upagcfR
PimsipKENAGoJNxVCouhfjrJ0xv8+9VsHOvm2tuv+BetbA1pRZ1tJXnY9jiqSh8hYKzShU6CqT+5
ZikiSj/5agUYcGZ5A0vcVI7vRPk5keJTSeQx4JRsSsCqsG9zjJ0FXN0pxH2HrGpafcev7sf8vUvu
2wSOcX23REMq6jM6djGyd8ViMt9IbbtOO8jUPE5pDBRVCa/RiXnBKmrIRjegBw+K2zqosUuaYL3l
RYgQRZsNBRPe3snT94QsuEaq3iIJ4yNELgYHhhJiZWxeO3i3OcIyFolOge911eBGgM/PfEjAwQz2
Ok3xyi7HFVpFsMq8b6H46NGN6bOaxPmCNCsQDhMRGt5rjNtV9tLZECTb55wMkCF+DOvGEaB6EdMo
tm2u3rXn0L+fGmOV89VxMOjZrGVjySwDXaiV1/GgrYPg0td4CrEMDu0nA2q1LPVUki1Wf16ATxkR
IhHWOHVS7gq8WKIkWvdA0dk60kOnYRwN+odsrjaT/zGhnG45OaGXrpS2XMvhu2yjrK6umMUtzkgc
cNgH5+lW+J8sYJ0AV3O2l1N6IR57NckznAsN+W/FXC6eGzTCivqgTWLB7Q5SfzbhXvsopiMVf64g
9vzcJlzPdBEFrOOuW0dqe78sOVs5dEMpgVgN01mvkC+2EAOadSJuQwgkWJN7JHbuGwMOF0Bjll+G
AUQ/RIiVmic1sPArO86JtIYqy6n4WsQRHArUD0GwXyRFU3rNhcxiVEPmuOugsajmK6mWTsDtA1R6
yGeV4rYsTTX0AyoU7Xm85uYx9p9hB7E72GncgNP0pEbvU4dFejl7XT9vDLPdy1p3DWAMRdmSxgEs
HPBJ9VfYNM640IYoP2NBLE3PfjjRu7U59ixhiKSqtIMyIVtsjZsYO68oCbaFmhEa2hCKbZ76ANR0
XFbSqkaQi2R8cNOu9BgiBHj7qtVmkGWB4z6iuaG/KJr4FJPlxRJKD1+Bpp6xddej8k4S5GMZBurG
KqpA+UEIjBCyb3erJkQjkr1m72DCPbV4Y2mSzZ73G1K037GDf23NIEmBkxhqDLMdp+ffjJmIlf+b
aq7/8vqfagbmOAuVe5kmfxgz9f8sTg8KI56tW3g1cqZ/LxzqIou2iDjUYHv+TK6UYVyy2VNlQjzI
hvgnDTtv9xf9LRIdKp6pLdkRyyD6Q+HIy6CTYmJS91lPIzOTSa8VhKhV2kmaYTMR37sxlHLXSfOn
RsQoz9GoXsnMxKGk7MFOsRiKHxtO3IDGDuufXhvcaBJey7mc5pqXcU7bnNcZD17QtesGrIPTPEiv
AOAqkg0eszq4azj1O3GZ8nepuvfNlt1G7EQCTIU6UbO275a6gXbV5tDORpZH1JXC+MioMgsfYabq
hHCRM+WzrG3cdxHnUJ6UAZxR+qjLR5/SFYfpFgMcMpEUqN+sKq+ycSRiFA+Ft0E7lXrpjBTCiYKY
Js8lGym1fdKIlFAppQXFs6GIxu2xlS9BS6DWEK7b7moObyEGRk39rSZeQMoZ1Yeak0LW9qYl9gDd
TzFQlcYfnv1nLSBXj+5ymqAwBus+EOtwAsobHxdcmDA+5MbsJORvCnjZ6D/4ISlk1Yeetm5pPlR+
uo60Z1/B5Qbb/+RFBDi6Y2hj4yYeQP/IQG1LOCs1zvlpYzqkwQLNyZ6lf8p27xrpq6QGjl6xkcNG
EU15MT2P+f/j7jyW7Da2dP1CjRMwmTDT7X15O0GUYcF7kwCe/n6gWpcipT4KTRWSBiRVLLOxM9f6
7ZOu4jMtNgfHH/hsPlIua0VA0irUbzvKa6ML4YFLRxyhSEqnW2aUFI1wQNY2ojKJyPmli0kqJa8H
GHdbe/xsOgSbWb7J5vMmN842KJ5LCmMcA/tjbff5YujYpOjnUnXfbP8lj8rjnKIkIu81cOa4wH41
IAOTbQgEYS0S57abDBr3pvWITt9kPzKnbNuYX40OwGF/aFO5GLDWxc1Vl564aBZdw8qjvIMTcCH1
xl7ZuM6MBreNYNW5h7/dEi6BOJ3CiS7Gw13dBy0idhDnGP9cndj7yelWsrFqOHHxriXagYKhi9nE
O9PgcSrw+nbFrRZS5QcEGI/5ORySjWjIRgKfFXxohik6fCkGZ2lZOaAkxFoB+RXaS13qnM9qWUJF
a08dbjF7P/eNMIUMKlz7Q0tuJ7EV3rgutYBKDs2+dD7yY8Pl4YK08uwOr5NVzPGD8Zc3Dv/y/DXb
dXRsoQgvTNf6O6HHfM79grj8+vG/n+DiP67OX0kWvJSI7w0gxt+BQvkfQEmG7f+FVX4Z/bG0So8P
w8Yz9+38QeiBltfRXcSNDiFt/+wEJxfoTye44HNwfcx4EyvALyd4FjSx3WomMq7oZmqmlU/alNkW
7/ZMWaYolMeo2FnEnjDNnScZ4sDGDO4VezsnyqyO6HkV2ygoHzQonFwPX0wnf6sJxVI2srIq3o5G
Kpdu5h57I0ZM+M2Xvk23mAILJAEAnD2DGjRbZw3puJTGWVQGM+7MXtPDN3qkh2VLRdwvemyUbPRj
0ICSV4J36r7xcMZ73taNNCzmFuUTBfhBS9FMs+7QjU0RAonyQ2ME0tqrUWCdR9Sm3poMtrrBiYRo
rxmqrYk9zyryZSHNVS1gVUONd2Dy0rXZVg3FvlEOM9kDJWmr0HzsXZPtHmRJO/eE5pNkSPtPGXw5
AUK6HmGKk4zJInR7aB09/hIyrJch4uo9yve3wlKY0PV9nOd7iypFmxUIem5X0+nRGC4bVaEt9Z5Z
2qtDNBZuv29T55BpUFRNwhlgVdcJ4+oUEbiKHybKo4sSABgF8RB1asKVGZtpMk6IhQF2uBcrpKqK
mKCVkhh4Bnvdj+MyGLVH1yREpA9fktbbUpynY4q1lb0MqTvsc5sUgWiJXWJvmvGqhnCTqr6x+25V
Qsz5Gqf63kfdg37VpxnOKIyzIrZsikKWtFp9RHZtLafRfI+ktiKJ6HbQQZsdAhX0R6RWCG67m7Ar
6UgcYPUVid/YuagyQ1MPu9p/mk6xL/IY96td+cuKBt6VPZDAEWU2juo8W2XTiACZ1LwqOuZYwhhP
B/fZNpHuhs+RvQriU1Cqnd341kH1WCP9ektpnjdbS7e2VhrHLiZ3xKMp3WySj6n1TsS3wWWXaFM0
u74uVDAxzXjdPi88NL4pD0np6BcbtrMrxbVuEgEgtFrDaAFoNxlAKsHoeFws41ObZMkKGh4ylVvK
17YD6lt3YBFEx9C61KDZ723/ZbXeIc5qJDPjY9ng++aBFT70sEJxyDOexeTxdUgyeXH1gNiY4j6g
yrE3omOIYKMQcl3Lt0wdEs1HPt7sCxvZBm2ew6SWLpcr1BHNteW6UM7KGN5j7z5HTJEUVNZQzhvQ
Rdi7cKr0nsjuvSXst1dvuWkeA2qXssncRjWS465YB5S0IjvfpL61QFGzwRSAgLJYWnmwqTNkpUGJ
v/mVQZbRygY2M0nNJmwpehBWtwOZWzRjwDhIh2jprtLEWQXcm9YQU7AkNpX7XrsMFDmNrNF9PL0q
XsCwdlcdxT559xW0VPjI/tBML4Y+LUuPtbXDLe0PAJIlr4LKL73QoOdM7yafFcxZPG2Hsrg1YZAJ
wF5qkrLaxnG3fmkBrpqHtHVIpeJ4knb1gIkN3aZPb12vPZQWG3Uazollgjwdld1AY+6mfmThld6F
Xt/rvI237eSzrI3ybFvWRgwRFuWYKCpUDG2V2VsE9k/eWBPZbLXHWljrmgRAoinCtwzprY4Awitw
AYh2nY36fVOVDGGJpnGaRHJfRXCZZfVZxdPC4PVJ02GFg4DlnOIv00NPEC05oxeTy6jUYrVHbgc+
vxEwxC2lWZrDSEXiIdGYoBECar7wnFVPNPMEpgm4vi/QDIUoozqQl9FWy8oLF3HRLEy0tynYZztk
j5Jg5zkI0lT6FpVBgnJFcx5y3DGdda1ERQciDbTNtyl9bppqQ6TZUkXRWmLLyXH/oQLqu40I7tt2
IFNsm5nofRvUs0zDQUz2c4NHgQ4cUICyPtads0hRBUbiNlcIUMmUd8pil47BXnf6Jzfu5xZ3a4UB
PkQLwHhjQQOXbknOPJPa0h2s1RgwgnP4XpWy08+Zpr9bmdWsbFIliVhK9lQCcXyV3V1Hq4Zj0iWq
k4itt8FJmbcT7/1kFkZEeYI6v9kZNok8hHUzuE7vvR+/8MnAx5q9H8qXIKWCcgKvPlMqPy4c+VlK
GHvl7KIRvSTANVG9rneuPc40JEOjIrsot/OtwRtrjL1T49ElZjXHJOqf4j5BsE1prq+Ll8gklCBp
SZRPDO9QZ81d3dJUmyrJnQLHu2jNvF1mDcuS4P5iExFblyM+JY1AafYyaQB929psl7xPv7Iuv2lD
ghqQGxiBd+qG6XWYmPUKJ842Dk5WBL/xA2TMLlS4S1q0xJqjs2h5zK6Zpd3E2MFG37lEEZ3WY7kf
KwRKpZZuJsMHFChXSXxTsAQBoK/MAZKeTE4pqK9UFdazhzDSrkY7O3lBiS6+ItnVqt+nrL6mkeHL
spAwRWJcWRUqUKPxTkk+bAb5Pul3qskJ9jnHiGBaB+2QBcpPxINeekdDFk+u0t+jJsRqZmn7uGYG
t7W1je8gycz72gh2fUBwlXPwkI5EVrkZKgI2Bo23E0KL4YDcctshD6RaIfBP45zfHeQrL98YOmla
gTxYZA81BipqHV2/QpRKNTJQ1KI1rifX3Jsozd0IqEk3Nz0Osqo4iPzLMo+o9/PiSDNcVrI5mKsE
Z0sC+CZRHQqHt6s5rvIQd9G3dnQA/qYlfqwcZKyUT/M7w4/REprTSmZkuH/MwpcukscQfRvWjo1f
f/riSdOQAfXvqftVY8KoWlxUkD5Fx57Svhch8Z2ID8OeMFpQS4+k0IAnxqRaTI7XhUcPbCp2Vvda
g7YZFVnqZBol/bcqpsEtQWGHyiLx283kkUAwvA0te71AyGoxX5UvEwfFGDzP6iNK3hcz3FqLaDvU
NXKudtVFL4FOP3V417FMBc521BBgPXncY7p19kYGHERfxAWCGd9XlKASpCWsdxm/OxRWtf6dZz7V
Feo7gmfzjCVcWyUDURzRtVFx1lfvQfktmT6M9lxF3jpFdWiMOOHqR0DntQmdVHOlkUi4aBChaZ82
7I+UT5Pp8Js57p67vO3QKhETaRPsP6ejeauy6bcxWSEWnzcKieyIgfWMp1B/ipH3UMUO2IkvwM0v
se4yTilskc8Oj7g1RfvvUNC/FfXy2BpAkdAtEPL+38UVtIb+GfX69eN/7EzQL6xGoFiE5/0UsIDT
2GTpEZAoc0Xpz7l+EBsOAQoe6T66M5cZ/aBLSLJ2+cf8rq2A3P4HdMnM2f7CUsN1A/TRnITjeWbf
/4h5jexsGjF05cHYvBo7tqXfFDb/Z1kNyW1/8RnwBvAjQ3iPBOCXAIepHEYfhqI4WF5+qsZxF2bu
berGz5Gq1pRmrRItoz4yeMwqE5hARTcOF3CatVw6BaEFVVGS1In8LbfnSOt00Tr+4+jiGRX0v6Rg
1xgUt8SYfURDckPr9nFsbXSAHQge4Q+6toi1dsm+vKw0a1uaxIsJgtPo+CZVjD7Uj3wYaJcIUFgF
SJSNbZTiLsoaKg4uAexPDng8atOdORrsJUj+1KEb463gzVUpfSFq9CFhjUmopNGiXuakCIUVNxkj
AHLnzoNqmSVR7H3VXhi7lOVTz06UigPEUOiJNi7qsk2Q3xVNvpgMTMs2NqIPnaLpCqOZ0t1VQEVL
BQWqWQxAVsBXeOym6WQb2gJf6DZxZ5I3XjuBtxHetav3izJBoxYklAWaW5ei4qwdrlA+rwrCeizl
77JRWyurdIH2+Q49eT/k7aa2GQoSnOWUiiT2sjW5jaTdXTQRsCGEMmM1xp1KY8ZUO3dFT9HLhDNb
kmo6kbpspoeYMRrGPDvXoc/rUoG8NcPIyK8V5bHsPicPkr/vP6Y8pmOK0VBwB01HX1bXdAWieMPf
BQgfiBaL8xZdNtyb2gZEG5Z+e/LR/0gTTCgimIkuyMYsd7AdDGnfCKxc5jiMdYlozPhImuggZ0Ur
c7m0zK1R2OBb2WHsMTQDUawTG5m+4W9CApVyQlRr0yJlkBpc5o1iOllMjhX5HHbUs2uRAeh+S4QD
Ovkak3MUk0JUzFKF1D376OVS854V5WA56iyi8FgRAjjExjWG7bVr3fquuuJtfjtpchN092NSrePB
2JmyXMfECOXY50XyalDNMwY+Ew+6Rv3KZ7mIxFedabSWf9YYvmw8JYntrcwU27RdLoMZ4yPGHYCv
cJlWsMZp5ijIkyBlJ1Nb064WQ3PhYd61xYdmWat8oosWYXok0s3of9ku0N7cBWkdCgxfaOQXUZD0
EG9XbcpeVwFwe4cx4do3HlsM+1jPwLlRJNiUx5MuYDTVVePSeiDVQ65eu47hCDBW+Xg1bO/JCqmG
s/J9yOsAOLRtRvFQ0pPUyv5t1PRt7iNTB1tI2eZlZLwRzY7AAU83u8no8OAEwIpAJLr/zbN599hP
JT1IOYMuYfgL0yf6kjMgn7GXeaYPe6QSdxmVMdbwZmFaDEVJvCXDhTPxwuFEqMB1w3bbN/bRnvS1
D+Wbo2fGfbieKUgtx+WKa7hgru7zz5INqsrLrenw2BPC0bdTfApJL7SGYD27BSbVfgAnyIXqMrwL
Kn/yG6KvVHMM+3lt6dOj5fkH6Ia9cqpNiIaRDOzwMFhmRccLw2Xjfdfb5gj0S36eYKksrmBXtKdX
XncJ7Sev+Krqbmv5I0KfxIHe9QlliUr/IQjmrTe7dg3S2q12I7rnHPZhsCLsqLcqeWisZIabSRnO
nuNIkWDa9beS78Gt4p0gjXWZajO9WCHC7aM4X4vpWwXGIEB/gLDZCPTEfZIxLTIDOMuAc6aq6qsO
k2NPI8mqV9OVmNS0ahv/VJJSqCXs8OaJMOOrMH+nw+nk8/bm8aKPy7B2pV5fMOgfSzCeiaD3f/es
YSMMQxxGp6b+d/gsYeZ/wmeJ9P3p43/MGpZBFwn5JZ4xl3H+AZ8V/5Fy/oT6b0GBPzNsEuyVzgoG
FcN2PCi/H7MG/Jr4jiT/8zAnYfzVLIAShZlHh5IV3yXWf2DYqqCrRewxC2jILhz44KAh+8J4bSyJ
CQ1BOW8uwkH8S0Vc9pzL34GL4bW7lC1+naYI6HYqSG3z4X2K7GjEA6uVpOeoloAaheJA6W4Gydnu
iFPgcrx2Ph5Xo8jXktqpOc5kAlziwgXxiburSYu+LD+5GsOGViiB6yz16MOORHAI9OBeDiztwtyX
ITdz1V9CZ1hbLdl5d374qSdfTTqgXPZOYZmQr34VQOPPsihznxh7BvF9Ik5yYNW18CoLWhzCbKLm
mNpkcmz7EOY+w529CGN/W2Ygv3kySXArauHtb0ONQ9iNsKyR2jCeqxZgSzdYQp5LardCOtEYEg+p
X5/K2NlkHmqP/sGoscB8D6uV1SrADeErdTNxJEaVdy717Gh3waXT2aZTUzBdeMA8Kda4OFlb3Ycb
plx8fAs2iplQjgeX/Dw30PeuQLanl90Flgd/41g+Sw7nhVNiAiROChdb9MSTh8F9DkUKCvbWCJtM
VZPtFJbR4yDKl9EYnqIoufec/gt7PgCRETyMVgFLJo+AEKfErm7GEfGB5xP81nePqqw2U5tuyK64
0pzXiVnCS8+0uS2zDhhCOzlBv6i1YK2P7kpoE4hpxPTFt2IGFDy45wEZDMjXJsYv5+e3AogrTcmQ
8No9k9KhMErKmo2d0oeTizYPSNXTwnPlYiZrnFXa9XgbSAoQFrgQTj7aU4zpJge5clHflTm6Rs9c
+BBfsv42uKAMAFy1cumeJ4usvxqwqYx+jjAeswX5w+lUrj3n5KX1lkJtXq47lfWbsH1QLvZ7DCFm
E6664NP2Htw5t8eCiyVvQQw9iYnvGbcVYfTfTQEp8lAaqcH6p8bYRYqV0r6x7LfKfaj641R+ENgw
vwRHC/lN6WBi63lEgnec5Cda7wjLORtAipKqLkDXkzV91GH1rRd2u6hi89T4GeKX0H1jd8QEqepV
XMobj8nOwzI5NSEpuYM9F5fLK3JzW/6+Fc0BWPgRSaamMu4c456mOgX41vgvRcSuSmuWkbSHXkiG
33umj6G7zSyUNKca+WuCRCjyWIlJdMzdxwTfTt29qAZnrrE04s9JPQQoOxsHyU5OetkhbN7Z4jYR
8hT4ENiFitcOq3tOiyg14qQScVmuOs06EodE9Dipt80lJw+3ZfmN5V1pUhsjSl4XnYCkbNV3GGPM
G8+YJbZADcFA2ObFC846DHaO7SAf73v/qqNjUUue8LGP2sOY2ZDH5EDGFBDIxy6+6aNnMsgXLaQx
7klw7mwZ44xQCW72Fq0TM12OtDPpCaNmCmwx0iIHWOLzxSn1LS0axkWgVKgpX6EGA/nu9BuLvrg4
KHeiMZatMQCAimXQ3mlzqaH56Sma2Ntm53DjTmKdzE7VtF/Y8LZorsx0Yl6kmN0xdpqJKTN8dsbr
rKVRvc7OMjEZIYJNqxUopoZHdp5Nx7nrlc9GnL8rb9oZVXzqssjeh/rw6MoShueqbYEhoMv8JHq2
iuEjCDGi+XKb6FVObzoiUcIWkrhE1nmelH+X0bWXt95D2bpLJBw8LYSDVtpSRucIVN3S7qaR6DaR
7qVhHAp0zIHhrMqg2GRquMSyu/ZC4vrMbgcvjieNPIiBJKAq81b/7hkCp+ks7bSxevztDGFzp//C
8VKd8tPH/5ghUNPwoyaP+DfBzQ+OV/xHwCdT/vJXKp1ZwekyeZjIJXTx0wxBbQrsr+EAkczCn3+C
V1jirxALT0e/LzCUWo73i66+UI3eZGbCDGHv7PCM7G+pa09T9WySzTQhQ8NDbkGDRcu6cpcepqU+
vbW5G6JZDIhoh8EDAUa+bRHVkz6/DoKhvkHteHZ5x1lRsIqbx8haV6AEBWh/ZXrHTFxJa62VPsq8
i6vT7OhsPNBF3L4uFNRItDbrk5PdmvbBIp5m4hDzX6I+Wtiau3Jx5PcayWMotgsgUdE/NFF2rFV4
lPrjKMxDKYE3OuNQ2YroX+2saud6BHHPkoFjS55SWMnBuBmZbDKv2Ro5pVk0a3cEo+G63+dW+NEm
RIsAr+A1NtcGJQWTQeFmnFxFSMRLZEZmx2+6+SfZ4DujjFcTylNDyoPyLm2S7DRi2IxuBGPgLevJ
a7NVu3xWh5TyNmQQwKJwqKL4sWfdt9NkE/v1smF6s2cusLlJZMY3029kapxD7SEgUzdhAMnxqDcR
RLTB5esi0PMTjPzmc6YeJq6bwu2Bg9jR4pgAILDZqj6F1nVUj4eBxdp1+nPRZ+teq9fB7CHQWHQ1
YkAxlEf8SITdbBUcrUPsCFFNEGXnFFFr3XTX9YtvFfxPww20/b4zfOps9eGaNKJlFwztjmX9rYxo
vq376NbVdlSq9IvOCV8t5y7UoVTKLKVyk606avJ1Jtxl2569od9XDmRFWuGKzsBVaP1hOpCHTN3b
yt9mhFLO3JafmncYCpaAfnBH8K3dq1EIi/jmqlsmJb8bDUT98mywz5lbswDTwbvZafcynVAO5S3r
KUHNGCZ7s+jW7RB+IaayNr3DhZQm1ilTPAoMuzTuwMvO82/PIKwzEPtGcsyIzDLoX2jnibmYZ2fi
Jy9ynqbxc31V9kPIkI2zAuE8HIJTgKZE+WsB4WwzldcyXdWcr2mYXndDTulWU57C0V7BvAN+Zdc2
xI/GvZzekQGwDZmB0kGukV2qFttTvQmne8e1d34tV6i+t1YJVpYS2pLXWwJQGZpzY1eNIAxFGnwb
AwoateLBDJyjj60RBOql7Iytz2w35traNcjj8+bq5NMQE4gEWDHW8ptiGuqKeu2P4aVHY1sxjfWR
TTqAPCbkgYr+mgCwtRjzTdA69Z7oPM8keqomBuEcmuEyIhAoTgqoYVysmFqqfdIcR+9etHfxxMBb
QTXsBBnWUIlORChGP+0nk+eTgNeDq8RWUdEjhnezpvfp5GBkqMOTaD+c6lwy0ln2Q2c4JyFfPdjZ
BJqZN5aEOyLfmUbj8YINHMO2zhBxltjntfwqwB+pGa+yOsUEKU6QomO/KQhsRt3k6Ps8Zes+C2o7
ih4RX7XOalAEB4kioSJO/vA/Sdx7MiAG99DGpO2Rvz62Lwagmpiat3/zZSm+xybrwPAYDeZQzf8m
aZWzJ+zny/JPH//jsmQR58qb2z/nlE8W3t8FUSzcSJ1cRhpykg3Y9Z8krfAM3Je6OzvErB/WSQop
dc9wTBdL27x2Qwn8A3Cfq/dP4PvPX/ps6frDwm1iu3ZUVhcH14tOY4HcIEKe07k7K/gSzdvgaSdP
o4im9dlZiRjXmHXbuOJ8sYprX/XU0LrnMiPXvShwMYMFFq7HCihwY7vae5oXGNjHul9ogiwzHYWL
YR+o4P6ibOsQZv1Z+cY27l4b4t8z766jbsafmG2HV0sTa09P7lCNZ4DoRNSjC3kpjGLvi+YcW9R2
FOk2zaC8bX2T+LjyEQ8EFYw6ifEDb+qBwEs06k4bEm85nsaJOAxELyCFKBbaF4vQUzxy8/USOdGp
yLz+qBvduW4dATCmVxCW/jGf1VNTdvErSspIGEhWkezXsRmzajgVhd7sen3aWRDnEAae82jBfwqR
XaWF+4kGrSH5gwCqGk+oNj3UMXN+NgbvdEni9YjUDUYCdGLDWZjltfTy4xzagkWOvVK1eyktat6+
lf1w7gu5nTinJwwNTtFzCFpohF7QhunYTXISCoYN6Yy7ycq3sU0/jkDJRkDNZtSiTdrmEBnAJ+N7
BweoE3XSOPbKt2E5kZZ4PldQJLmrg2YVlOUxSLr73HscAmtTkQ5kBdFbUXwYhE73ZMvlU7bqyEDV
R20704lNzY/I1J87Z6RUMzcRBICMj+Y3n5M4LUAiqhPG+K3HOV3VwUbj3Mbms42L6jPsv3xbv817
/AFe0O+tkIgxwEyn4ZGsX3M8Dw33JInmlHKfcss59Ghf+wfUBbjsJn5093mAgtTjgiz0L1Mkx7RK
EMAZq4J9PjLdk+wa0ln8S4zqBNJkp7GkUc69bES1lsmV7j7qtn8wiXzEWs2PwFu3RrBuG4NV9qLb
OilymEeqdNuU92nzNllooBzxmUNUk3qhi5EYzmyP1IEQ8LJa6A3sSXbVi+FWuFpxrGd+I9bLapk7
ob3wIT9oTS8WWLIehKoItOnWJVQJ6oy7gPkzhEJJgjEjX1M5lEB1r1jzYf01TWImSfjxk9x7GKFj
YtO6N6Fn+pmnSSFsUPXscggcjv5VZA8nf4rXZUlhOFGKss9ODsTPkH9zYAZCaPy4I6NKlacKxKuF
LpJZfJjghEAE1oIL6vuaNRcM9vw3kuwt6ZN9zGGhAucW1H7T2Qiy4ahmkIo4BkJwka3vxLhPyb8h
EJyHgAgNiD3AnozepFo7pTBgUQIVDyMmam1VwpCpDAJt1FZZL9AI2RttoPiq3HCcnpo5pcl9KO37
KfhS0HH/7ksKCwQ7EuKmebP5u0vqT6gw6O7PH//jkppvKJBdw8AWjWz3j5eUgPsVWOa4Fn/7oz/4
LlzHBqHmazJYFsGSf6DCOPyQ1+pz0wC+639wRc388q/8M0EBiHbl9y/yl23ux8QSZP0bhDeWofql
t8ffnoT/QkP/eW3k5wPHTlQBYXWA2j/fhL6Xx3ZLQPIhzbAOFw5C0EIVN5ny9qHVXJWO9t4gmLN6
+6Mdw401+E+K/LZwyG9G4wnZChM0gYIcME7svOeE9DMY31cyeM2lVgD7vroJeQNVc21JP1i7rfvR
mgmxHBFYcEuwccvShrTKoERZqOQ6Hpy92Tx4bfk6OlIhWgnShUcYbBVZtzWsblBHmxgMJnOjXecR
/95kHK5R+uyramcY+bEL/PU0hQfbNsjucMp96xOuQ4YWfr8rRXKtb1erqYI7dQl2kdNTqU1EwqAS
pCFN1MQGdYz50VuKkr4LIcnKbeFoXJZqNTj4lnUKPoZj3TJSM6m6CaM2ng8/owygYJwutAMCTTzs
KDsDbYWLCytwemhGLFxVQYBOUJ2c0jn7tsRr8alb2Dgyvs4WvW6HKfHRVQ9plO8J8saQPCwVaXCe
dt8MqIRcLNxJsh+Y/jOT0JfxYfLAwOkSG5FW2WuLvHEdW30y4LN2DJhwE59adTar4MESb2DJK9ND
AtcU9zqOB9Gn64oNtGYTFbjk3LYiRlsc0/GBNKMzFV6blP21ETcO2yyWfqq26JJmy3XQbZdsvR7b
L+zoQrANTwFb8bwdsyXXI+VvbM1BEi07tuhgulAvdcDgsBgoVKMmbaeLD2x+BAh55zanNFTcYusm
UYUYXsWqHpbWOvBB88LGBTENfEBpXIyFsdN5YFK2fR85ZhreDm69rpV1ysEEotg9F7V3LcEKajCD
AuzAKEAEwRKM/BFNx6HpeebihxK8oQB3QJBMxaC2cKzqCf3olmj25VjlOymzE4bzSy6uaoCOILT3
AR4cAQzCdIYlJj/z6/omAigJNVbugM4hGwlbeuu3/suQ5hgNaZVoo4NRYddjE1FsJDmbiQngjSRp
J9IPb8rXk1K7GrV8yJJDJOQmDHAgCfJzavI7zl7VHXznSR+dO4eMrEnDq8NG5VpfciCGC/SgAfmd
G7ezjIiumnDXr1RPN2lSILgztmPl3iJTBU9n1ZPsfCEyxI4dsCDH3HaCQ8dqWLH/KlbFUvMvZtsR
Sozlp2W8qeYxp2B/R0LIOohas12FpAAU8j3utVeblO2RYanwHpVX3wvefA6jVMxINQTkKAW9j8oa
xTNDl1ub654hjGyyZqTnmtEMlmmTWphhrGyXG+DVOkNciQYgzxXVaxnjpq4v5PACNbayvvva+5Xl
w7D41tYw+zPygzY1j22EJjpG3mwzSBYiv+6i6Tzp9rFk0NRdvLddGr/nRBYuenN4UNZwUclw78xT
KuqMr6zML6Njg23rJPM0xUj+FUAV0ZcMUgy8vPPXmUa3byYNk1qM7BLzP2e2dmzncbmaB+eJCTqf
R+mQmTqaZ2v702TSntoXQYJVxvxNDgEVUbU6uUzmXDvPmtKJE84J8q7XRsyrXrlHWRCiy4AfMeib
QX3OGfyVCRmGUlKa0cF2KfNU48pFiGvSLr63umrvNca6jt21jK1T4NwM2k0YfjhEVE1hvky6m44X
JvT59hViPTeO7rWopr8wuZ6EOHeGtR3Z1RND32civsMQuxOEKvAUnRTLuvLNpZG+zHlW/+4pRDIN
kJmJXd/5Ox2ccJglfl2Vf/n436cQQmK54b+HwP6aGWC5c88e/QzObzlCP0YQ9GKMJfNw8B2L/jGC
mEQWSQqBTJOgxdkW+k+GEMqJ/jSGAF/PRiTaPdi65o38j3tyTNVikvZDffBVdlCBJMAtGN4LQ3Fn
VwjTPfY6e5gjoQuCAgK8D47wtyMKickWazumWYH5PTS0kyQOjNS/PaXJybIhrNUuADa9RJ49+903
u89GkSo69sEaCJA3K46ZqaA3TkYpdT5cqHnZztF1gKUB4dyWNpxMFz6qapIvB1zQsN+avnz3teZ6
7KOrxMgWNbmJsqyvMpdIj4ZEdEwn2yibo/KUhnCr+uZV7d3QWNk6wh6XzD45f3bMOVjn0tlDZ0Jb
CUx11eyuw9bK+NK++j41bypYp9jw7PR1GvftdO8OTwTG1pj1dG1aNhka/apdtRliIUx9AIhLQ/ef
IdF3qQrIBzB7Yv0xAuJCPasJ7K3lvd5rz7lfHl1iE70qvASpdhC18V51tHujvfzqfDJOcrFK0EuL
MHqyI1RRIWo6rBNDnVzxKY4juSqcTe3OG8orKSs8iu592gU3mVl9Uj1qLXIV7jqGQjJ1MDUYBiYM
81ja46cV1M9G4b2PE650BcYX10eUXtu0S4+jhsDM8bVrbOWfHO7bAVVZnrXr1Jzu/MD5iMPqvmjC
jYMRlFJSZid+tWyDtyoRxDu6VHroJ6sAL2X/dOkczu4kqf1KoKHppqVsyWQDGAfqI+gzg4hDxW/5
IBsCm5kTjxUZ2BSddDBy6Ld0Et6oKJ4m+9zpxNzlVB3QD1IsSpNc1DkoNtPz7WSxmcvwUUfak2KU
mUrFqSq2rSiu01Cfy4/qvRd776kzBzJa/+JIlHlnIWQJAyM2RnYf9pH/ggVyIPwi9P2Lj/9xwAnd
NZC12L9Dd/8fC5T/kbo+HywIX4hhIc/6d3v73O7peUh/Caam89vk6/nfLWv+ExuFL7Ic0tRmR/4/
OeIIZfvliPv5K2cf/PmIs+OqtUWve3sbCnqhHaGW7xB61M4ec2EjF95uvOk77FgLkW7t/GMozhTJ
dmgmlujd4zMLTkQ8/Jp//W+TtbYfhis1rPV+Nd1V497tX9OZA2PjoU4IsSJxbOSymc6FSFr+rtI7
qJtkXPJptohFkWpujStz67/KK8geD2xlOR50f12N6+SRjXXRP0egC3BwxYU/K9SKasn+uYXkxn81
7SV91vwOcH5a7+Nxo+oNssz0/3F3XsuNW1vXfSK4kDdwSwLMSaKodINSauSc8fT/QH/Hf4fj8inf
utzubpsiRVLE3nutNeeY9ltyYLClUYEhc7vLwEiEjBJeibOItt0zPu7uGeJvtOFvfH3tDh/RFjDj
R3AZl+U34CGoWuHA3Wlnw9wYD+GTekr39mb+p95Je15B9uwHEFDXOAawhaSvykJZ1EcBnh/c5fuo
sxJhy2ft3WpPY39UxzWQSgMHFsf5bP5FyiN/H2d5IzpkJ3L4fzHx56+Rs502+dp3yTffWTuxmTWc
xJQs0S8seNUEJV1Iu2nHY8W8g5jRVXc2ECVuTXsJzXmF0OBMJsYJMHg0nKiPrK/xldFCKK6F9cWR
mk5Qv7bedJfpxz7eh/uidNrBNbVVTObEFY5uc5u2Ej931NVuulHhiWLGcXjAXN6RaaLbbl6sCfw0
Xc5+wGK82sHdZL6Mn/1llFeydUz26sM08gdSL2YbpJ3wb+k7cQ+wa1NU9wkuhWLtU2kuuZdCECXS
BGxuCKUg6vG77oyfgKqV43DKX/otGHO3c9MtG+2tfJbze4BbSLRrvqe4YYaE0Veh3nr7QMs7K766
fWTyNDFB2GDSiuxRfUjj+Zll42Y89xe6L0u+jtQKci/NatfyLbkVy+Guk3fSY/3CLkkIwxrKXzW8
86XDvcWoBz/LymPUQ1zCXZmetfsP+VMsx8sFv/9aJW1Lwwy1GBbW51d4HM/VvtmEt/Bm3zfvzTvv
jeYd9AW52gtoZfGeUIeb/SZ/9quy3abLEvd9tiGpdI/UY6tv/aNKymnxbl7EvXmJj+EXURwqYIMv
/WLcGyfO7Gi9sIug3gTE/LZuY5ukWYduvgNO25v2HPp5c+Qr5l4AntmGg7XMD06GJubG2FAT2u34
j7iNu42fRj+/8dJjj6VkO9zxGLxweWuKM4N0cR3oqmYbREPutMYzXDjauE4Ry0rLAg+weUx43+oX
KdjiXoZ85Jub8TqsLdlJP6YU8co6IMuGmZZxF4s3H3CjOY+zgnE5vcbPAI5zx8AZyAeDicNiDgot
N4mbO5jDnNThbytEu/vhxpA0v+r7/Kpu5M2sNwHny2d0wNqErufE3Lj4qixXuiTxHnkLhT3RFmq+
yUgsSYxTgI8VWyIjYzzi+JQgJXM7d0d9HXEFZovwSnjGMVz5K3kfvV7TM09oU16Lu3xVnyuncEa8
xMjql+O6v1NfNXWZfdQ7/hi5AZy5vBM1YuQlNsLduB7XaHgW6T7d66dgjbFvWe6rLwYMGGfz+KwZ
p348hIRueTyhtfeGZFr1DtmHHRxYQVl8WY2lDXZV1lA5J27Z3vD/pyuT51hemzdCf+aFG9/auJRf
0fqdczr/q+nql+/SXgoOKfHF3KHcyK8RUm32/gXLrzhDwISeyb2S5+S5ZOldzzeMa6bLZF3RY7ni
idWP/V29s70tcLq5Vp5v0xZD8pJ9ZB/elzhIe3Hg91W+zzfWMlqii3jStvYBZSbzzJW0UrZ0VXbi
wDdq2k3S8nD/7tqKWpvySIbFRh/yb48eBrTX/66tfrv/j6MHkFT6uN/xChRD7P1/jiEpuziVmKYx
a3+/3/Kjuprnluh9kfhi35TpmP7U4NVNAwCQzYzSgPTwT44eqH1+O3oQ4IGlyoQoBAWUJzofTX6a
QrbaULS60VU7Pn6dlj6VMotTKJ+jnPOy3BHNaoDXKQk7JSKhI7tQj2l16fkiDoixk4qvWk2wfhjK
U2KT0ZE0JN13j3b4rjbD0iA4rG1K5IjxSjPfJxBbNLSWyGZusdbreCkpX2LDaZk1eLi8O7GNmGFC
h4Q18GLQnfSGY0n3ZUwwYEbfLCKWpmlgC8daTwZzokKQIhghxPdtqRpG2fsA+6Btk3bBi1kWM1iO
CEFj0SrjrINNXcmWcIXQ6F80RfygUPZo/odh90sFqoDnx+sB+rKaQwFgreqSYVFVr3a9y2y9O0nY
UiPsqRM21XhOLzSC+2r2r+Iowsc4e1qJuUJRp29GzK7W7HolpRVoZpEk10kNlE2cetWtT9iMJNy9
BS5fPylOlSYJ0m5ncrdsOCGm4GF2ByfYhGXswoN6j+n/wEcJIBuyxtSKViX2YvplrTOZuTRbf3M3
k+R3fUITmsOgnrTr1PqYdIJq00KjwNE/5Y07toeeAjEG1JXJwPTrO35qeSuYzvoAv15ztM3jlCKq
gF8H2zvCv1L0TN62XU/4FOQbMfjbMnqPNbhjU+/aGbJBH/gPPVPL95wq3vGGY/ZR6LuTOd9+pBZJ
k/wc+lricEd4SFi4OlFGKZ1CQ37R6mEpis+pCHZdyXlWRFe5Ouo810oVqKM6xx5GUnV93gasuezF
vnjKKM9pgVoh/I3kMAKeS0EpKQOM9roBeUlrYGZ4Y2OJh1dFogdWIkAv5EPAKHmGAWGEwo9OrjqD
vsC6zpY0K0ILVd/rKcFzXo5J/KGs2PXKaSMRZoENdJuXzAv7hKj4ICKV6q5O5UekN4mr1fSdp3gz
z1JnW+c5Djj4tnx7hjXO5AfrTnvrg7vYZusDslR7g4tDZjX3okmPn+MgvnS95cxm5WZDQFxL1KAn
kafblcpjP4U7hrfHmIgMUROjVhL9IMccMMbk2STJA1p4wzC1qxiQI56HJN8hq01Ma9sEX4xRD1EZ
XkNN3I9TssGw9JHr/2o/KbRjU2e9VQyat7PR4W/KTErS/57m/X7/n9f6GZ6ms5WwicxGjh9rPcQf
mmiGiiiU2RxqkB+LPWg1HR4QY74Z8v2TPpNWGuRPGcGJ9t2G+o9aaYzk/mKx//ml/zbRqyK/NwZm
VLvRK18tIz9OAQKyznuQg0q/plVtLXSfrlcQ0sSWwblkwzYeLI5+x5nOR5HzPYWa007zwOpptrdG
cI1qX4r0kBcVFurqmqTQuenNMcOxvbfM/mbjqzYQgHKNLSvoCElXruPsMwc9QhceNTm03XKhZx6a
+ouYDiH4CDB/SvRKlqUej97S9LNDQGOl4jAqWJY1lucE7r7Ecq2ybDfA1nT/I+AcS6zmQ0HWFHRI
axbps+K3Rf8UzXtAMhR0Cycagt1wnVIEhigTahgtSEEtMJ9sJENQb/oYeUbRrTOAF1lduKAc12HZ
vdjDka2ceLmXjP0pZp+KqMfYtdIiBcVjwBaak/MwV1aeetPY50b2O1G9q+x+HbtgozJ8Z1f0QpJz
Ca5lr0TNeVCa6akWAWrELPtK2FUxQm9b5nHZaJ7G1KYIsPtVhQbSGowNCsm9J4wnoDHbpNaPQZNs
ysQ8eglOQCb8vY8JJssunhqlHOnTt4E0oKIgV9AHwzu0pNPYOSHC9POJuzSdsQtWg4l6v1Cid6PJ
PwvLuDPN4tzVBBFGeYoCU8C2s80neaAW0vNDDXK0QLuznCbyrwY+AXqBX08x/WXk6dEcRfWmaWRi
IBYa1GllkiS3qJmlqbTChBftGz++iyTS4sStCbtND54oJkMiC2EH5Se9My+9H772AnuaaRBuQAaQ
V3kbuWeXVjm7ho+GdtCaZKu0zT3klVeJ4EDX67PjlI9b3ZBOwjbJ9vQualieIyXbql26HlodO6pY
Zbwc1Zbxo0RuQyx9oW4NeqKWQpFeP5t6thVKt+hU2eEN2jYN76sEEVpv8Tvon7G+k8YKckN3NBTi
d+xgO1TnCMbCQGZ5MZwSqT3U2jvsLya393qDcCWgDQwMM5Zc8urnu26rHOdwHT4PlVr/u0caClMH
TUcAgdTufwEtTeu/1X+/3//PpRj/vsJ6S14GcvT/8+//WIpZ+JlNIKX/j47vp6VYwWwnSBHHFc95
kAX0z3O3+gfyelLxGEVomgYH85+cu8EE/MVS/NNLN+epx0/nbm9s9bK0y2LnNzb47XYrUqyqmeLd
DYqOwSrFURxcUCnM8V7IVevc5fO/lgqwTFkkdqQBy3m6nSpr43dikwKV1Ail4sS+iYyPcXxLiBIu
8m1qvA3Ml73RXHVAPmDZJNlN5/yZDxNDEnqIMg30kKBk+5LKHHmZlUwBriezcKShp7FRS7ApQlKW
g31Ei68CRtEYIXKqkAOFOGX1c1EUbm1XV7NCjIV3WgOMaJaCSQly9jG6r8v+kELfqiMyspiuyMET
jt2VbeUE2MgLjXSZQklWZpEerJZjmwAxWev+6IoA2x1xfd6dZ0iPgabcLHD0qMzIf7UJ1/ERBbf+
sdGsvRRK901RbANww5KqvI6pVG2QtPsLJVUkwlqYQo7MjwZz4Yf6Hj7dqla6jPAz8GlJmj/ZIDXB
gNznnnIpJUBHOZHEHKTUwK0678W2UZAFgfxtLNJzxh3uqjy6aFF5LSnjyJXTzlOVeSsdWm6cbDsl
3ctY8xQrO4Nk2dhMYwzEkmn8EfT2RiqJJ2uOsMc0MeCIoyaKdRKpRjeqbCZaX6n1bmu43qAKz349
BQU9Y6VFTH4uyHs5cbxAgNSaNxT6HpQCOLkzWANecDOnZ9ti1cRs7mF7E0NPAQA9GV24NjfBJrqh
ElFqIcJ5myLJa621NBOl/cLYSHF8xoeeV2Dp60cEkAnYGAM9mYGKIq8PSSKQ+TMRp3FoW+BCMRWJ
/rNWDL41OUWsqzG4vazvSUQlZR3oEsY+ZlTVVrTWkjX4ECovhYAGqWLmm7nQ4DZ1fPzkei2IXV+2
CslVCENqmM6JTCOTJGl4TFkOD8+g4ww9h8+6oT3LIU1ettxEGaA8yFtown70FiTPQ1PeOj1wpvqi
M37ryNqb3zW5ehNNtG8bQgU4aQcEJA/mLqYRp1l3Bk3jNE6dhuDTwVsb/nhnMbWTm55EM6JVQR41
cUM1hzAeiBYQrtLT+UFE38KZvxfXBgt8VXIYGm24GDOqr4XZZ1Lbqf2ytUiCzB9ziBpjDs0VaTi0
PzVBYQf9L02RKOCu7E3FUaEDpljUKxyEugG82Q9W6ILJwlN4Iz1XlV4T31qoyIR64IMaEMIIvE5M
g1PQ3iMYfZPr0P5nlWNg7idM+jk8sMHGicf2Xcz7EDS/Eb53T9vQlo5ST+EEFTGBjmhBSUz48bWi
XUvf8YnmZwtNUUBVnGa8YgbIrOfzWDIQU+AvikR6Fh3sOD29ocWG0xC4swHN7LJtjPRRhuOYa7DR
0SeOSCwCpTmIGfiYmsl7WonVOJMg1YvOooLRE5jD80wjjGVrMcLBMYKJcyQfe/g4SvqkK0/MA5ft
ZC2rXoXdM35XhzQRwaHjU5rSqKg9PBWtK+RrNnN4BnxtxtMoIXvq72hrt+m9Fr/VsHtUCmYwLm6l
P6pUUoEy8CHl/W2OyfTRG5+lQIENpyy8WAwECCd1e1yMYXeUOnXpqU9G+WBBEjI5NGmkH80o23NY
PZBFCSciw/nARasdPXhEjGUn6RmCVKt+y4OrDtmuA4rb09mtqm0N1GimCmPXW2SzX2R6km0YadYz
XAgkrrZjM3BJozcZTJKl1yuDwjYDn2QmtZN0X3qVuCpwJWLDmW2/Kpq0VgNvNUVXKUV6BpDJA8yU
whpsTHkhJpw4Phgp741YUHC+HFbBOknsDKn1rfffK9YRW39SrQ+vj1YhOCivmdM5WDv6D686RUC0
ZGrw1LzUcCcIDJR5Apa/b2kcBNOcAvdV6TtLG5w8x+wIjSrm41tzZLKgVGXFTiqP1cAjPurQ//Qv
9O/9zLWCbyXgXHlMT1AWbIvyQhzlPJ9AagL/rh1WkApmogv25506w7O8bCVFkNZhakn2YVJfOjhb
FaP/ftgZ8xXKNd9D44qgchXwqwKxi0bvGXDLJoLdNdrNwoDl1Wm0iKCplJJhrplKvKtQvxS6776V
kl3I6gwVbJ52F8FxoFHf5VelfE/gh6lwxPQZKGbyVfqMGDNgjUlZcclipgOl+c4hmRlXkhwS8kQS
4xZG1cKcP+akzo7xY47WrR+4sKO7WM3JKLXXtomwbXYi5UVDEyvSudSQek9ryX+c0g/yvlyr/zTr
wqER0A/nKv5M+EI9uemsMxZDvySSl4rZOYpegha2lypGpX42CqsMG+CWNfVLJ+9r6SVt30KKlCl7
a81rbq1K/cE2CXzMn0IIh6q+ktn9C/GlkxCej24Xvhf1gCud/QdAELM0Fe2UNEeLqD1gMNQGYUk2
50tJv8fDEWsgwRq761jxQSf5r2luvpI7CvVcle3t/hyipSuSYqs1sjPyM8ph1U8BZu5l2120GBGk
ygltEdj9fSKhQw9YBIbZLoyFUKNAUbMJtg5j+ESkA2KlAOha4O190DEZhRohvBprTcdaU/unukNH
GI4bD0aAnqLHBli594sY7NfMjM4b/wVMLITAllkiPsTOorFuIfRym3FsuI5RsBcSM8XIHxn10Wiq
FLYGxrGd1T8qnt/D2dfME7SdZWZjdR6pPlPARp0tv82wTkCXZLbEZe3SWXWCUHyL1HhJhh9mK8Lo
oEAGxC8Mwn+yjOYMAOGBijeDZwNgM5/6U6mqN78AvSrUdSDTKEqzcz8RJherPGujfGwUYzd0QN08
se/99q5KXzokqyZybjOZVl4r0Qv7rDE6mRwTcUA2bwy/kdLVEBPlZwLntnLeASunRh6Z8ngqkUeq
pzJzjYmZqCSD7ZVET52tRPK1dwwWlykQ/4FS/UvJZERqU2FQLqBY+N+dJOW/O0m/3//P8gVVAq1/
ECTfK5TfRFnfCxDZYnYwq7x/6iTRLpJ1Q6dhBF/kh1xBU/9gVIBUAVuTopMA8M9mBvZfzQxkrj2D
0o2u1hwW8HPtYtGptoaiYTzbsImocrPWOoyYsnJHuMTeGtcDWGAuE21Q6a4guxm9tS58J6ueEvna
ejGAPuncTe1RH8y1CXCvlvMbLNydmY+rJse2YKoLy36MTWld6/D6cJ0rxpsvAuaSEAg4XnKOIasT
5dKAeNiXSUWNYn+l4sCw1WvVMdQqMa2Y7DUQnwKLzgcuh0ZbRYHsZvTlNfvVSOyXKLVOMo0fcCEP
OPR3UvfoW8QCYHtXR/Od0uNLoXxSsggnn7JS/OozVPtDP05HcArv3QTi2AaOC4dWFCqqoAdVuZNz
bV3K6H/McBdGM9WdK4n+zWi810ENwuDWxx8ZkFitYnbdGrbDkXIhm19K+FSYSNNaROsc5uvSduAT
LayeYGb7PUo/CdI4izTeKUA5kme1fjdHnCHsEKUVEKFMnLLOpiU0qJicJVn/zGmHlJC1mHN4kDIb
h2yZwAwgcLdmOC8jRU9ase6n+tDC2x7A62oWJq5MwjJmL43cX6KfdiqKhjSW9iFINwmy42ThMKal
FvJzCKPnOOH8GCb04tut1Nzh5F0ETJrnXXcUwgkjCXNSyshDIgEbWXg2XryqQuu9yi1UUbQd+yKG
7lUoO0p2KpkqRUnQHevKohK0EnstCKR0iqTuF1Mstmb6MKfugr0fUMTEkTvQSIc0QWaVEJduUl4H
u6B8zMoXjXUvy/FZq2p+EMPwTRXxs0Sc2z35Md+GaE54aeQDj0xAKir1imTPKElShzaNDQBWp83Y
2OR9tdEmo0lnzBJ0KzZOFhIAb9K3HlPoJlkipnWJ+AWKZi0nMC4ZUzGpx8zOKa5OOcFQw4yUX5Ye
LFXlPqtsJ6z7TZ5NKwu5Ptjgg1LJtJuYSgMktvLNGOxFETo1FSsL8IyqWA4pJUj34HPWs8kN0mDf
2CFZW5VwbMRsOOK2WhcgvDmACHeV1DsWQX8XCAzRPfFpDcnKFoeeyi2pxG2iKQoZTWGFIH1cRv42
H/p130/HYeD5MxyZ7YA0rYl6kBdKydZCOKlVFVtAzJTW5aUODMfSq6uWQ8fS23WaPFdR/hirhKCj
8pX4ILGJOZWWnMnPXliSdUBOuekxNqLMNlFjUm7R2qvdsviwCukQBWA3RpMRSk977D7Vq7WvnXNh
HxXDP5p6fVELAhKU5Pa9p/+v3HTmNR8bkqYgtJoTvf5+fAGd8rdR9V/c/8emozFZZtKA6I2mxbyz
/OiZ6YqGU3fOKpudRSz5/xlfoIVDsCZsy9Z0m/urDBV+lsnZAiIZ8EqNccs/kskZc7fvF0PSr0+d
ifqv+w40qK72ms7e0lGojwraiv10LQC78qnZsKQv9vKrOCjb+d/hMly0h+k6nAuUGRyXZ8kHkjrf
QV9RYFtZ8l8xE0iqoPEYz+I4/opWnzyPyg1oUul780YwLiIMaZ59LLoLVZ7nrwDYOUr3ivyDL+F3
HscAg9298ov72TJ43+9Cu+xjukK96ZRPZiHBQU1caYM6hcwmsPpbewUuGsXYYB11lwaeS5WyMvgT
7WwTLIjWKoJFslJA+C414yy0W9CvWn2RzPIP6xbRTwpO0GdV4y55DvDZpCchzuoxRto1vxg20xua
lUi7L3z8fe1CRTPItzdvwluhguGF8lSpQNAL1tkjhhpiW32VXQrNGCLEbDHe+9/8J/MUPMNDMk9q
cFWKjViwC6L+a6t6Fye4GM2zicuona7R1up5JLb9ZXTCkYuLNHlsN82067T31H0EyNGudW5Xvzpr
N/Srnslv4L+Wd8irdQSO8PuNG8WA9MQJe4mv8YUu6HRK9hlCYiriBdUTKjDfvu8vLenMrn+IAckj
6+lejQydVGc9ISmz3+grNNkOcRVHhMWA0Ep5qlARzRYP6l1/UWu4nE8iPY2fPCRfR3hsB8n/MO24
yTuYTrWxXePeIvQZRvZR3Osv6otx8o8XaL97USO3opmAq9fvnshgW9KbZFV/sPR3Hmn8hIndLPRF
7Qw7xvnsUV7s0oPUQ4a8i5C5M2Yi2WkBouQK4oCzFZAHY+0yCQjFFyZYhV0vgYu6Snf2ExUPRHvu
CF7hPXHSHU1Lo3S32nSocBfdyeCv3XjY8N9ZBt/0yrccv/iOaNwN1YVtMsaOthnwge54rPqZVgyq
7PgsnrSNtjH24qm/dco9D5F/k/QNkWuLcqmXb9wZj+tbOmz6W7pL3SFbBM8Uqx/6TXkIESgyG6Sv
uTKXw7a/n7bjyXozDtifQ7Hgec7yP92xl2K5Vu6NO6bUIZXMBzgpKqS9vP2Qt+Nns5xPc2658vZ4
b/KVRlbnyqbopT84k+IWwLwzt/003uxH9k7o2nvjDWgV+TTYeN4KIoCz+RddRfXkA+fmPefcBWJz
wZeK7hD2QN+X3Bi2G2vDmUM/EJDk7QXh8ppToE0s72/ia47PXJR4+hz/GZEb/vhq4e0b+hDyrj9H
6X5gNeDNO3d3MqcpeNTL+IM/htdqpxwRxxk6qswycPgronR+Ta9BtBt5feUmVT5JCTIlp7lTjs2y
v3Z3ue+AbFn1Z+NGLnF3h1NrhU6/kdHVkZCp2a4ETxPF47SGHUMpybdaZy5PAfWetcmaW06z7lrt
DG3VDG5eOuO22o1bgLHu9NqteQLId1r5KxAI0nia4ktLT+Fw4gGVY7naVbihUKU2Atv+1tu35yUK
oB1vezMebci25xrfwkJe8hNY9tTyWCw29VbajgvJydbjZkNCySuyPFyUgH5x5vNNEM3SKUNAi6iB
ypWjGXYLcuyoB5DaPik95mTWtSXFs/5OUwHITHWUF8DTXrtygaPu37upo8IieRMMM7UkdeT/8vaI
WaD2m7fn9/v/2NTnJGWL4Rpnhl/VZ5ToDLTQfRHJwzP4/1v6XC8yOpsD3AzFRhlPAfhjDIbsSjXR
K8xGXQuJwz9xGNvzlv2rx/iXF27MioWfxmCtJgdyXU7lLpcK0hGQfes1/Z0p0t7MznsOSv/oD8Gp
Gqx7deqfJ2JnNTsk83u6hKG6ywx1o9TaWwXYMEjGd01FsePBJMNuDf3CQFVc0vKcUVI0nsj9pY1H
O2MO71E4zhYPHetV38YfOd1ixdLXaPLIGNEvuVm7YTsvJTquGdutRsXp0TWZSbfv0UfJar/y9OBI
0eG0jdgMAUSmW6ojak7gJRFaKdp6ZQLrUTzKSdI1CzFe+bawc6nMlParqax1m8CEkpRTr5UYfh4t
67Fg6cfejdShWBjMjAKUxAHn6MKkuS3FVy+mW8TfFUpYrEwnQ34O/MGN/Ue1it3QqBzFh0xpsyYR
OSRTNmRfdlG7pHW7tQ5dER1H4zGex2UbZBsZ5bKJIVgL773hLYIJpPm9K6WjQy2xUHkpKiZsj960
Dkou7m6RWWDXrbbhWBMvlK51EhoWkZk+tjKKfWOWzn1rGkKTjPFLTr4Fus7M4EizVEmGrUXaUAFy
0dCoqMnYljlRBMbCpzndp+SEpFu/JJg5ekyY4xgh9aG2nYaTwhIZpyQLTJzECKKwxLKvvtUsriBF
IO1lq8mMllF3QiywVtUzOM+lIta6dM14P8aAmtRqNo1ySvMcByydQd1btu27RYxzDat3oDGr08wL
wXqwShuFyauWF1w3DlhdAFhPtQY3U2+dIUsOjZTeJcba63TmjJsxZ4MC3pxU1rKbs2IHAYOSkleQ
eENzRIGibKqvglCEIepvsr8NCzqnITO4EmMF48TkItHBVhWcQDQDGAvvx3mLGTmM+ta28sdl10s8
Loc+7J9y/y4Ngzv33kuSbIppIGwocQPL3mFFg3clNpPwDtNYryKfUIJaQ1edE2lqUJPqaoiADrFy
rwKVKnrTZ7gFIqzRHro4Y6VWSGzFV5ATZDfZCgGJ0s7E/xQOI0UqSI/xqEfEgdjsDEnKGIS+dO95
qAVNJjlB5hY1BuKwvelheiaCZXbrRXOi9V08cHqIveStDFL0HjgpLONBzwwnA3JRouuLcSDzbXPe
rJey57Ma+hzYMOkqzF/hsR4TS6zL6FFR8UuLfifUydWyCFRrzl5N4ncT7FCvkOl0zYcc2Mh9KIcA
2eVNkYu9VXxo5qewOHCTZe0L4G9wtTwn0enbhEK+n4aYHgefLdIQg9LYdhGkL/VRIhVzUSbwYtJs
FvhzqI6AzfnEiDc0G0Yih8pcvSqIVKL4YZSGk9+KOxCh7/6UMQYc8HbMoIKgOQQhJB4vlPdWXG/G
Pr6vu+CtwY/e0IoZfD7+eBjLZYpwjQEObvV8ODaNue0rjofYxAIJS47+PiTeShJ0QaRwp4sgdPsI
5dEkD5Bzm/g4mwesPt4W/pXsJUaVk0mjh9xduDiMAltvBMTJSCW08OBEzGhsdQNc6GAWnECMkMN6
cZPlzNXscadqYbIAreJYNgHo+rCqaTkE2Uz/Pke6zWzlo6kYwdr80NrWwaa8LDgSy0rs6vTGhfcw
h2SVWIDrKcRVAwAFfu/IoFMpibysmNBAfJ94XxWJ7T8sHUO0SCPPigIfwYbuXSFRQpMp4IChgtXU
G6vjus08R0pNHoVVJQ6T5ZRgSFL0pR3VywAAqi8wsVPHlPajwtkboGmO23DuO/lDvKyKicyZZKWh
rY00LrjwWIyHeezlhfQkwtYx/Q9/uEgm8z3gn1ybY/Y6GDtrrDe6NjlVM4P+fMbOnGRKc+kPApuN
9RApLfiUYKuYDz0MgRJcsHppqb1Gn+0izefcD3qBbZa+24j+VcIUCrr8BSwCVAK7KFGQ/ffQaw1b
cnViWXoamzP6sBQlRgLAtcHc/pSNt0ClQKEryuB5LexHkaisqOnOoHfqC5o5dcp6hkQJbFFPjzVQ
7LMKfi/IUfg9+ZCEyBlbmwWbTE6iggiWdnUQeCZiee+N053AupXWsA16EpIHei0aPZfQLC8qPRg9
sI6BhrW1dWxKqqiYdhE0PDMKUKSxLVFhdKO+okXaUOFVyKxlq3GUWeXBnujJBwY2iMiEa1uUiekl
4+zrJ5TcdDmz0c2wqfnTh1VPS5uuoJc+aHmx1e2N19p7qcDwmqyFRK8ZhpGtI5yFz5rW5GUOKY6h
cmXnR7lHmns/Et7nVViWekZpYbRpUDFGrDUVC2clwasuAR0BwTGK1ybNLkUpkBuXywLCRRe/Sso+
YoVM6QUK+zAW6ogcOPtIzdxCmBLxAQt9EITkOpjFgFeJkc1ShPZ7rVSPsZSuG+/ZihFfA8sg/lXh
lTYM6Pu8fIk9PpJ2hQejETeV1l6fXIM2d+yIa1yO9ZUdzJl+nnKs4zJz/70nYkwTAES/GxNkgdyK
acbfqHRnzuqvJ+K/uP+fJ2Lxh41vHbih+I9B/Ueby/pDlznZQNRRfgPDqeYfAgEYvB2abhpuiR8q
XW7SaXEJWTaxvXOeFv/kTGzzyn45EvPMwa/TZ5NVeslY6H89EkOiaIIYiedWJJN2FopoD57SqIc4
RZoV2D6KHU1blrGyyhRwURjbydpWy+cK+adbq1X3oGaMGUNLJ37IMyepWLZSHbKuyRKMBsnjToaH
F8Y1awXf4CB6X3W10HtXh6CM9oR9zf0jv/7MLQxusTgNeAxr2QCmJYV4HkUxdE7o1cN9V6JC1ZV0
PJQdsRQEqhhWIVa5SJyQNU6z410TCVd0zZUz31LTPYXzpoYxKtKTcW9JGsCMdjAvqZ1157RkMl8n
W1Oep7vKyNcWte1GYVYu7KByJflzIO13b5fTSh+eDRQqvPJiuJZyZdG8fk3nK70l/RkA6aant5aH
DRVn8mx8koGns9oYIztyDq+nYL8WSrTN07ZjHdKo6P2j1YLnMkLyH2qBsIGwCk+zum+VV+NdqwB0
16G+oG+KLiPxCsQNouTd0II9quNaB34TvP97L9i5hIU+rNk6RB9Tm9vOf3PBgin+i2Hob/f/84Jl
GEr6AeBFJo4IL38NJxcaN5jqn7EKPxexBhwKsmuR4lPJyj/60tS3FLyUbYQd/F/e+T+5YBX1L+ah
P7/036/Y0gJgGGhJuStlcx2U7PRFHX+RV+5/+WbzIItwZc5J0omp3TOWhH+TytuwZEvQSBSUJ+kh
mZu87AZDe0MBwyxwPlkFJmnQPnGR7kj/JSmaXRiMhx5gYJ82rwPqRYplaR0O+cNYP4D3weHCx1Ia
0/FFzYtlRcONg9JSqVF0IdhKMDSP4wUjU0He6gLp+gIjixO180WYbmTiDGwfqZna3amj9E1uO3o0
KUWSmoSPo1bCk6sZNnXxyZPDBboHb+lNgQnHMGdJYr7bEv45sbChHJG7jULoImgJp+smSMI1QhGU
j4ljp/lXkhrnHNgsZW25UhCV5jFxNtjENdGsyT9a87b9P+7OZLttZNu2v/LG7eMMIFA3XodgTYoi
VUsdDMmWUddAoPj6N5F5zrGsdDpHvtvLrmURIglExN57rbkW3dQjazVOVYBytEzv5ADGUpgP3A66
J4IuQlFoHJo42/r55C98OnDmZD42mcs8uu2WTiSie82aaoRYDsGMglODDY8XR2Zib7BkbYbqvdDe
SkFg3cCi+ZBPz8TCqeYXEV9j5fGqBtFHsPcd63caveFukpZoPg7reZ1s0+HREP/gSRRPPA0iPDSE
l0BDUH+9RRM/zX/41LT6/Pvfn3golI6pUu24Ns8Wk6DvkyjoNyrYBc1xjd97U/8x0tC2MudDAyuE
Mae5/di2Yme3WD0AN8wwh7/zxPM2P+3Rn976byvCh7aV2wa1kgm92BedtSFU4HYQxUtjxc+5089M
KdAfRBI4nJsNh9F9R7EUgwO1PSdyPYXOvMPqsMhJGxrAuxryWgbacz6G734xrWq4nXnX37VBoZ0t
2yDHkRekuo9STtjFi8zsW0w0+yR0r9SRGdY0iEMWD0Qo+P0W68pW+nDO2n2rJ4feZ/icxemjgsyy
TlVCH9HkdabPMTSprjp6EvpLmYttEA5Miccl0odtjQHUVVGeysJGB40qnOe09fOO9gkTDHNcZWgm
+zZZQ8TcKrQKqoZiQS2AoxR3cWvTOGvV+kEbAuR9mpmhGfZjDO5iFSvqQfX7dRBM66LAa+rqqAXy
otrLhOm+G06rEoUjUiTPStp3F0mhMugbhVVVjjjZGKf3pb4psHVnQXGp6IW55RdCFy/uZK4ajvY+
30TQru1gRBR+yxq6qPVX6cutqK9djilqR/wEnnQWMDLlVDDfCsDs7qhr6WtIaGQ7QZc2Wm9yZx34
WmFmZJXAMawHDTWlU+DrKU4ZfFUjvwuKq7SluLXwlNjlQ0KkdRirJ4XW5Nx3HGkrhLQXkrnPQJ+N
ytWi98BxY+3QjKjrr471pk3mQadREbmhN2U3Oe0L/u7UzfYJTY2I5gaY4P2EXcqi6VHR/FBpgpTx
Qzlam7jyj4MIVjZRqxDD4H4yQ7CK53LupaQ0VSKDKp/Cx6TZ0sfO3UDzpaYJk9KMSeeuTBCoFyNQ
42VDkq9O46YK7wU91IVMrRXH4PUwd3g6PJSSNOwmq0i7oQGk0wgKx6sGmUdVo1MmRJN4uL3iq8uc
9lGNOFulnWQbs5E00+5ikl80lXGaYdBJMkKCNmCJLV278UraU43uxEup4mCQbY2qMLiSsr3phf3a
Vv0G+8zSoYz2aX054RuKkOXoCFQqNI9okBX0KGEHEgunzQrzg0qCNvmmmE8jLPEIeBn50W3T6LqF
dN+mYJfa7b1FT24sXniCkERDGqBjR2txScOcrYcarCfLk87eaHzzxdYfzVVvXrOxX9lRhAy2Yxch
cEc8zPBZTsJ2vtRoGho0D1GVLn2aiSFNxd68r2kx2vMuqrwSm4DHGRM1muuwPvm0JQfakxltyp5J
troxaV3q4roaI6DzJ4V+xTi3Nylam7rzDPsd5qdn1yNxN0/EMIIr5tnJTzaN0oCGqam+6PFDEfde
XO1YJhYGwawqu51DlRo1V1b+DIFnkVM5dziRzMZYawXDSNQYGWPnklQUxX/vHDZ2OkWxv7X0dqkE
X2qFb2gEpDCzHaHmxZ1+65YvKk3qSnU37VC8itA8tPRzSt60EUivsLMVdgmIy9m1jRpeBQY40nn/
TeuMKlxLjaWNrrArEXGr+dLKkHqm0H7FSY3MRWnMXMTJa418M1fXKl+xNU7UN8ylGrCEgbponWbT
yXJZ4AQe+wIXrk7qRLWuMVaHOv0w6elJuffn4Ge9ZKAPEhBzt854ILGeTfQ7MdJfPt9sKk6N0Zya
onyUbnMt0nqhgNhsBhzaBiPK6RAmEIyndzMr0R1bnl/Hy4qMdhEQxZ0jNivqQx1Pq9TYgyClh1BD
DdWJeM2jTdbR4rJHWug8r1ZIY4uwR107Dl3xaIJ0rJIHOoYHm8RkPOhnCe+HiLn7Rr3FSe/V1jpB
vtm42UYZoaEkMQwsmj9xIHlalTvbn3ZBRORB6JzL1N7Ony8xv+sR07Rdp5t/dEECTha3rWapRLKq
qFl+VZBYjLL+cDz59Pv/OZ4Y/3KIjFVh8P3OzEMN8/148qfmslmdKah7qDlQTs7khg9TtfmkA2nK
VA1nhk39neMJg8OfHE8+/Oli/vmH44nD3ovBaSj2VRi6tw0a4ZWqWMl+qvLhvvFFtRk1kNqj7tyC
plzl0cFsT1pvv8ESp/LfdtoOIIhEHOFPb2F81dmIaCCa4ePXH2tWflMd7qNew1uC8dOFn5S256jr
1etOb+rlkNbRUUmLcGOSBoENEiWLr8d7+Lo++szy0Q8rJJ7g1kfg4kPWtYcs6ZH1T1gU3KDYxanv
DVq+LwTPkrDQMExKexjjq35wJWcr8xDTLg6wwedVdw6tSy/MA1GICzVM9ypWLzF7vpLZ/WX1Oj6w
wniJMIYNeoXPLrwtG/8QZdFVrbaHNPG/mYDjm8i/mlCbhZwwitK5mXCdKWM3mot2tqL1Ol4kR+Re
pSbHAreaDZO/ZYHzcbGVMmLY9qAiYYHQ76V43RK1Ow59SC+y31rS8mqiWXHBrCJSVhyDKQWeucl/
HOxTpxg3g4JtmDb5Lkfgb2oKaajhUsd5F4yI8E2rXKp48mrLQhTg4KM9Zzj2hnkGx2SqxMlnIi3M
8vuqvLHxaii4/TQ+tdx8zfAADjUgm1el/NLE6jZGD+GzD6sEtMjuta3BfVvJziwf7FCuegaCSteV
iymCcwDcXlUNJAq4EBMHyS6CnB57YoZN0Zr9itRZOwOTjToLwQGknINQf4ObhpajCR4aNOP2LB7H
JcY+MgvK8SHCxyf4y6m6JUjAXZMX+6zo9rU+nDX/ueMEkIy36fC1YwegA7a2EbBPbr/w7XkFphSW
xyQprnJGfkNu71u46LaC9azL40dl0DZKwT7Vqvdt1tOztyiRcZZHs5a+d+q7xK2vFdGbT6ZKWTn1
w32QPw1TuLUQJCRcygXaCDtjqKq1WgxH4uuv+4TpQh3gBpoIWVMyBL16dVbVwnMM7EYOshRJ2i15
csYg6IIRhFMxASSGbbQ3QQqFEBBGbGurlsy2tD/5wZdEnG2cCZWdHPX4oucajjYO3Iz82HCZ4G6D
dCIVx4cmESavbngZ7MwT1rBqc+es9dey/uKQD5GHJaJ+9mNEmqVSnuwA8dscQg7eNVmRWp4uOyNo
qEDIX3Lwu43im+DDJxXQqzgS6Ll+GrAVRrb+Pk/hF1CQCRILmKoIKd408n0qJVtavvHcdQb5BHCG
Qh+wWUvSmQMGdgrKpZ1VRCRMnhUqK/xenDPsg5sQlUMn7c4u4LYl6ykL0MYNz7LOvNalGidVhxL+
yVbLbxxVYdhBFzdmQLNAFiLYoyM4Ms6xxE6uFyLcaMO4Gppuh0IUwYu9Gm1n/c/e2uC7GjZSzLmT
9Re9Nsv4SeX96fe/b202MWDqvGP+m0n0fWdT0ZwigvivkuR73e1o0C6orQlcmaUkHzc2kwYcP9Jh
LRAL9rfkImzfP9nYjNm47VoC8cqcyv5xY7N0woYq188RwBfE5jEhg3A9EpeA2lpP2h2Nc7h+pPiQ
nbtoOpAtw3SaJgQOQblIbe3RbnTiOI3pW9Kh2i/Qwk0+QJYk5hisSlSHKcRFt8mQizgbYLwkrqCa
HEiA7GCrV3AIlQoVguVNMl4HQPOqKFjDWr+oc/6f0QP081MUEJt4qu/JTDx2cwaFEtbHwa3up0kO
3hCLnR4EZ98lXWF03/uQVkAUqO8GQrZSwO/uwdm0aCkqizo68x/NjBCz6h0p/bZPNWJZlNkRgXVb
6Ce1TvJNFZgEX7XlPp6ynST3ahLqmmBv5Jj9WsNRHPWTV7mP2kBGhJWeoTcESxNa4ATwr0KYMmXp
O4a1rdEQjrgep+TKL1HxzWhd9bcwVfvbFJHtSiiLRGveA4wLYW6EX1z96JAv0roXPWnw82Y7U9Tn
ejAhsOovWVyQMFwW6zalRLSjXd2IdTAN/Gex5Gz1lLFouujB3Lr52lUFfBsN+5rp1vdpEIYLwwlf
Cpp2zDMgQrZESJdPLggjGyG4jPGEIcu1c5SNrMlWPxxH8Lx5ddTtTeGSXKbvlJxMZfZsE99dNs75
19uIwGolbzBGO+lWdx5DrbySdYlb2DiKujxELR+lTXCdRrwN+SdK7F7rQ3+gTTszezACfA3zK4m8
KGOHTTFmxwrRlJSjSmpeap2S+GtJVFaJZl+Pn9viG7nouPCCc5bSOoji2wZ1nh30SxsBvFIis6f5
O8puF7n0aR3CJ8vsZKTmTSLQE85fYPBE5g5hqw9pSWRb8hria6mGPYe1dZDAjXfFItMOdGeXA2x8
kWg3LY5l20DK8DUb9tnkYMe4bvEE95LgNXyVE41Ye7CuZZQTBlMXyioOXxi/MwoJl0kw7ccueU1C
fIBTZCfrKmjGhWp3j04lHvJA728io4Jl7AY7ZegABFMDT46AeV+so+6615pzUdfwvwrzSH2eMJ5d
h7aho+Twz4XaXdzYOXV0sJFdpljgw4tZ6qc4CK6F2Wy0SmxLM76GZwBcZZg7ENrKkB3Naz40+FML
s3PGfVQN24pnZsm+fnSC7hDFWr/qoUQtNLodiykPw00Lo/gohrxeWugErslpOMcxskTOuVYiFq07
3SccNHxFfQzLelrK+aTbXCnTWyyY83eXrN1ZwVbBlF4i7zXaUwGd021X0WjdRkVQ3qkWPBvZW/29
047JXkkiIl1K24tC8TKFtJdKxfMrBI5tjOG07C9jRausazGBh6Y8mHaJCHrVDO0M49EWWSXsjTDf
FOtB8YOzq3A0UFMMIwO6cjQUBceQUlGvK1dcx7oPagdcVUMyU2pyDEVBBY5l6nl2Ldj1slJ3KYbu
hTKJdSLVLxVzsH/2tsm4CAgTW5ilz/6GX1WE/Lc/VoSffv/7tunSlXZB+87zX2h6P1SEDJoErn7L
xDQ3F2vfN06sgw4xY7OVYy5Uf9g4YbKD+qEJ7rAj/72NU/1Zw9pgbm2YDu4NXu/HjTPiARbo0Yq9
keLvKTrYS4Zyl4OsEdXJTZQj2D8gA8p7ULRL3xwuMtGugzTeifiuzMtDXU08gjUo8dB+KLLwHNTd
41A11JDTVaGXC4dgAjRt+n6I4QjYbHMm+g/M2CrwkTiBoznVrHjp10gH4Aqk1AyMdTxVzrLmnky5
NwMs4PRxUdrNt21o5yuZsXBxP6duvmvQ1LQs1YL7nTarV3P/VzwHRc/r81zYUltOPCfO/MAESnAO
7AdRfMnnx0kXE38bT1hrgZTA+dQMB1xv7dpSxMkfEIpGDUUTDypq1GXMg9vxAOcVbiTAQt1l4rDZ
cehMOHyOHEIFh9G4kuGm4ngqOaayyKxtjq20BjzHRbHIcbbiWMvW+C3r+idUgpsQZWnP8TfiGKxy
HJa8mG58a8v+zp9Py6RfHZIKtVEarOm/ozxCy8Lx2uWYbc3n7TTsrsP5BN5JfZklh8l2DxZ6m8iB
ENijiUmTN3j3aYYQcz7GO6NAtT1Z7+AP6FXriGgbVPUxM0EgfI35bZKTZ/jVSs4lQjYXC+5cNjhz
AQHlYIck9xTN9q+SZZhKo9HCq8n6IvrrjioEJR2tck4s7WWaslcbsXdgIxUXVC+kl4FOAT5f5HJT
0VeQJEMYqXVKeqqdGYJUlFlKRLpvHbIcqXs3ZF80pgJ56hLo6i61eVyQz0WwAq9s71d5/aCY8KB8
9Y6xEL10Ora1wpdljVvJHCKdGQ7MJTDsLcKGMeWklZzPrFVK+3MRDrD70/G6TH3Y9+MymBmvzDw0
/UXAaWQOIueBSDePRmQ9McFRz74ePQZhEi06pihxuu+YqbjMVhpmLOk8bBmZuqglRoGYOQz37F7a
PFqBC7jP8AaReQVjG5vxTWk5vJzanFzgEoFcdZT0ec7u2GNhdB7IuL2aXH9NisrSam2QWfkXxUhu
slB7Va3hxs+bU6GGV3NUjCHBCNv+fRp9Scdzb4wktgHPb9K9UL5W2YOU/a7N6b6q3FBVdhOIiQq/
WMXBrWE8VbgaAbTIcEA6Eh/87mZsv/lYJPz8NHscM/+p4QQVhM6J9EE0rMoBuMiVG8ecep5tAXMk
krtgqFbjpKz7EDqWxXfJHO8gOdBJS+y6vt2nfOIp3XS1UVA3otvVLmnc7Ou83tGlS9Hyjs+RhhSw
I2maDLxByFUUw/Rx4ydX/2L4HV4C2NRDsamGas/TTe82XkXpXWwd/9G717x647nGHzAPOn+9e7HK
/2H3+vz733cvC8Qgu5dQkVwx3Py+e9HqpMZUESNBJmS6wJb4fffCbf7fMSw/+O4RsHEE0uVkK0TA
9DcRtSp75w+CKP6eH/7wT3tXaom+CANBO7BmLuPUCY2LND+r4JzI/MgWmkiJ+Cm8RBnZQEYC17M1
UvP3pkQVn+DqAlZC4vDOr2fb27hRAfO4dvhWRzH5iw2msixGHytZHEGmEFp/r9J898P6MXGteJ0p
+noiWiOozkb95ljO2oq3jMEO0YRrLegVZ09KGdOZ8HHiCE6U2W06kTWtgs3AqBvLdDlFZDwTflRI
zXmzrRLoBTVBGfcNGC3JUbvp4cYI/VDrNbvTRdG/Qqdn1LhiYV+giVoUobIJo440KbqOgG6G4avE
oudSW2UVDOrM2Rtu5E3OU28qW996LNXqKvbvJNscLbtkI0cs0MXguUG+rJJbYCQ9s0+lMEjgDS8+
j32PN9LvqKOZpNFV247N82TR7+vJCJPvWnYr/AoMKkY0SE21zCBiQ2wq5qKCFvLImHp6z4dhDQN1
nU/mnVMXZ42xm4JVYWrtpYo8DA7TOsBZXGKlqPtjnpYLu3vvmbfU8GNrEhXbAVHm9GxV7ZpsTQJM
wYlxWO+JxORSjUA42ZM+gvc8lk/Ml5dZYHutKTCBziHGaOrN8mgC4VLIYFtzVLuuZz4XaUK3bOjn
2rDyS9USvQ3Ki26Bif/Cfq71Hk6R6TTLKvRJ5wUBpoEC80GCZaDBipkR5vTN7LYmgYmWc9AYy4gW
tFD0g5x70pp/VOrmoM296nzuWve0r3WylYlq2nUK72Aaunw9UMGQIrUkenUFOXEt5hIHofa1Ss1D
FtQmogZKoaEH47hDe3Zu5yLJdKdd3LgPHdVTMJdRLuo6mo72KQB94knKLc4GKQHMuauezbo/xUmz
A2173xVsh3Opls1Fm0315sjm8Z+9hrpMWVF+6ibUjr+oAH4TnnySrHAk/+H3v6+hBloYtG+6ygl7
Xif/0zgDRYiU0+XwT5fst+HOf5dQ/V8atmpGyjiqZi3LD4sowUvo3ViVf0sv/luKFYqcnyyiqAjI
bGIxZQL1yWhV2W412ILOGUP/21aZtvbI/Tz0TCxqGBJtbqzyvEaqid9EfQeGSQaSe26L/DBUAbkY
fvI2RBifXJO7bJ4xTgEWD3+bNNHZNZRHWFbXKM842svt3K4xOvh/PLGxArVnyFejGPqLZgEAHFWy
J4py25C1UaunpoeRpmr0XZLHflJp5pD3hLTAYlSOdsDKAebD1CY7fogRrGkRo2OOO5W1JjXlrjGN
LWr8ZRRwltDeRTl5fRWhQ9+F4n2QTEeChqOayW/3eK3tcVGo5YV25SaOBB7oV5Rli6hUj22+7SQd
fYfs9xKyP7ZIHQAfsItlpkHTI2t4ZpomhF/kcD+diq1IaWIPAcyqtB9aAgbSyD6UZARDCFoak0Hr
PbmrWndpJHKb5uhU6iTat4FVvDh8UNDpshGrp61cQGvZzHqYzuDHeZi0S9WpgDOkF6rP6G9BV7Dy
5NrSoWxKYapUdU+ir8kkDqUgUbtthoeyRw8RdwS2TSdUmospI/NR1RaxmxD+jtEGsGwSOTQ4SPnF
aMQBdDGp8B1o+GVD6Rk4bWuIa91prE4myLgGMkOLvuieIOll0znrQJ9hVJidleji+gnOnydad6sg
m4174jSAuhpaVnz0dsFbwKpsm9NSdJe2vaOCOPelz7wBHJn2FMx2biXZBc2r7vTRpsiYnDvj2SnE
Ph60paG9zssejaql1lCeqUbLwDw+mgJNvSyb45TcR6bbbLuYOOyU6Tmzs3YFMWvnk5idZv6x8F+M
4JsMbSSDcmt1I96U6omW0LJHpgOw1yXiFrXk2kYVTPBtLg0vme4NbhDhfhsICqb2nLDXNwF6Zpge
QY+iwDrpWfNiYVJwlJ7NOloWw3DdTpzXcUPloG+NdNEKf8kyAUCP1GAFmpXvM5Aj0jHiZvQNL4i/
QKPaWhhAxBh+KSyyDYW5MG2oAA7faGf7D/OWbyvFyaUgrIsSH0oBIQYTnElLs1xrfXBJK8E+6AYP
sZJtLciCVleuShk+tZF1U+HadkENpmFyKsr0gEL61Gn4vRukWVGq35YRlna1gx5IXClQL2hb+D0u
Dbe5qegcGaQdMYqNr10fo4zZxNdTFN9FnWKt510EZC8cm/RFbe0LEWnSU/p2U+QqdiAnxOvTAE3p
ZqDvBmlNu1G0CcuzvNYYF0/S2BfRtJAttIASS5HaJJYnZj+VCUCrim+qBitMV5enlMR4voQYL7F9
tHrtwcTQSPbqJtavWuexHl419ZIWFoo0dOxiqtTbXqMZG4zVY5cS0oJgpKbtMDYBrOKZsJNjx+ny
Y5ZVh7gMjgD9PVeml9ZXr/+5myKCZs7oSKHZH1BBGL/eFB39j1aLP/z+fzZFm2BB7ICOg6f5tx3u
+67o/Es1XcSaGnJN+lGzqPvfhYWw/2XxL8LVMFOQIP+hLcaPhG0IMkgBBiPAMP7Wrsju+kNhwRtX
uQzbtUB14eiUPR+nSZ3B2CGPUmc3MUhKqRKCYVOX7tcPhdf5dzPz/8m77FxEedv83/+Zy5OPFuff
rqLTHqQaov+nfypf3GxQgNIq9g6L1Y3oLzGPzLc8WakxzPTVr6/103f0/VrGJ0JKpeG91XvfJrH9
kEV7PSa3LrP/4iLzx/LpDWkM4GhZcp6B6jnXax/UJV2X9CDuCCcbywfF7pCQyd2v38bPr8BBS2fG
yW3y6Ysp7YJyz87tXTYZSF01hnTVt19fQv/JRwUpDXkQSpz5UPTpGmOaRJLyFmISRJNy1638DZLu
ZbQKlxJ0Bz62xR3Qi8W7tXi0loNXL8pN6kFqXYJAXXzjhE8sUrz6t8LqT9Owf/LWTfg+jEsNUyOJ
Zv6zP3y4/aBP6dhHDmO82zF+a+gV/fqN/+wCTE65HdHJ84h9+vbsSOsJmbS4RTq5Es6LJuVfXOHz
UXNeT3h8VUTYwOiE9snA1MaYWGcA966uIuyaJqEj6Vbis+la56asxe8Rh3/6if3si2TpQu/EkNng
JP3pE4tCJY0d7vmCRmjcDWhTqUT7/t8ZF396nc9tiPltYfAikocliFvz0w3TlvWYO5Vq73SOtJp8
6jEoImJu41OAB97tt3//e7JsTdPALOgWJcKPbyvi1N1VBpebBbv+ZZJvv379n31LH19//vmHG60w
peQcxusTm3oDa83SYRU4/jpymjUpD39xT/zsrvtwNefTwpSgTiGkh6sFE3rQOn0DYqD9xTXmT+TT
umRajsbsDiMeN/inhdaM2GxKrbN3jdIQ+kZDYj4+tF/5t9tff3Y/fTffr/T53YSKM8SU8fZOVmLn
2PWlS6PLry8h5qfk87tBYAhPixERcK1P378J0oLnBtid2EBqWhiVN67M9czmYaRO4uDgTR4wN8fT
VqxDCxyqHs0x7y/+is98jvmm//hXfLpLxrptoUDwV5DrtMpek5vooC9hDBCF6Hrtvl4VO2U/bORV
uo/35ebXV//Zk/3x4p+WqjSwyw43uz2HnE39mipFEev/3SU+3TNFngedIHwDpNhVkJ0N57Vx/+Kb
/NnN8uFdfN6TC99XMEDyLlQdy4fDjDn8qyXwZ8/yx0uIT8+yX4963kfEheo4ipVyb5VHVXlR5/it
Tqz+Pz4yDoGcwQwaJNanG3PKNDtrLQXhJi4RFbpXm98Oyl+sfj99RyQtcDrUNIx6n756J41txQzJ
A3PHNTyAXWM5C5UwvLCesGRlv0fV/fnSrs2v94en7fsZeDYcfVwNnarvKLE4cYhCgaFsJsNONHlz
O+IWOSlukWyivvCsKD1oqTylMfOjSdkM+kwQwKGhpM6jMob7SpF7u2bsVlG+GiA74Hb5jk/SpVyo
47QpGLbYI8kncbQJYh2utEO4grMJB0jBzk1gB9eVGR0LEKS1YW+LkCaKT7SgHV8oYp5KV+6LNjpL
lJ+mGW57lCMTw0/FvJhmA6Hc8Qw1Wo9xdBhD47G3R+q38NqUL8xilprABqLNZrp+0ybpAf/OszUN
qx4CQRJ1xxJkaYmO1LTesdkw50FooTy2TGgifQD7MQt54iodlgoBh00td1lubK2U4JbsOnBUG+d8
A9CyXSZts+M/4qYnzNrtkc3Wt7raHwS9Cm26VQPSzyTcnPys0K/pGn1dl3y9Fgzo0H9rggDJu9yp
iJUPST5qG3VEUDsSjMbtsu3N5GAGYFCr8KrK+qciN2lNVHSgx5VTWzXZZgWlemU8liK/w48CYFNN
slXRlXu9Vy6NsFaJiyA6aQ7xFO7D0K5XltOTFOSQdj1PCMgbhyBTCcvY5Gl4nTZyFQKXyPJ6HTSw
oSvjzogkytRuk3fdM5zstXTmXDwfsubAQxGWOtCLZEMbrlri7rjFH3DHxnWr9JD+fHOlxYALBlPe
JdKCazLUBzQeVxoZOt7oyrPN2LQrMmYBdXL00biIvaI02fCm9pV6AQopQUmX7gLmirWp/Oi59BkQ
61Vxqnr1JCUfQFm7mRcLCu56DmPIEPuYWf9FNBIhbG4hEdWj21G0a1OrDgBWYGcMOW4su3VgsOS3
kUKTJlKUU0b+u+eMIGjrFken7qfTyR1VGBVTZcB3lcGLHanDJrWaexmJZhPPU+soANtfGIBs+xrT
C/E+c07JtMcUcfAVBylSFo67fnCAnVCkQxvzY/PSpuItLDnsqPW5Asy9kLyY5+B/WXW1vjNbpQZQ
Y6J8Nm9MuoCkaxB7MjL7rbIYEensrWtvncoCZW/cjKY6eaoAg4IZijGidl8VurXsCAOCjK6vTZof
gFGwf0VReGX1IKDMyCBcSA7jIa969ziYqY6Rfmz3mTDwOyGOWHSBpS1KmRxjgq5E3qL2icrXKko2
asq3Tsu/xqbR9WShdkjNJo2uom5Cd2id+tCAH4/AjvNHl9twkCdzVjkPmOtIOpB9sM36cl0b5Icr
fIYj+aTKHCMlvig+w6rZU2PhOvItnxQTq9nHBdySWBGAamX+NY26W0UmFxOvSTxYvD4QEMsnRDHP
Lj7KJ6ucATu5CedkcA9tR+MOR045uSvMcmsZmrtERQNu98l2UFUvNFAkm71Lz40wpKKajj4IKwJB
sOQ7wYJFCoiQEW51s76KBvJPBpBNhYUZJp3V+ym9YJ59Fe6cUYJyRAQdwXHZmEqIy6fjwJL7R9H0
+FlwGqWY0zyw0pxhglo71I1xQZ1/26swdPMqepEtcmr0USau4FzeWyqGtFHBWGQ276TeW1MbLCun
OSipeiAL/FGx7fJbja5kmemMdQxnhSbaKxNuMlUDz55sGHlCIomIn9CXkGjuctBstFLJd0aSPhZg
MLukeYOs85L7UG9sMwfpVz3oGrQw7O+eBadFCuNGITVTxpiK+ml4K2xtD1ZmLzpoK5i5DXng1qf5
nKxFGu4nV9zVWMWchFyCrt2oWbnSDNKe9e5+6ALUY+O6K7rtRGdYFcRI9BGN7MYbpBtuhdGtJzt9
NmjHMdXR1wPCMQMJRiPsG5PYDn+ONsubO8Mcnyp0MyoiRVfFwtlrwR3iuUNXR540mMqHYkf2yskR
k6c19Q1l9lJY0ZvehqsBO3k3xptISx6qxl6VdfKWWco5CypPAbyagxjKFfSYdbPVQh0pp8vXyVtS
bMLJSOrKFK+a4ValpPtsGCdd9g9SqdZN0VP9ZchPMpaGXNwGTvwiMmPtlM7BBfIT59nTQLu71nN/
j+i+P5XRNGE99HVCapIrs3fojhYJMJfwVGILRLf0pmrlvqSiXUgLvpvV3PqYJZpeXNwwfHYcMgFc
+aRE1hHqy8nwi4fKsR/ADStWfJ9p8p3B26pxqnXu1/sWFNReyHxpNl/1PD+WAw1yxdGXbH2b1CDv
NKJTmVpbK2GamspgqU7GBkTb2jAZPk5IZpXGvI11CMZQGZF8rPyp8Qrd3NVEuPWOeQjSfN2B+LbF
Y+wXT6kz3OXM66YY6asryGSDPjRMGpRILbzDWIze1vIihoQRd6+orHcnKjGeC9ZwLVrrOfg6RC1z
kh5SQj1/BTlNi7Sh+2yNdxpMa60yccABlFUEi0bkKM8uAd20w66LuOZYbflbpxquBlfd4F5YW7Pk
1+/wlMXuqTSmFXBuMiMs+5BP+SoktmxKi60ayaNgnFuMT2Rb31ehcmt2pJ2At0uG6pEj1HKwu0OT
13slDh9Sad+MsXatELWRxP5DrRj7zA68zCz3LlPUgTw9gj3f7ck+4k28gOgDXkC2tZSl12by7MKo
jqundPKXalVxM/THhvzNIvPfphFxJ9u9M62msbdY3vrT0E+61yr+U2vNiSr+DEZq8nMwG1mdlqQK
M+52fecfNTtcR5Fybux62YzaOQsTcOp5pG3tNGDr0pNzYipHUODe0DBp0IDX1cVgegjtznFmPqY+
mKAqwddnOPQ5LOu9FPXastxz5BO8pVTchlg5e3NVmTPxsiP02iKgT0WG5RJsoRr+DbZw6CqQt+dD
Y17IPQ6dJSrSzf/j7sy24sayLfpFyqG+eY2+hYAAHPCiAbZRd9Q3R9LX3yln5TWmKDOy6i2f7eCE
FNJp9l5rLuAJK88Se4cJBHXGhdzPKwctXhGTbmGTnJGX+SZVczYp/jZ1bDnrynFL+X8Tmkwtlr3C
p8NynN/1dnkBQbejxkmUutWu3IA9a6HeBHpzWxjQyVwa5hlvkCpjeK5hudSgdONwvSnCYpMW9iky
iRP3H1DwzYU3fjUT7yprvSM0h1Neuvg8ye0AFrHg+2zqoiFRQ7+pOmMV4A6qRbgogvbW9t2D0jhX
ssHsSXjVbWMRo92bC+EqS822aPYlaAEVe2GBlYDw/hqbPLlVYVxpY7z1JB5nz9kIROUqAenjXZcq
Zz/W1yhX9tO8443d2h7gcrFfb7NsWeePoUkfUX0MSDDGnzs3K+3Y2cOVItqjXltrrwpOKruAwWnP
eXnT1fI0Wv22t0xcL0RCCTKyeiwx4CIjBMFB6NzYhr9NdK4EF6Yf6DcB7qVQjOteL++1Wp9P05gj
3Z20AD+SdjJk3o2Z93D3oy2ytWVmxNemU94guFvmLLOVLBeqYhFKpb5grZ9FPc7c3D7L1p7Tfbox
KlZOw3R21lgspxguO3so1eESdMG1w/83y+xgFt6q0MedW9bXdYKzvCnXIwWdgbbWkOJV9r7Fvo0U
gjjwPJpnZnw9gez8Nr8uI/uhFv6D0TVfXRjVkveho8+Sj+1Kx2za5M7WnBYRzxQXJG3zTmkfSh3c
YVDh5KLLiNhTdcO1W6CMdMXckcDhiiy5DcbgOY5kN7dE/TDUEk+B/P77s+hHZ2tXIwPQUVHfOs67
g69SOKTrFL691cyQeOKC9CyIZZ9Uo6eYjn8/HHo0CWjgQ5X4kYfxplTmh1mL0IkiQU+W2wJRPIlQ
HqLLYTY+m+OirD+pukz+nd8OOF32mwHZvClFNQ2Y1eEBvCSbR63E2n6PkxNi3ckH4593Nwmpq0id
nOese1CtZD3CesTBYP8rUvI/Ho8/vAHEjZDiPTFz0Cv/+n1ka46qP30f3OeF8mzVl5Sgtu92caS6
wao7i77+F7/rmwGn4tibG+DEikaaDgNaGTuSIEU3mX/y6Hx0j99e07t7TL4QiJeGIapILFy6g3r0
okLE1DHpeeHl99fzUSXr7WDTv7+5HnykZRmJ6Tlt5ZZLm5ZHjorik2rWZ9c0/fubYXAW9GyYuSa7
J0KIjDNMvYtsx+Hu95czVcXeV0veXs676kzSh92gCcbZ68doU5wmdwR0hnxWjovfj/TZjXtXn8tk
aeE3YSSzuw8xC4XN1/GzbtNHtZ83V/Pj6X9z17I66kLKJLxtsALVXfoEEEh665Skxk9mkqmK9Jv7
BoXml9+niXI6zVO1UUHZXMqNgf9WW6kcyP6Lu/ZzWpxYdW+fg8CGN6HHlOj0gAyVe1NynH3+/RCf
zLz2u0cgHsKObaVHFdCy56HjEi9z/v0IH/70by7i3U9vw7StQyTc2xyUecjJg+jqRdeIT56wD3+T
n8M47zoTKRXFGkTmBGIgrh4dRKBsJ+pM4AbL31/Qh8/Zm5HeSbAGwxq9oJt+lQzaPeBMf8QEt6QJ
vlSLR59z9e/H+/jKXMySqubiPXk/Hk6IQcJD2mpYIlzOjMbAzqIk/CCIP7mJH/9WP4d692DnIRxe
vWKooqzXhQDJUrrzjGSF/+2K3i0LVFyK0IwZZqLrugXlh1qby/yxbuv/8YKmx//NnECpeZRycOxt
21IhwIoYIDFt4uGTF3X6M/82IRg2lX+g0C6xwr8OQ5XEKSTHhq3ToYpFbDYFzH323H0yyPsGhJV1
JHFD0KSTKGZZ/5z+SwH6H/cHHwzArshQiXAmk0zH5PvLzQpaNbbyMKUzmsdzaX5rs09aKB88Xr8M
MP37m19DjpVdGj0DjP25UO6B8vKrfzI3fzbG9Da9GaNxitAl75JOF7mVwYg6jiTl+k9Z0H+8Ux+8
klwI7W/0Lswp1rs7VVst/CZ6G1syNHcAA9Vya6bAJWAK//5N+fgn+TnQuzuG0MfusG85W5nta/mS
kNb+vw3w7nbVte+XZsjtQjXXGY969snP8dkFvFvCsBPJgGBQWqzu7UBi6UBh8fdX8PEP/vMWvVvB
Ks4xZtnSNMtRwDXevq8eSHn7b8YgG4n4I5gv7/3q3eBTM7D5GcY2XKVU9OiHwG9UADD/fqCPtug8
Wf8/kv5uGYuGLM4qnZHSB0zRHaeSS31Bzei+aLShqj/v3T8yMAv7CC0KjfqBPaU02jwHv3N9Wh+4
Pt9//i95m/mHavI6o9FQbSiIbwOzzD+AoKqWgRvtx/9hZv/LN2P8wXxPWJaG4RP596Sf+umccaGo
8rhoSJOmFMe/wwHSJ6HcL8vL+0t/94hrgN9ibXCSXSuftFjxZzyCwcJM47UjynUV22G4pD7SQIaP
nTul8MvJdw8KO1CPrTuebHyNGEFRF4fg1LATE+cjo1UaYf8KnQavSJY5oNhiSYZtua3Rk9YhjQu6
aAQqo1UWxtxt069j48P19u+rfjwPA1y5NOiOkYgndejkrNBuKl1MKYUBYH9vq+k5id748P2cGIO6
345Jf2toU2VdQbJu3SKxnSepjU9Q/aKUsHic/mD5xhFk6WwcvlOzmmNPAh5GudbUQNuF34y+2ZSt
XHilucU0iH6iTO9omc/UXKwL+oqIkMtZqQQvheU8tDHNjja7F5qKYZXYG6z4eWRt8FtC+ncX1FFv
DdM+irbbeIa/qgjR6tNq244dJSpzo8ho6af1ykzv6rQgvRBMkgDiIxqseGwmvC82yFJJN7hz1IU9
RTqDz4+omwUj1PphqfSPsr9tpyYE7J18ACjkJMu6fHTzOzWCMmHfoh8cSKFSUD+nU8sztAmviihI
Lrl/64CciaXV2k96klxal3BpKY6OkK/5mG1b87tKP5GWq18ssja5iUaIQJmXzRXOir4mNnZn3GuF
e9bB9bTGuDNqC//va2IAjsE+6Hd4WmEqIA0nqPghZleeFF/D1vuWOiNWyfGhyc1TH6b4hghFWca2
xxHRtBdGTMa272wysJXpOGxzM1g2TrVxqXmKGkRh6RwLY7ixxmgVjmvHfbXCi7ApgtrFzh2/acD0
QucEc2ijeph2TfSHiUXD2Iu/xWp3MGR51TbR0Qc8q8WkNdlpMus77cUq45OWk2pZlvya46z27IPv
u3fCfiztmykiJQPkHIBzCGp7Z4nxPEYTM/oiGAVPLfi+u5TnqecLaB1Kazr6DXj7Ju0JaHn9Mef8
o6dXhBqmp8NV/2R6fa8e/muOevP5n9PrpD7yEJpMk+s7Tw0qSY41HG7+BLq+nV7RGmvov1QWxAmm
9sv0ygrAXlu1sWIbaD7/RngRYpcPpleIbtTFXJORfpTx3mwZQ1InzKC0013pQUxvdRPgB7bWnESL
3sMaINd6RqKyhzPCjccXP063bt1s6MzftAkI9YbXtMUlbqyLACE6gEvFNw9dItSDPyYZjK7WWFOZ
vmuLYWUHEstgpZ8qCzwHiCpBrx0x5zhLSjiJrnlobWwbbZJuSYYhiTuwbkNE+C1e9DzUL77Rrro6
fuzSL7VzKyjDpxStMcvweE9xJ0MiruACAIKsV2opjlrprmPkUHG4aIPnEYZIQOKFKkDUclIZTgPy
kIrCPPL7yhKHmp5UnY7k0OM4M4ajH9H9m5zIzC4lBvGFo9JRSfPXPMT9qAyvcZ4h4u9nes87FnhP
EgsGXPpibat9hDkOv0WaMaMFWASYgmca9oP0rDH31dpdbT4K5sMg08mpBlXKPNn3twHca+bOcHwg
rpvuM0GIzKyxrS36SXczzbjdl95Wr9yhXDfMy1Z6pzBLVz06Xmbtjtl7YBbPdHMZKsoKNvzGT/V9
Kez7qq3t5UB+ol9dekKDE3kwUSHUxsUIh5NAmGAHLCKGOAPZwtSZzsmjmGXxo6l8q+OMxG8qPhNd
ewieAvQeXgK7VJxiILRJ/zLqhEYUGd85X9mDsxywh499OesVfUeDdqmryUOKe5MyNCYm9RCgqpVj
N/fMcD1awdL1Sa6LptQne2512WWwycrQcLyYgTETBGPA+F9YsvyCeoPgEA+Lp2PgxFY0Cmvl2jIu
va/PqfPep6o4WHG5oKG/8QWkPy/eanW0EgY5UBVaREWn6Bud4oHeXRzd9QS9QiItMZcWe3e86axs
7pL5EoVfGwJCgqk5rD47CtXpoNimppNubU2ZxaOOPERZ2noEFjBf9fQ+pVAf4x+wbZ+5XqMxrCZn
UzGXfvTUev6stV99eW4AjibtE0yYdZSiO1Tp/3bBqxdZZAf72Kq0jTGQtZNmOWhZc/zeZ+bkU3Vp
SujDSq9dBcPRsajkF2RJI+rGdVv2L4pxJ3EW2ZPFKK7EQcNzpE/moxgX0qBhwtSeARAvEkPdhZ48
gZ1ajl4RrZXquetjIqboCWgXBCHEtRO7ieMpDO80KIoOUUIAo8LhWcUbJbFI6QGKCp0eVHEIO2Np
ykthsCVTghuqnfiIzZmaOauExdUV90ADKgSg+IDL4Mpsrwza2NarQAzZKnKWVbRRsXKJGqYM1i6U
GYsUq5fE8hVh/TIUnGQ0aUwHmTvWsE4gz8IqFg7jbESOVWI4crGSDVG3tjJt7VoMitXMJ1nLohcv
oqceI1qBIS0LyQh7ICODlEXynPGsWd6NQKgw1CcHQ1uf5cVTT97RzgrpkGJ6ixp/0WCCM1VjEbCD
akJe08baK62OWOlkEdLjAE0NmpiGan3jqMMm1MZZjMcuZtcTwBT0CXCAGLnIw2yrgSRJoEy1BpKH
bGOP1iJ3n5qc919BWWnSw+30daEWNwiVZqkI5oDr4DcBgbQoujNFN+n3XmzlGM57Qktds0eIteNW
i7y97rMpDo1MyJTaH2e0ZiA3EnGWI+2DCuSohnnvRPaiGa15VGrHqojBeOHSNiFA1SpAQ2ofzoMQ
yr4aul3RkFoRJEfQL2ix1PkoldUQyHmhxUsMa2stxvwGf5dd9IId9vdRI/oHJZqb5VwcGeBIAuZm
P57AQ68Do0OrRl80VMptqRN5C7Vy35jmQ0uTsrC6+wH/FeDLR59bXjn1yogJ/0EJAXN6j1afwBty
OTJXSeeJS5A1Yj0ifqKt2irbtu/3Wiw2uFtK6H7RXq+LZVL7r2hWD4nTbqarzH0FggbxamXzoNjh
LNH824joV7z4wEt49HCFwpYqypC0K8IB7ARg8PQmdTvhSSbx6Bkt1581gn/kNgm+AlETWHqJSYaw
4FG6/N0pFFDPr/SGDz7/c5uEX1Xlb5qug8P37SnU+sNQiV8G0vAvat/PbZL2h05JmJglGz8V9i9K
tn+dQtU/pswMnA6GqU2OMOtvbZMm9tEvp9Bfvrqmqu9KEzVyuip0nWCHLCcfd5J5KpyXuhoX66IY
mocsb6CYuUGiPhODZ4BMC9VwTZ4FkTE9wWRA6kCmf7cFR1Bs8ZBrIRTVKy5v4yvNtsydTcSSkmrV
JGY6kBCDPgvoOD7fMF+7kACdDB+UF6wQyO5RHh1THd0BDG6VdrVW1+TCbjO1XfnAW9rAWNrhJSIZ
VamOqhJ/QVS010W+zGgKpP7Gc065AcEArmut5IcqJ44Z1diXIq+PRRCufT27qkSEpFX1d2GqIMEe
iaQxSuVA9hdblfwGCQaGf39vR09+0M4VtdkZnf4QZyX0tkKBw+1yVEe2Vif+/eCN69pSj3l0NVrP
ufMgjYvay/u0MrAWR7T5zFFbGiZkaquYFJzhuAtU+TVxNCgu/ToZ4zNuo0fLE1tcaPgen/3uqW9a
YoJru0WAE5+lj2JPtoCwq6PZuRu6CeucxdzQ0n3MGdwZoqeCaaIsgzs2wxvqHo8pq2qqNYchyBdq
LVY2GKcBUpBMok2Vk5GstCg2I+e17ISG9adsDxPGtTSLdW375BJkxyRwAYOHub8Y+KMaUiQ9sra+
U1+FXXVfITBL0GiQleD5cMKjeO12JEiWtr7y4gJIaJrNIREdC8mKmQzewhEcLlPz2uw4qNlN5C2G
Sm6hU4GN1UYknrH+iEJ15jL5m/wWZQo4v1IOlRpdmgbhSxYBbPW8ue0WT4FVLkq0rhUMD8sbqHBo
xXjQLfPWKgIW1iY+N6Z3rKRyb7aueRV5pbqRSRkvQ8BHCYIREXyPfePcxalkG9UTV2nQfIm5jrir
rjLX44awS2jTvdEWC4O2RhzY/Pph8lA0AcnNYj4YhIv3+rxGOCSQzVWNRnIaCCcYEnB9WLDiZUuV
zwuaPX9o1jiq9lRKqYwLwJjwktQxWksx1HD6uoLaiVHNMsP6johx2RJf5mOUjxwPEUlUrkLKk2Is
5l3Dt2zu0RW3VCwIxGs7GpZY+0t1HStyqUXpoiNW2yXXwkHv6jnEV+g7KauNj0qtFZIstXqpdC+e
eRXEB35TpUHEHj+kGaUA5Tv75mDE2JxxXHCu1LZek601CwzyoS22OsrB6blMITYVjF5u+yQjnNms
syL7bhEuio9oVrTHon2pEIYbybC3xb1E+h3CaO7Mq5rNi2s3pMMWoPcm9yDy5HRTEoStMPW4BXmq
ZX7vD+a66txvsAMADuQu+3/tG3lut36O418zIUIlsScuXUa+lTUeRO4tREwSu3uppHZG5XSjDSpU
YAQ7LMqXLE6JwoyjV2o65qp19aNtwSrRyhHKqK3NAvS8mfMtCDrevH6BRdMQoC9DZxWkXw2YCY11
TcqcCE5EVunFKak4LozD2kmD246aSO49QtaHgEjOHWosE7ILB7dN5AdrBJfzLOfHdYaWYID2RW++
TdvvXOdBKMYzNs1mOfak11fdYxSBupFUykh/UNpdCRo5Ve6Kot578igSb06lqPOPQ3MuzAzev1ja
kcUmXHLGunPtSRt3MBt9mVjbMpoApMDYrpQ2IZjz3lEKdj3EmdNM1Qmlxwk+pConC/wQ415maCkT
TkyXDMm0o88denh5/80Vr6RPzHR/74twb9Zrpb8oEriVmWYLJYqWCWAxL9cfPfIggb3O9EQudUND
iyMWsqrnsuhWHkdhXyWVlbzpBP4cWFedyx8c49WhcInufyUiYAihPLtBuvEigoBM9d4P0pWEhlVb
nEU9Mh/05pwlQLuN60ZtrxxdXXoWQFYf0EpksW7V83ESeJvqAnoW21wuzEavF4Ia0zcgYFelBarR
9RbdaIBQ0LkPHEu/N0m+cmWzULtmDXNu1pYvqX5KTWykWULSobIjxghdSLPP+d1bRXmIiu+4KWYj
W14RlkRwIuMfIUPKNp51tb8zaVwsnFHOKj08tanZkno8VgSN6Bz2ZN3ujKY5CQ16WJU9RxG3OtON
L23a7HX5ZHlkw/B6wazcDFGx7DyUxp5y+mcXsjwLQxO4KY+6/CeFLKBYv+7QpkLWu8//3KFZ5BGp
iMcm9KIxmXp/wmE4ybLJwofwJ3L55w6NOCOaqtCJDJ2m6g9w5F87NB2HPOwiPLyUwExc8n9nh0bH
4t0O7d1Xf98hziNXcnpz0p0P7JYqLpujZjsq/gYVPI4B6LicJ3eem6AutdYxkfSuHs1FDFe5iBdY
9ae9kuaF2yCInowoX5ZdtCzse85kV6L7MtFje9FSatdv+uJGZRGrpl1NIG50LVlFnFWF5AFnPEWu
vMQ7xiClGnU4l83Z0Tkau2LndY8uEHu5HmW5DQjODqCcOt4uAJLMAz/TnGRhIJx2yUFpmYGIf1Yk
cQKECoUxaz10xyQ5ay2Cx4Qob4EzYSeqZUjFFxkkCbMd+66vCW6nwtexGIhVHBKdFPe3ReACx2L2
S8klUfp5jKi4SuWXvgfJAeopIzI7rsJVpZlLoZBfxGLtjYCwtPBLEtSPhW5euRXFoQqvhx4ehIEG
PPHrjR0l91Vq3gUuoUBVY271SNtZCiaPyn5gy0Goh2N0cyHyJ9sW8LFk8OgkBpkg7Q0px7SozYSV
yVhinljEmXNyvAbEo/lQs9EyKLR1lODCfVo4V5b7EprPZfpdSa7DOsY9dtBD736o2lfDrYJZ4mlH
H8heQR4ATOWiNp7iCW+WAj+kEAgZbhV4z0VQnrLkSwYRrZZqvFJgpKnZcA4MWiVxzHlvRBCkFWwy
cBr4MNY0WGssYchsiZmFwTZAWdA70hcs/TwO0OJVohTIKt8w/a58IG4qMLdw6mkQ7QsyUJyIxAHl
HMjrKK+vM2bqWaap0+nS6Wa2Gz6rbb+LoBbTCYC5+0RWloJ3TtHWNpanzE4XYYAzjce4z1mazGtB
JVP0u8b6Vni7Gk4yZYVbCTeZ5sxCaHvyA4iDoq+iqauC/xe4R3d4TiAv581D54hV0V6smuhhKD8G
lOYaWnPqkIruNMu+QwILztJHx2FPdOeoW9SlSwZxcBbQnzUo0FVMOcV81ePHHMEcBcO5m33vwqsx
c26mlO/OpCLIQ4n7d1axaQyy49B+k9RpRgjUnh9ttYitQQgpxcRdNFFb2/nULGvNbD/U5mHMicaA
lFqVF793rxzjduBUbk7xxFiuy/xmKOy130BDdbXjQGp8qFprt9I49pDFrm9VSklj/FxpINbYpYV6
s8SXRdnx3s/PlGhACqyJ4Zx3BYRzsnUCtoEuMVA6FeCg3o6Vs4w6o55PNidNWvM2PmvJqUepLAyC
w3050zkuqG1CnllFYkA6tyu5D8uEyM67f/TyYxsOuTIgv+hQfNampiXyb8vP+8//XH6oOICSoEPh
Enn5Du8ICG2iv6gWvZQ3FBZCMm17ovnDEtMA90//9HP5ARaJbMlxaKXwsb/VR6Gn8+/Lz9uv7lAb
eSu90YQda3mSpDs7d3gqotjlRI2zrwO9Pzb7PguadKYP45WuhY9mEe1FRd54gORUE2rLkb3IyDpS
koWqRWsrSptpApsw2cE87iNmp3rNCK9V7MWzsooFpVXoXW0ZyaXRWWIWpyVTmblqtP5YWMFXtbPX
VVTundCfQ3w+yrxeuwiEAKQmd0GDZyr1545nLmU3rKIwwMeb4bbxinjVts1MMxJtmWgUL6W5d8Z7
5KVLk0UxZHEsZLCNoyNK9vnYRIuUJdRjKU1YUi2gZEUXU540djaR0LKucTUN3IOo3vLLQbl3rnv/
LuJNcXhj3BCDJ2+Qxptk8EbhYaZoQFwNa6OenFrjlpyTeWBSLNQsIFq8l7m6NaY+DVvBkLc25u2t
wgLCF3kfvNVuufHdW629B540b3AvRbz/NfNApj1pzApms3WYI+pCXUbMGVHF4ZM5RGEusRXOUvlN
YOHQY6YZO4yS3i7vHz0fH2kZUR6GvW/jTIz4ZTyY/EF+KCgQ0BRq1HVeHlgEF6nodoZ1UXrcBjFb
ZJumhF2fXJD/HAMvzNBnh3yhgkgAi2iAIkFWoGnFvTulBnRTfoBPkIBPoACWPerG7sWESxsMhIyn
GoqFaFsTRGAl2UqX4CIroRH1bVzZenVKcwFjkcwv7ybxynVBHmD4NSGFEFEEcGlSCP29QcpJUpmv
tRO+kjJaIqfAT0NYwjzqfMLFfKiWhQO3hVQFNcaQahwUOeqLODHyJ/Rx0VIh8mxpqoPDl+m/RJGa
4rEraONpi1iwq++wLyfKsXbEzA6DY6irrA7F0u7xX4tgn2ktjZctUWVw5baTJoP04a3v94cGk63b
YnC00o0ev5IUJNcD4X1jn2zUEo9yTSJ8guxITZIXz7cIfJ68s5wM5o7fX/miVRZOmaYbq6+2QeM+
/LMnYt41jf6xOam2mK1+V6m1JzfEO0Ykwr5fPv9zIuZ4gdISexgU+qn//OYc4OARs9lIUcedTgRv
zwGWhraHReH/P/VzIgbhY4HnpVxrTueKv9HPRrP0wTz85pt77wq1WVEj5WwKsUvgqjZK0O7ZNe+y
/lVLexynTXpyHEjsifsQ4SwcAs6mrvNdabsvkUuZJVKrlZZtzeChT9dqs0BXPfNukTZyqrbjFHeW
XJfy2HbDIjY2veqeQgDTgGs7FbDrlUKjWk03WLFpH42yowC2VSMCPXKk35F3SIphE/Q3nnkvCvZB
X3QfCUhF2907upJKLZb+GO635xIKRo3Rx2WMbtcLXrBUwm6IynoW55eY3h8t7g0+QKqnNILwU8ND
mqn9k97TUaa34noFLZh8mUKL08d8Saf0POakL2d+N+uLgi8nzlDjajpMVSvoehj+Xgw9HU7SjpVk
U1fmtdrrr1VqrBJFnxWPzIdfW/OcDkgEzK2jXJJWXTh5s8wUnQAla2Eo8ayil0d0HzqYcEne5Ept
4J4Umf0sVHNjdjIxaXRVe3SpSmZiVpglgUEPVGEynNbNkLc2AIWuaPazaYgehrt017WbELVmFzSm
+EVoPOUtAiTMRRUVwgpMcULpOpX+jLyunLCRMCmxzRn06NxrCbBpBvxepQ9pPkZFosEOrxbMO6eh
sHY5deci0VdN880nKKUS3jqjDsIBJHusrMFYNMYD89GqVDssyD6uOo/lLotfKrbCdmARO0XvLo3k
c0CWWhvTY6yHgSpLe602G51qnUy/dySxZtGplRZowX4R6eEqiJp9y+GNsBG9JvrEKo9N9GqQZ0pR
aiiTGamVq4p4M2lrS9ZMEdH+1Jalh5jNMvd+B21S+vcc3XiYrO1YUBh32mBmaPpLluoUL8cn9NKQ
BRST1CBjJFPX28shxlbPAjWliv6zZ0cqFo6GOJF8islU8NvZ0aKM8n52fPf5n7PjpJQE9W1rLjCv
aXr6WSWBgGXSOfP0HwRdpty/1JSkKjItMvdRJ/nR5Hq7TWW29fA+EMyhTV2wvzM9Mud+MD2+/erT
NvaN3KcZehsIS0spwm2NWVtxZCyS+Tja1lFhcqTkjByBgqqRhSsZKBjBK3WPbwAqhNntgkHcodC7
q6ssXidutA+nXadeUsYurwhMfPHh4gZmj8+0hyr7aOtLQVKtkUSLpkxOtqNAOR8MzN/GOmR20sKW
/CN96Q7eOW+8a+TmN6RnhJuiSNLVWIstxJplg0yhkONrRf9kZtvRHiDKnW6QcYVtRx2MtZ9XnM4t
e9aM1bIVATtuwk8DMA3Rrd7SC3OGXZATEacTKD+69zX0AgAX66nEooVfy8YlVn081AaxeUo4VTcX
yAN2/UjqXJeRnpycVJe0D9PeayE7yqS7DZMW/nnMyTQ41/FdZQYnwrGA3CiLscAfi0u7oUUftv28
7uR+8O5zGS7ovS+t/snN1SnsA90mMQGj5HKH8hj68T6RVJzTbIkwbOHCcZf9MI/89qbU2Pg4wCi6
S1x3gISIiiqTeTlyFi2zV7tU53UxrFunmjX4CjK95RgfzhHIkgrULEoHqWs4kS7wKA+6+2CZ4bmx
lEWL2VI3hn3nqUcigROMD+EXoTd3Y+4sax27fwNtN84gkclynniAsoZs27DPQv6TgIkvyqVCepHj
hi1ng2xeabM8JoxxCFCKV9B6gI1gQ8H2783LeZQp7iWyO9IkCKpAeOiNxCTwyQFBYjo6cwN9IjJF
y6IPmF46StY2IsYQMeNU4soRN/qIHCv7psifFISPdWodSjishUtApONt2OCfGmd4IcU8Yb1tblKd
Ng9SykrPrxKklQKJpUBqaSG5dKd6nel7m8g56XwBb/xmVNUketg33cV1X6Nx3VbBiuma8iHdOatf
pHZ4beMGjpoWFEy4clE/ZEhAHXzVBpLQKsMEbjgUVWxCSPXYUJdaEX8HYX7qEJRmCEsjBKaJ/ZIg
N82V8sFBITMiQ9W9S4UoVSBOtbrXHL5ON0lWka7qSFgdpKwKklY6tfMciSsUeKzbHA/8r/lAaX1I
QbkjWkaI0UyHI8RsOIpntXE1InFzspOC4C3Rv8lazFWKRwYkXr2d2mTPOqUxl1jSDM1cwbIwlPEV
h5KenQV9kAx9nZV7V3V2RvCGQCW9VxDhFYjxOvY63IeZjCEjjBbqKT3ZphpEfyTTh1oSvjwp+6ym
WvdI/eg+7XKkf9akAWwQA0ZafTciDkwHFXEhr8N4iHPj0HcC0g8A5Uynqsqjh/VbcZObOqw3KSO4
nXyREW+uX7SLAn2iVktoBRnxLiYHmZRWTp4g5VFMWgwNfO6hSo8Ap3ZRUaz7Djqz7++8inxvg/6O
VXOUs4uLXkbPdRbAQqpWWXXynGEZJOnzIPhM2d/1Yb5sxxIljvRuSVjblNTIoQYXeyHdRWwGW7Xg
JFvXe7c9owKdy3ic4SHf2bhxHTaLpV/u9ZgTd+pfy7q7z0lZjkz/wUvHVYpITm3RM9GNDgi2a6Nd
31s0dyZwVgODxJrxtGwSdmVWXpe7amB7WN+TTQC9CoGQjkK8gOejRNfteCBmBgJ3PHeTDGzMwYQB
7SGWdxMYCNoIBWBfSsrFTTI3WxpxEe81SbWijdnOxJu+cldhSroM2XO81LNW1PAUBDwc9r+I3kP/
qlIeKudRrYgvhUfgJYtMuY05XKqBS7LSi6cQO0Tb2p5CG3Sa2SJdRUaza/grwDPWfulfZKUurB9T
pbXtPHeVTICc8FQOL6rYDFq1Fs49YAim3MFwNmbpqyur42Sc09REmR93qwG6wJ5INveFrjxbbGOW
0EZDF04fL56HobXrtOqcVYSSqw9Avygv+oO+yH+Uhj2KxDHFYsdgx9RTPvZL5d5XDxq6cz+5tvVv
gfnsNTQgiQBUlV2BJj+aD+H0wvT2XWtS7tOGcB2FHmzG7LY3SwovHoFmcT2gb0Lvlef+0upQ0hpa
/90P8q8NMgz87gMTZq59rUqa8VrSXKmSnFmly29YRF2e+NKsenSmoH2GijVkSOKDGTWHOKNEEalL
mjePHYFAOVM1G2uvs6H0wFFyM24QdCseh0axd22TPJdIePtWHEYU5L7ubUIeTMe6DjJp7EiruYJE
zy5Tps+1/X/cnVdv5Ni5RX8RDebwWkwVVapS1gvRSsw589ffxbbndhjDg3kdwIYH1lSrpGad84W9
17bmf7C1RmJoSC8LcFiDv2pSYP2vYhA94G/F4H95/Y9iUMdNSAgpczRLZsv1czFo8DVSETTpj9CE
/xSDsvUvumSFCSeDTr4be7E/ZpbrlxQo1JaO7pvMBfNvrcy0NSniN1HTrz/6b8WgyRILZ3qj7woV
iouHAsauHwM2v1VCYKGCyqClmJCkDS3kxmgxCwxuEW6V9G0GAKMTLUC5lrqq5MrMfLKbPnVq+HzR
clyE2DbaT21lzQBP0XHICPJ7bnzrsoE5IkyRE7dq68r+RARo/kK0UumO9uNzu6ft8QzHcEJH2DV+
84poaqv2SH7emtd5229NFwlHm2yt7TxV942nDHdhPm+qzjfVA1rWMT9oUcLdw+nH6mzbbkkjuUif
o/hRXdo7cbMP3shmtL9YgDnqSWj2spF2tnIXwpYJr+mXNt+SbC+zVKgDdwY0JMAuiRryE2kLR8hI
diK8muwFQke6Cz6T4a6AVhMScyNvSR2rngHCzPvMQ9m+Gf0CBS7CHme5D8ic25jf+uuw07zAD3ya
7iNUJI0x333txzRyu3H2138yBgBLdlU5IFHEcUc+SvsZX5p45OctJvkzJ2U1yqEWyifs/g1wejWY
0ef02/ESPtH+N/1FDJ4B9+un4jn96rzOM0/8lgZP20zv2XG0Z3vxCMuxWl9FOCIdG+eDG3GHGmZX
2ACHPCqchUuMvJ52ttVXDtJ97aZfypnkrD2BmzBdg1NwYrN0Ms6z3ecux9Ve9anm9sFJl+6tdl/J
x6ZFZlRv1v/Gpl0pCIi4J4mbeBjMb3XzpoCCC8pvQnavpCxHMQ0RLmZQ1wLNrNh5Wt/IgbVj1rmG
3UOlbFRIFyb0AYO4bI72vXynvIp34s68J+HvAMRvMQYS/8jkQ62rU74FOTq6J0E5FvFbY1zj9Mtq
70BYkeVQAD02IqcQvXZxJ5JDzXMmkzjOJHMmNuyhVBDhFJ/LsGahIzc401VX5KulEtTcS0JFHUuX
ucHbJACz+opICB0OYvIhE/FD+aW272J5UJU1PlQbDwrzkFxoNxK6ryXfDjzxgGcJMPKnx+xmY/nx
rfneHuVnikgjsXy9Qxtd3c5AnLA03Mve5CL2tQkysWfvqXcUP91Ntr7Jd4YvXFi5NuNDmIPMoLgz
c5Qa6kfBZdiz3hYAE1Xjg1J8SdldwJ+bNO8DojAUG9VE8gQ/oGDd9L2vty41oA5Ve7w0k+rnDwSK
CjfmrttaLonnTmrfirfLDRTFdNwYDzqJ3Kn4NbPkW8XvCpHcSFAY58jmKUOXvA194mi3cWOrMU8q
MZ8OrQDsMyskVnS8Amn3gvi5fDceZl7dzTuxZLp2mM/ovMv3BVtbv8sQWY+lAHQ2utL6mMi6p8Ip
DsF9+VDcyZ9r6QCeu+i3ouJPmPYGoH+I0lNCLlCcuFXd28MynVOOsHJswEexlEA3YoECy6cbWYZd
eBm7O9ppB135YDyv1y0BW6bmVXChgE96uBUwrBFsTj6ruWAbmciTUeAY1Y7AU7KYJvkdgb/OeAKz
c1GugH6SyoPUczRifVPVN6tQWOASrtHT9dQEulOa1cpjrLHm0cHCXhng7FqZvs2vvrVq56pl4swk
jbf1vSTvZ+x7O8unUHQHlFI3w2N/LG6Sa3WjWz51PNGqbv8xcFSzEmMvmWx7eJ89H3Vml5zy/+yB
j4F3VtIMxswIY/5CuIzM5U8Dn99f/+OOR2mDhgUzOtOedS3487wH2BCiZnQz37/yY9zzfSovmgZm
3nXq/f83PAtLBQH0GrTwb1vt3xr3oHT+7YZfq4iffvDfufKISTtZNKwUuFdzsRR0WURuQ6i0BaRq
jVq5QqZ6KfArcinPw5BvE3W2jQa/Rfg5CcopyY29qiHBiIoHWeAQblBChhvMWbY6am4VPsAU3WZg
XMWeB5v0tpoKuGsnt9WX57BnRdmN/WFpm2syDdeQbF/hWIyir2SkI6rFdDSn5ZsRyM+klyaYiVxT
132T5c5GTtJ9XiNkDbWg3yeW7sTFckceMq8bRW9J0qvVphFzqeJ9qJbDVJocq4jdcOHt1HLczliC
y5nmIy0B8CkL2NHysUi1G4TtBNXVKtakrnxum2FXaVtxiE4K2JRI0kGKATYYcscMMkcxBcKJ+8qX
GgH/y8KGANdKwNCdkb5Mp6SXb2LYsCfTrjOsUEs03TAb6AIST4KK1gRUOImen9QZxlZUEJaDELQM
p2MVhfzrNVggo983rU5ttPBLRg3bNfdyloneOOZ3hj65IlJOk6gnqUFB2H7lyWk2ZwiC7am2lmOl
HjuLDi0Z3SGe9jMbjjJOD3I33mWYiEkDcBq8HpYY+8Os2ugpEDAjw0UFlAJklVjjtrhUrOWF9Blv
QoE+KIJPqrkrdePN2PdOA8lOVcenmR21trRuzY4iG4S9OuOzUpI9D+Emqt8762WyUrScnZ0hJzW0
biNytlllbbcBUVfi42Cib6n5AVI3mO5K+WNmG5FMHz26mRry0nA/jdFO6lSkiv1dUk2sSZeDUL+F
8w6pCJKQaGtUwMoMnNhfmoFSe3jSOBHTdj8gh4oJQZT7c6peG6RS0pRt8JVswonsveWuF78sdFWG
2TL2QGeF3ipCdyWI+1LXN2n0niHkbReU5TA3s/1APFTT8ar5LrIMSl8NbMfoicFWs/Dv5bKdq7ey
EV+UghZYnP0gMzw1u8amfDMjFKu6d3FdovfIyKuJTWrCfn3Q6EhLRfASnH9zcdSQoS6j/NJhSed9
dr7Gqn4ATIal8WBmmi+lwZtmDqeA1X7MsFVed/19bQ5um48pJZXMxEfs3VCvPzX0AVGdOa1xV0jE
I3KT6KuGoOurDnFU4itg9ZxuVRqIq+agNOkAA11xFOQI8HVeJOQJTcSyi1REsntFNl3g2tYNTs+c
K2pRmkvQkwGKlkqy0Vn55Kx+dFZA7D0cXXiW1V3GeqhT74R0fLcewfpuVoOQqDC9ZaHU1Pk2DXQ+
ILNbs3ASStyeqUl2bga2EDE60Vy1qg8bRev3JisreS7cjBVWw7BYzCq7pORij+e2UFdZeJGHjPFT
AV9O2hILsZjFWFw+14iIIRajgqjmb8K6KmKRlrNQ4zJ1lnXBxqLNGE8da7fFIusr2E7tc1q5pvog
EG7Dkk5qjGPOJ3xheWdku5lVngxqVzka8TZYl3wGTFiR3/8+FA6dGNzGyrZjzlNhpmJFuKDZQi0W
oNIObFP1yuJRLHbxUHt1mUt8dIenmbXjxPoxYg0patqj0HE4sp6UTLRZfe+WZDvncrhvkujNSKVT
baLQC8vDatheDPJb5vo+iYutoSdgV2vbrLuHdqm+mSaEJCPryBdG8le/9FNx7rXH0KwZ8mQboVZ2
OplSeUPEMgOtAsyoFGtgFS2IMasW10dQs1FxV8p8WoKodL43zP9Iw9N6fRKvZOLDNnAX/pXhSTf+
S93w2+t/1A0KBA1afCYOBhvzX2YD7Dxkg7xF8BsEjvyE3UBOS99vGBrBOvovqVJr5cBLcHIzX+ZO
F5W/syhStN8NT98rB+S54uqrklhKUVn8tCgqBQyzoTCn+2VR2pOmC9WuAGcMSbRAY5MwbysZgyEG
v49b2emlZkIPSp5stzp/YxQcQ43GPUKTsVEMEloFafKV0nokYcCrWOBgr0NiqqxWBglxJD4YgOad
SqLt0LjG9NGiZzWJWmySoLAVcXqW8oqVr0s8rSdRoIzQu3NxsnOqLDJfaPXD6rZVdWTszeqi6DgY
g7EGLSwQ4zcGPTG37XQGMHptc+LbRqyW0Vw8tH1B4oG81/LWQq408RnTj50kXLqxezaF3uFDse3a
8o5DuIgVJMLsy4K5trUM0xTJkQs4kfwbW2H4PozVonW+VgfKOezvgsrcKmwhyEA5zgQvEtLxzWw0
X86GjQxQOWJspzC+06LguA6KzTndlABdzWbaLuHiFv1yUnGD1UN0XNZxoIBTO7b8cCjcatBPJscr
PwyaX8DT8eJ0s7RX2+S2XnR7CWGJCgM+k5RgajJkpvdZaW4SQn5jXTmIRM3rnG1wnOlFMtZE5aap
rkpHUoF8FUC9803stJT2Q6Ofh4lOhwMxod1Un/oq89WG+SVJDmGTuaEKQWPBjzLSphE2HOBIS5Fs
hXF0J1pbUTCdQMgvCrj0mJvWnI8EhtraSluU2C7M8ZbdwDlGYByfRoGw8vQ1x+8eZcFREZ5Vkru1
SWEExQSaDRDTad5tf9uI94Qr2IXVeUX/lZoPcvUgstFp4ieUuh62MB8jk21iUzD4O1i0gymtCORr
HzNyKnJH1j5TlM5TLW11vTwW5rOJADpn6txX2HXQm2axvEXZ5qBtJ4kssPnUujJh4QXe32JhNrE8
i8G3VX8L6WmzcOCT2sPfMl3niGQrrShBCFToMRIzDWZG0GHubnGBRwBTLOqwnnoMGJydp9pDBjE/
wnsWlBDwyyY9TPltTz2HFG7XG196Ph9pVE8TlV+vHc32S6QaNKgKcd3aCl3uQLVIrKjoQbLGJMcl
ST1ZU1cq1JcmdSYB1LhY6+EYJuomphINi7xlVp+dimltSZfKAezEXdU7KCbdiWp2oapdqG618k2i
1h25ETtq34gamGBC9HhYeKiN5bVIbmGQplTNQRDsrEnjgrV2qSocS21rmt2uC/Nn5XvR3ZATzU98
o1GPB0YtuEFYH+oY5S0DLCFPrN3c32QCD3dPXd9Q31eDEDqVOF0K4Mj52gJE9AIxPQGDr37P5xnT
4xLv05TJUTpp4PvcrF7jVmbprRXGbxqdhrq2HCW9RykdhWgX048IVXXt6U/KjlqqoWNpOQAqOpiW
TqYlTX4NqJDocMrwQe0AKohuwe9fyV8T6ZghE1Ei6bnkEygsGt4xnNGJshMjTic2eo38OMczbqsP
s/sEzOOOuraPSsUPBRaio7jXE7zuFS5OQ79p8LWPVok2JXet9oFgVzxFlhsXPMEUOhUYd0fu+Iwt
6kWU1G2aG/4/+l5eNbvmakU21lD3/zmzxw/Dv/CbgOP31/+4lyXuZZSiIoP772HGP/p5ktmAWvFd
v3uNafX/aOiVf6maxqVrykT9cfWyQ/hD3caXUJhw1xObqGGfMf/OtcyB8ueG/ud3jlrul2u5kMOg
rEIikAcWrxfxkvAYAuy325MYbVE6ifS6aPVVKN93FsXxWS7thnwf1t6J1y3H9WXNseR/SDFfaswx
2zZzsnT950SzmQUHOGiizlXCh3h6jDjxm8IjVEeJNkFIeodH0IOB6mlDBAITRhb1m8qBm0VUcvDJ
QeEglx33kOHvx0jw2vaW6HXl0DO15U7t7cYDcyKfJOAEStw6GaIGncBfgjC6SiGa/CKEZ+RqYYwH
xO+vyjZ1mVK+VudpFz2P/nBmloqoitYSFxxZ75nLvlm8WPVWfY3Sl4EDun5o0EYgGAef8djEw5U1
q9HaBkbRu9hcbTqWnVDGhzDCIi9SGfuqvnStNTtH0PKmGN4ch3Q5jR0ciY7YboLYSdBdUQkHilML
O9a4ujH5Yr+bxAerfMrJFRpCel44LcFzHb4XW4JgxYrfOgNT2SG01Rs9QOtb+Fdokm0UMf7sWb7q
qfI7c0t3QsIgEpDhJOJ9s4844c9tvYW6hULEGy51XZyDqHGnAg/msWKrGJMF867tuw5DD61CwXkw
vCDwysFhlNaV0az1gCHbf5H2xzRn7P7SznfK1+K29/WteM/mIBveuVct3Lku7I6UyTrJVKPanw2T
+8+kvJuOQ/QYNFeeial9yTEO/aMPHBhNaMUMPsPS9/PkfynGOHH+dOD8/vofB86qGGPa99/4exLf
zATAh0UOQQFzwh8nztodrOW5hOsOAe3PJw6njEgTgF4MWiBf+huC2n9z0X/Gu9II/PzWDb7Tz42A
UJqJqJKYtI8G3PYdBqDn7qh4yxHXpb8IOSnbxR58nMnIzaJtj8Hc0WRPbLw/0f8cVT0Hn5Pbg4az
WNRxICBfL9vbCqt1I5FSQ+o28xS9PVlTc8m3Gb1DzXA+XROjNQK9zF0s3ivqm8nnq8tMPw1UGEgM
wpHmJv1FJ/04uGNqhx1M4wYNTJLU1w5BMc45g//QVHmLc0r48zr4gDovJDi1EiytoFc+SuLDzdMk
YqZqedDnU/Sl3wmv6nvTvJv1RVldf1TItpY7fbuLF0+MaDco/9ADOCbpgcur2ICcObfITAk7ICAD
9wThKaaL8s0ad8Rz9XoGF/CmzC9T79TMr2qX5wyMTrSLBnWjZcUWBH8+fbYWPAJzuxQ+q4Xwg3ra
EFztsX6ZsROjt9KwiNxo+iYz2O2xutKo69niDPUHsiFJu0gLqpu5dy2kL1m/7AHR3BGI0u/W4VhJ
CdXMK4FHyWD4ePxupOWlQutUPErBEfdTHh2nzNqBkgDHF/t9/FajL2KWpS3f2sgJyGKKFlZ1Mb5v
hhacCLN8bRY/FZk4LJdFL/108NJ7RirDY0xW6uLJ1TnCs1wd2v7Z2pPWwCa4dMvmKmsXk01RvkX0
v4LH7OVjui0P8jWnA3SFe4LAg8hj4TyojnkDGkMDMl7sluTW4FQ1Nm1rq7U/97faSxfu+WI13rdv
wU2GKWOrX7HrH5Fje/JpxJ0SHR8lDONGVfrVuk3M7NzaBxVO0L063bZW79NwHPvk3LcdEg841vca
7sPuDKohDBDleJrq5bUDWyvSt3Vxi5UbYw4tJH68XvUHYBock4PCitJmngrdgJUyXSUMDHz8YDI4
cTX6VFZfpccT0AFy4GEs92sjdLsoTzWSFtbL1W0k+6F0UzM47qmk2WYD4Bp7J5r2SF8UMJDzdsSX
Mj8BAwiMS3uuZSdF6KTbagb3YZMYkMgYutvyW9V6+cdgHKNDlm6Xx1jcoMaTu0s2vmDA6EqviMEc
OjOtX9STGlwUdDg8VarmB9qrYiBZj75U3c8e5ug1mb8pJY0NEQ68Q7a+1b4yj1ZPz7zNttgQV+LT
4LeiJxDDMvpicICHAGrSpIukwDg0CTrujVxcKmT34l7EScJWtruXNT/X9m17HMxzYjRsJ47DuE8T
0iwf4Jdl8bFGISd+Vvhk4pLjYdPGV56stqcdxjxFTJE93vXEzbyL0fr/WvIe8AlUgiEiJu6p/oD+
RcxZKdyHLxlJQZjgFfkfLHgRLaZHOnhWBkhUq3/lDSEw4/e77E+v//UuYz5FlfzdyvHTMgwbiiYi
ZV4rdvZhv1xlgGSpjo3/aGF+ucpEhRofjcxqav974mf0MX8qntd3rlPbk7UsM3f79SpLS4Gpiahk
hEmNbszU3ymN8BVhrC+PCAnacasBi+2AxtbAYzMLq1gLeSc7c6fJUt2fcU80D43Q3iLS8fSYNLcE
65fFDEs7dmxzo/yS9cZWhGwBUtRTRYE6tLudcfOJTXscNYh/99F8qLGGy1NM0GTiV7OpgC6RDqbY
HisebYk51yRtytgvmrNgXAoeZaShXJOr+iGlUtSccLDcuXnszEsrvZrDfd5+UPSCTMbX190PEFhS
5AxaAUKmmffzgONYLpiEpFnk1UzaqDk4vkSOhEJOQ79p+8dcrC+COKq2MiEZzbLhI1HXuKP2nAb4
tsciUW+SZbjEs4XbsOCDFhNXVwBLIeySMQbRWrlcv/aqtQ2mYY+k/b5r5OdmFp7MgQS0GFWGOF/b
tN4OQ3HO8/JmQeo896DwIvVamoGvdMKD2BUJZ8Ag2KNihb5F2uEmToIbodQEW7HMB2181AgsDDMZ
I4W1T8tmJxvlVgBeQaC7W6B+qTkNq/KwlvA4rL3YQnFskJCI6aTyReIxQlQELb8rhaiELMAtDxXM
Chen15YntiL2TAaIpdfOIALIm7Nz2yGgXpMIjWqn6RKJkdzqgWm6Uli9xRVGGVGGtEjKWmHGTAvl
hyo9kWPrNbFyjXALmx3DhBjOhRt0FT5Eeitjp4zpbdWod1zfQgv/rkPaDmYSCQB3BhmW7wlUWNeo
21sjxTZUvhqzyZKsCl6ssL83lmQ/DOobuVN+i5sd0cYhTp7jqbiELHcT0lynPvRQvb2nufUg5dZb
p9fnPjR3xVheCpgETqUhee9KXDgl8V/AFMHoYDda+YoqoEWFSz8Na08JIfNG3fOkQ2REdvycgmgU
IutkBOCJVnQjCMeBFwk5SEfQjlqo2xmoxzFtXky2K6B/cAnB7mFgpzEgLkBEtqAiZ5CRLZF9MZOT
7NYEJymMzSEBL4mvFRhk5DRgJxXhI4dB2VXoHXN7nFHosBrSQgtJbOPIoCsb5qKzdm2a4wjWUtae
JyCXhTTrblEi4Jqg+UQQkGHUfVgQkTvIyMDnHtOhpYCqRGkjsnKcLcUd6/y+Z3u6KeJ+Z0iMpnLd
nwwgKJNFtBc85owR3Tx/Lv2Adlw50QgeA+jNVfFEZLxFMCdhWaPGIJXPF7RnEepzCv1ZYGydRzgg
NaVylZx4jireC3Ut46OPbs1GpnVXpmMMIrDWGHO3UKbD5nFeodMG9Ol0xVCHSFsiuNRBAMhiwo++
QqvlFV8driDrqawj75/co9HTqywruNsQTv4l+0T/8732++t/vtdwTnF5odhARsLt9WMqxPwJcjq0
OXEd7/CH/tGjsaxRJXozkYEcvsjVKfnHVEj+F9evghwFVSgznL/RoCEY/fOt9vP7XgWsPzdoXdFk
g0aYO4HZJYGggkSdpB/narxtOJBwNaIfk4butdHrh6GVunAz1hVCKEy5nStYSc0AIE+diVIwyfJd
OhQ7pcLuQUwnaF/Wy/hAyE7jdO/uJ/wh5moUWdLlJCfTIc8STk3B0XGULDhLahwmKJCxEcSRL1Me
6nhQRrwoiTq4U5bYgLJZNMy+hmclTesvvdQ3BvMaEzF+jLcltJ7XoRCgDJJ7x0vZLLbFxYcV1WFH
hOkt3mA0OmR6eSIlaivhoFEytFcKuYxZ+E3HYVO2sTPXjx2+mxj/zcR+OWd5MnB4BYjOZ3w6LX6d
LrkXluCKd+Umxs2T4OqRcfdkqXaQcPuEJR8w3D8djoBat/b8Ch0Rd1DHkSmH87HBNSRH76gKlCmh
3M2dGmtRhMWoxK1T19Me1KybKZcAI9KaMzdgTIrQf5MorfMnEG6HdSkSNBgjAr+e+T4uo4Mywmvh
N/5VxRMIisJFlLurVzdUvvqiIlO9jINxtjBMMa7gDbDOWW2eGKrCRdkaq8Oqx2qlYrmawhhjCiCR
5xlC7xiwvMOelWPTspbyBhc3afFEmlbRAXpK4uuZdD/NAguf5i6s2bgI8nxQFkEC55Hlx6gS5k3U
svepaYOUIYarSaaxWdWQaStMKCxCD+KSvhRq8SDMy/PUxC+dYGX7TpkfRW4BIcmPBeRUTfCxl70W
Cp1yW2m7LExghSbwlfOOSznsSFycW3YqrDB05arJ+GZZ6XWJjIeTzRez79MkK4eolT2isTdhY/oq
SoCEwogcYxKlkV9G4bBtsFyN6IMtbXCzBiMZq3OlH10t7N6UdYkzC88tgk95CS75NB7TBfwqigbR
zByNtDg7QLeQZiBsQvhi2Clb3ALWserQuhZoZMVmQ+4NdBO8+URZRmRoW1O9jcdkm/W6H7YmLHfD
xjJtwwheNybbKpHh3ALX5sLVMHSwXHU7PdnHkfpVBxQ9c4LLxTwuUXFUpIlm3qBR1LMhRqmgno3J
ugqDROOtooboTMiJVaffZFXyuEy8676bblIIPNd/8jWgk3Co4j838Fn+pdYPjN3v7c2fXv/HNQCJ
VMUjgAyU9Tu7cbYKf1wD2r80hIWrl1SS/8Mv/XENqMj5xJ90gD9uAYUPBSk6rBzWW0X+WxcB//qv
cv7VIfrTT678Zn0fhEhvckx6+9Ls76vcuKhF8hELot+VpcM6ftMM2NzUCtErQyNVI6Z5ILmAo9YJ
QBwqAHTJXpC2mSnvShJyG6P15YZPZY3BaG3fp9vQXCBOVkxSqACzuMHGhtJrWobrQspoTZsthQhk
C6W/yjnRA30OUleA4MD4vMef3Q43NEd+bDKDyvwgOsYVoeFq/jHK2dZoQ9+Y0c4aTAEpdcgS3rfL
yPoc8kbIZEUY1ONoCHtygx9jRb6FmArFV30aNayEVvtMFM6mTReoldCVVYWocmE5h2JGBLVy6OIw
cNRRBuFEREQb38a1wceLRPShespiZfKM5j0Nl29T9Kob4UjboN7XYXNp5gr/fn2URt6HZcG/x2Pp
Gobx1qU1amblOcbREMerYgnFucxICkyItqI4a9MdIoEEdGk8lzGbirCZ3kapuGjIchX2xA0WrGSu
9/WMZ6hrsPZEGn83baYqiILGRyo+FELkLhvxqeNvzM7M9AG5wm2C2oFweXbRKkzMWpGhYIOYihNv
WXpbNGpPXbStANpYXMRtQvZxJhJsolfvrfjQYwaMCXeOLM52RkRxshdD+YJV0MM5uInY7qj8abiM
tko7n2YV5npcuGN+X2QmibiYhnNW/uWIc25yzelrZqrbwHoVR36dKUJQ4lYSvXiMZH1Tjx9j5kvS
F7Hsmx6qQgsEM+2+Vha1wki4ru5L8SibKOYCDMb13mCf3bTKYyL2sE/3CjoBq7OOeqgcrELfLMCp
TaRnZtJwtQGCN/uzzjY0rkFKoWNMlw9+736aen1N2a1vSxE/46PFCT4v+jkO3pOk2zQiEgyjvmZa
4WfpeytAUBd1z4zBh5OhFBCFrWCRmPRNqQWOSaqxpN7N5cesboliZuYXuFl7ruBr5zMXNfoCGItV
cDNO8A8DDfdW5ZOXPlrvIR8Q/ABuL/R2CsWSy5GYZ275UXur0K6Norapo5u0vgTVc1xoTq1dk0q6
hTdsJ5HOfz9DE97rRHBu8jGH3AYzU1OULRZBw13w1Ta9XwUSOGI1fSLgt3H/2Ye/uQKhcdIjIlkn
PP9rT2NYjIh+XQyvvv1fXv/j8EesrUiWLEGxNaSfBVvav+gK1omXpJCL9r3Q/3H4Kwryb3LPTbRH
xmoe++n0Zwil4eKib+SPtf7O6f89de3XNc0v7/z3LEulSjEAQvzYW61Dm5pazrpGYei/mb/prkIj
AKb4tXimJow0G0llmjxHiD/85FlX6SZJs7cHzn1MigUzpI/Qlj1zQ1qDXxwwzibMJ5bkpKSbUXEV
yx0bF8RpgWsB9wu6kFPmFs/YIXvbwpJtHWKIna71n+zEf6h2UJdFhSJc0mXo4cpfeA4gm/3pUfz9
9T8eRXVVIuAq5I/9N/DsRx2i6yJfZbi7PlPrU/rTo7guEU1YaH/ICn88ihQ1RN8Y/GelBf2tR5Hv
9udC5Je3/ptIYcmMtu3pRvfCDAQqka84qx1z1P2lTbCVwyY0Ek9nKKrIso9hAP9q7KqJYPdEnbRM
gMZAOPRjbjfN4IURCRzwolRlx8j0ZgqRISnYutgGxharLgaQYLu9TLy2oszYP8RPlAFyqdmriV6n
v+ni4nYVFwX4ssTwSYE5zintBOt2CJe+Mo67MQmdXkX2FJiw0ZvdjOas769FINlT8pAijtJr66QC
r66jdqPBxy1qgL6IF8NW3fd03AafGjUv/U7nOwCM3LRTeG3EaL+2NUaIQLtvtyy/3MqKHX1UvNK6
kyF1i2DLjPJF1KutLIM0hGdl6Zk35IHfSqAbJCiMY49+IJ6cEo89QlJiPBOnQKSlt4iG9c2YqzdF
VnyrZ7J1gIdqFDyxUm7iBvJntdJ+hc2ivZnCgGUz2RVYyuu2c5Qu9tUI6rMaXYf5UzbugxSrgYXC
vhZdfXyZqbj6LN1YVYYwrd9nHCuA+WwRG1M2fqSziABThD4NYnrKvWkQ3ktB80a5OtbTA4Zb/Bnc
qHiu0hThR2IcCu09gRTWJUAb7mp6lnA2aP650SyiMLLPNv5K0UmFgNfS6FMgJ2bhEhxKBZj0XcLV
qI3P4mq4w5UNIw6W0Fi+FwgrEyTl5UMr3GVqR8JpDi2VBB8uXrX9QL22cBnPXMoTl7NVnkWu6lm9
FFzcFp6MvD0PXOeByAmnIkV8l9W7Fl9CxcUPLmUTUwjkFARm8CBqiw80ieLYloZsm6fvOfVD1U1O
WF97glZayoqU8iIRn6oemnRR5q9Z0e3N6BYE6OoZkQ5VzThjSbxpydAh9rfo6rdqZnC86q7OLzJB
ra8s4ls3j76W5rdFrnu0mntrMR8tVsCydJuyEusI4tBFARMLy2BqqXaGdz+hbiuReBZi/G6W8Scp
QHZXiwFUBzygiF5GAfB80F9NtKW2XsOLVhOayChctlNvXnQW8jkCxUHOwKbjGpfz5jgJwV6Zu2/j
hPduQaX5IGX4KBiowppP+QRCjCoJOzB5hrGtWjIfZKn6pqvztloQzbB1DJbA7fPyLaVLsLr0VEu0
t0p/jMTWERJSOqbHdrL8RTWe5UZHcY/BkvX4RsgKZx4pberWG5a+8gaq1iwCSdOiQqReH78iniEr
+pSj6KGeP6VGs8dwsFdM4jh+IZRnAfvaZd+sofKk7KXJb1OpAFuAMSb8GkYRceewzXThYFQpRkFz
X4dRuR30e84AjIRy+Rh3GBkWw00TaUuiCR/D1BVxJIZx5clF8jQo5tZITnmuuOWsl+5gpqatRfUI
407f613iGtnTOLGkzYOQvWd7GWIog6bqaFZ4CkvF7XrVxZZylQNCkTJS+GT5Xh5GxTF6cLt1qGG2
1FT5XMWd7LWKlXrVPD/RvJ1ylk8A8NJ9hZxYWaZ7qX0xVzY7g2EBUGFehdsW7+ckhXbbkS3BDKVe
WOfUDZ2AwIq+NV3oreXkELbK0iHYm3p5YRt+0eqk/D/uzqs5bivdor8ILuTwikbn3GQ32XxBMSLn
jF9/F+SZK4memim/+mE8LlKUSQk45wt7rz2PwVgmPWz+rtjqCLS6YSAw7zMk5a7C25UDape8ZYXN
IfRB/000RzM8e6O7qAxUAtkjVoyZlL5boEeYktdt+lhJ/dH1umUAoHIY+U20WtyYabTxfDZIkkg3
Vzz5IeDmsWCw1o8uGU/9SitZhbBx6111gzwaTDXrtb0bnQVFvzThm25ygrT5TB+Fo4W5UkSrnuos
Wggz6uuXCumr4rrbkiSuJj+lYbOWWMU37rVT/KXqCQQCkeYX4aYVBITnRBiI/WPeYoowAR/9oytq
WSa8jurSIIbF+l9lDL6D7xX196//WcbgJKFk1v60OfxeUauKTkFt/mllmDBWv5QxkAS5aESU/d+J
4uyd+Q0hKvD7yszi/85gffrOf8MjME/57Vuf1sm/WCDEOHYVv8QfoDdF/ZK6A09Sx5I3h9TxzJO6
E7uDSAtexbvJXDQiJeqHA2G9tHBIlfxbWFxG5VDojLCl+Cgp0rvlwW7Lta3YFc9arfBx9nZV6lRA
k3UoOGjlj1qK+k7Otn5fi05pYqkS8Jr5AlSPd3RiG0KenxO5f7d8eR6oEuIMxBrAo+F6eezu4nVa
gjUBWcrVrefbXE+IkhPnbaXuxYLNYtgXj52erSJsF6aMUkjk8M/FaGMmgBl066D76tJXh2vQoS1N
cpcNJrQDKYAnlH706aNi9Shhsq+yWo7NZ1wk16iKniQvwd9f4CtLdA5tC4dXDH0hNNeWtm1Zarvb
CuaR0lBNpXnAG9qRjlaIJJMp7ZkNtYGTjEBKAyJfGnZLVir0KNjwQdz5DK8KL5gTzhX5yR3Pa8L+
XDi6oA3ttmy3dUr6CBEZLn+aqFL6+FLWGEa77rXkZJxF/ir1x32pjlsT2RdRN7N4REE0hCMH36gs
O49KKPGnnDldwZbAOj9QT+ydr5JIeoOyKozAljQRBg5ne4Z0RZMXmthcCld9NJL8poyY6nnat9Qa
rm2lxMf7uct2300/6pgCLGfwVFTQnHAftFF2Is9k5XUfgka1EMemiEbH7W1dj5wyKrdJBu8qV2EK
JWboeErB4o+cGw8THy6/kowI+cbEGhl/TNBC6IrpMovYsliVnGCXL0GLmdIxBaeWapjjM9/ByctV
2KhnNccOjigP1dGz0hLqY2aLEHp63b8F5d7Kut3QH8JpLuZ6p8Lw19Vo3bUUP4eh9Pshxu/CRknr
n2PhlovWh5KVmz5Ak+Xmj6M5fEndl9Klc78zRtLdxn92ajOgFgvhC4obVZcnJvR/nUZMJqtv04jv
X//L2SmbgAaRef5o2Bhi/2wB+W8BiKGX+6FF/+3slEzLFFGO/jnB5lM/W0CRRSa/J73qBKv5Wy2g
Iv+ns5NhCEexBlNHV79JbVK6jCbm6Nn4HWQSuQpJwow8jVlmbQ/aM+XMNrVMchNF7wWG/L33o4NV
6AjrdHmnjogHxxr4Zoj5RpUp/RhF+CpBfBuvRVgZlQyojYOAENOATsKyfPJlUAgNa4U6pBuY9cUR
WUrX1D2TnYQgTV7XyrjuSmkzKObMb1mcjQ1Y5BK1g1OFwUfVuwQDGkup94gjBaAlNNBvWpdNlNta
BAtMTi9fmDetfNTqkrWTKz65ynM+eHDkx+A8aM1sYP/lSTJAT88ieVS95jobNqvpUYBIJCt9RbK4
FMjbqetxW5N16A37MtFnEjLJnjnfslHReNZPKqPXuJAcrVCXchbY7vCsGw+Zsig10l2wJ4ltSFgh
gh7pk3wAuyw4uuL7qCt7iwGgHAhb32OXmR1EbqWJJWs2O4m7SuoORA/srJTXdzdwm5V9g4wpMauX
dnpZg+m1NdpkLvIaB92XqKaPA2+3oeSbgrc9EW46uTYqPVs5zFIBWiRMLliH1l3PwjU5PqeIs4MB
v8tJEkj7qn9LGXRnRbSQEeyKCqE46PqFYBsI9SHsiLYo2RjCyhavbW/l816BpUdf64NrXE0EDzkx
5k2Wxoy14MvJ/d4kEacRM2kZGcZ7XiUPQY7SZ7SwBuFqY6Jrp214Fxt8hIJIzZrXO8YfThmXB4Xw
OdRFUucoATGJQXwK2pYs8KvuIcuFZaJG2n3UEFyxcISQOQsiyYa6GLc+jTKr5eZB5doS201qPUtN
sTM7lBtq25Aj7ZEc3gbFRhVwClglo2o4xeuYyGzUGU5JJZ/DA2c4MQ+kaCu05Xb61V46dTa4IyZE
2RQ4ZBBWuct5mhO0mOjRnMikB53QKUhni96dF/4ZmeasbjPwNqeiZ6vc40DyZafCalb4xiZTxVlc
ZAdF91nrW86PDBHtze/hlo20raqx0rACq4Qx1n51qIF1juhde/WgdBlox1tCoG6Fiy/O4Ir11nla
XSvek5mXG3jDCzG4SLjWaFJxQOnavPHxEGsYIOVYshM4BLzJ+9Qkv9Qrd97Q78Y+Ppo96LPmGeHY
PKv7l5FIy0AZO7vhqZOTfG3SQnp45Mwy/6yrY1NcolSZlzpzD3Q0ftV+KM1Id0ukpBkAX4kyW+x9
c5n6eLcUEPVCl96qScTdICOweiyMmp5tAq/eipHMXSstSrO7WkX+JRXtQdaBO+kRnBg8LAXxE5nW
kP+Kb0xJlwXfc1sQR0t7npXmvETMJ6YSyR/P+AFti4Be2Ve2VZrsBSU/Kp28MYIPV2Ikha8a7F0z
T9iSeI05F0brEhqF/c/tICSRAbgmypRH2CfYi/3XWxA92jddzn/4+p+3IKc/d6AxrXt/p69o+K6m
0AdZUVAF0kn8fwcBRY0lLa0MLgnu5B+f+tctKJt/8GHsFiYIlglX/ncaCL7oWwPx/Tv/1kDEnayH
QVNra23bLPEqkwrk5CgPhw2+SZd5wDX55OFtXrgfWkQ2eJ2wISJz1I5ELEQjschrPwOgYeuX7lPZ
4gI6D4QESLa8L41XSXG6fp4geobiceJtnZWqk4YHfx/uvRKgrj0QqkiOXwUM5DBKC5UNofxapGtv
nu3HbTUsK302ECo8RIbd4Ego0JMi2g4dWAjoKMWX5Atax811IdIyR8BjDUAA3TpvdbjS2xenIaSn
Jr+Icp7QMl7i8MuNBqCHFeTQS2WAULKb5aJfCXPWeH64CsMH7Gfo1H2oVxcDb0jdWotuPpizCoYW
aX7BoRFWpmCXR3OY1wg4TJHUvlkhNGvLrLc6xa83HJWIhgzSiqHNrNKceWO2RKA4EG5glciXHqV6
rr17vrxt3VfPfeglhThhlQEcX72XPJE/WmGmI85oRhM5rusoxT7ooQm3y6rwTY6z5TqKblJz+ERd
VJovjbeEi2qdG504P1M+YiSFIaOT3hnfm8JSHdkM6h9sCtkTlnG8r7uBZkbfGPFz+VSvxAZqyOSF
Ib8uN+WPLAq3jbxWi20Ug6jZFaUjunvs1/w11JQycLjkXQek7CmPVmHnwObrSeBl+E1wMCD7/lCi
fBq/eu9acwx3DGe8Fl8J8YeibuPvA+6YnJh62j1Jbxkbdp6tvD+kZFXlDzp3dJZks+nXuuN9PJoN
X8tin/3O7KbZ1kNSc40+NFeiP6/5Q34cEYYOHgNwAFYNsXTt0CFwfG7IIaUa6eaexjCpv+si2cbG
adAetKl8EQkEJoxra8h0kAjNcAxhzduSyHf1n0tjySYzFAhkrIhsfw/99gknIPKb8EO7uMoh81YW
9c89zkhKmYMCgqMurt1dRCDPHU87MssLmpyMCdshmgmvSGyW/hMrrA5C2XDELhyvuAIr8RAJx8xa
e+GFZbgFYBY9VcWsygLM2qTIn9+N5kJcBoyg/F4qPQHp2g6EXIbOWN1VaTXTQamjxkWja1vuwavO
Oi+l1c2kAs+EtopObX8VjGc+Kkl7Wdjr5bkeqMv4XyfAdrbeZWWnax/hRUBGPJtIbslqXFP5PQ78
QIDIpsvUYqpYzkoxnMvp3BKOTIOLKWgFIhveZRh1uMt912G9vAjBBdkywavE+jFzxnkPVbdzCmWG
R599BU32V/GM0Uf4NPH2bC0EanG98vVPTRpm2gQ6he4B2BCjpUkp8xZnS8TfyUc62umlHXnIrkTI
F0TxSc7klkdpW4L1x1+PlMzecH0zSsONgUiLOW3+Gp+Dd8422IePHgpu+GxkFSQbw9jCbOFV8D7a
ebaLb9ku2bkPfvLOFFI567awR9CbeNukcoK7vGNOp30WNakwywJLjiPNxB26XtK1Qh7x4VHcudGu
lJcKD+ZjcyQ3podj9AwAFkQr6jFkhzVeqGaHz8nfareGxPvHLiBBy2aUfogec2TfX8qXsSkv3dpr
t/mZafICTB/gQoOeAEaieybREF43CT5OeBjrXc0gJDyg3TCuzXuEbmGZiut27iWz9FVXZtmaUb7x
Nb4qc1ZPLEUH3CiLwAmeoCdq3j6/FTt/5TE6AmwJXBioZmKr/NTvk6OrwZdlMrEGHEckQOLMo3oT
ybeu3/baohAdxs5ti79Ixjcj28GzdyspvYsSqsU525opREBfXOfAHEoWCc1XocQzyF6hwSmG7asz
X9z+K4R3LEJuAKiB4QwgkvEiLeOvfE7KeDsTj+xZTAkY16J5lz3HgKJj7/gX1ZbOhu40HpuJhXRW
H4K1tGRcshD21hloF7a+xEGSmcisALZ9d+XdsuoLYT/C2WV2yuJhhdrjEU0dKyx73GGC4pd4NT4q
2z2O7Ons1I7W8ruy1M7donLKuf6gPxT8l4tn5SV5bu7N3ZjHTw0DbWMBbzknst5B8x5JC/79U15z
ePhvuG0N4MQzgQgZdOgYl2fSod2E5ErMu2O5iVmvzbJFtlBX+vYaOfUyO7ao9O3GZOFtQ+7cyqty
mfD5BBHfjJcldrDERZB57ch90UWnkuzJoV8bhxAE5Wp0d/IwV1Czk75Rv1jK1owYjdjSVU8eRfYg
QX9KW6c1Ojs/I52RWWyt03RtHLjlpovOJmB+nm+iZy144EI0sIUNmK6feafy+ur1B3drKIv+Bf4U
iKIIco+dbvINf3zMv/kgtavsTzAWNoQlH8Z9PKwUyPZw/WcKai9H3PCc3GgOysBpblimBjsEwIlN
0ibkVZnlu+igLutFfxR20cKbGZvpr6TCIJAgtuWIeqBZ2ginL+XEdnUT3Ggg1fxg2Vm8ygKGTSsZ
Vbz0PGLTamZYuHCnFOYinoUt6ax44rrxjcw0tg5zCuriicspf+/UJZlSs1GxSS4Rkw/9aqSPBbf6
S7nL1+oSuZqGTVzcCEeuGz1+8k/9M97kRHlRyQDU10GyRvKE4qg2dtlb31azzIPXoZ06wJAjkA28
Br4x+6C3cCsYEuYdo6KXONqxP+GL++ilRcEXQJHSy+0/tyyfpttUzTIowsmW9b8YCuhp/jqc+vb1
P8vyabxkiEgTMCF/00nKKGUsZkxMotQftf4vg30k9DIrhj/redqAn8MpRcLMjDiBHcQEZvg7dfmk
1v/LXP+X7xy1w29z/VIImYF6XrbRHlDqAiHJSJRhRu1ydoTeQkf+xwVi6y8pz9OagKrsOq6mljPf
xFDlBkCyPG+LvL813SrxV+FDLl6KqU5M3fv45G2S/rHrVmQW2+SPxfWOe9SAS7LOdkFP438l/ivW
FuyzhdgJwzXSP67QFFR9nnKo4yP+jHPtn63ikjXkW6ShsABSTPQj/3VuKv6Huem3r//5aDITxRz/
L+rWxM/4OTeVUdTwnJsiiMjpM788mTrCGShdGrDwHz78n08m2A9NM4gflBFo8Kz9jZWTIvIf+cuj
+et3Pj26v6ycKo1hmseSZqOY8cKbLLIZvqjicxzZlwjDQ6rGDMgiJgvFKplyuSn5zBg7wbgPYiL8
ZHNuIeeNQ4rguBUfG9N9T8hjcQPhtYsLhpeik3jqTB0Nu2D8UxnRIuXuJMZ0hnXiNEF9VAuxTbzy
LdA0ZsgIhnlole+NFDOYzoXP8dyRIBDB4KAnwzlGxDzFmP/h1u9FWsxcBimEG84zb9iCj7sNIjva
N1eH+kRF6EEY8fFGMQsGb7tyi08lkpc631PHDcmUlewME9SlR21LCsaSsWDkB3Nd9SbQIC+KOxeG
twKxRtSQh0Sot55ppyy9pxXfug6KkJIizhH89w9JbiFaJrM3v7TJbojdhYANT0jPFQutckRlMmbr
oPh0k2NFloE1NKvKR5zpst2W7mkjwhPPn+ld1pULHaTCj0y/mrBJRsscFOI6xmCpJjFapmRbcPfr
Xnduwf/xZbRdfFsq1+1QsgV6VBg8uiSQKCqjymQXeIGjNtm20+NNIugF4ldSRQr3DbzqepDyaz56
R6ssmA2m+8bFwWihLQGiYFBpcYsVXg1UK5wXie54mrgy5fRtFNDauFlycWM+aybRQ+13u9KlOAiH
RSkFu0bRqfTEbSVbD8JgzXMZ5DLR6mJbo+Kuh4VpEefVBDtJ6h+HqmUT1yVkDCoSCeEpu3/DKLD8
qIc8BWHWm8ly9MGmNYWO9o+6tzDLjTTAhWMjQgPeIjCw3GHesQQr62bvlqmwrthouo32ldfyasxr
HnN+useopqSXdXqg2BL8XVjFBsmUkyY7Ax6tqkCmhX3gNZucx02IDoo4bBochkL0ZDIgBmuVsDtA
zdQy7s5gv0D4OjZmdBrNYC1gismZMqrWqRqBImaII6GWZy1O1dRf9iUrThknIMkwsz5gDGJAUrYS
J5u2meK01wxZcOZBdB2azwLZoxx/jUJHK/4Yqe+aQZMNitYuUuviTztTj+VpocrLhmWqwVI1Y7kq
ij2AHRu81V4f9wnFm6UUJ9dk3F7oA8Tw+NnzG38+1NFGYsY4puWjJ1yUcg5VGyg22Zyxt04qIBxZ
WQG/wbXf6sXO8JRZJ5Cgy9+TwEqQdi0JHLFURqcMDNhs8S3VmxdNa7auADdKYqCMz6iNnlgOurSv
uhTNYN7NKm0TG2tL+iLy2B7oKpIW8bEX8HhCJh/ldcmgVsondHCPPcZT5r4g7yoXAUotR48QbZkc
QUfjfYwXJZwKr3GX/9zyCpyLgYRBnBZx8B3/hxLZ5Ab5vbz6D1//7zvMZLRpkLLItu7HAPOX3R+f
MrmP8JPggGTsym/6r0tM1v9QdKQRXHwY4/8Ujf576qn/AdkGB76i6kiYcav8nUts+uW/X2LfvnWF
LeOvl1ja+aOa57K+bnpniDd5tmOCWaIQZNuwLQAneR9WNsybq+qjr3R9Fus3lwsH6lCMN8Qa9z2K
hyxa+u5j3ghP4bFYVnteuwW+qznqMHREm/ZRvxXCe94Q17MlKNSTFvJA4LO5St114vHuq7agoXyw
ZWYAdJ7w+9TLhOkDI0xmu8rYSgNqLyngWvpncdkuxFk3L9eExjueCB/1kLzKZfuq+2fFp6uIyG3I
xQd31+pMYLRb23Bt1qtM45LdtuOnfGLxM0vCecTFUJ2DFbGvy3wnZJt8vAioFO6kA+OTPKvSOh63
gKrjXe2dUsjV8qmDKiy+xqSPe8pBJDNX54ftLgAD2k6Af4MyTbQjZVm3XO6WzGDXm0fekeSWFcoH
9hbL/tFz/WcREa02Vkt2YTLUktDfGly60P32JapIPGgGvQ/TFjuhzwcw4tSWE76ZnY3FsrtW+wZJ
pXsbhW1aLsty6TvBXlZskzgxG48zi8KrsmV4zHnInHX7eXl8PL6FtPbWM0HAkMHsbGYib126RjwH
7BtzQW/BWi9r4bkD76UKh4DOM95VB2mRUSW0Nj+/xIEjmN17oiyFej60EWBwb9el3UbtAKAQEBFE
j1MSVtmg7V0avXeTiviqWxcQt4QOeEuTqIes6S45qDOdf5fb6skzP1pwK9Iqcct5m6eLoXJq4qiS
jVoco6adCI5rw4uAaC2KnllJBWrc/DBbYqcydzZ9CJv5wQeF4+ZEHUgvYdjOw2LbeCcDBEuhkaAU
avuKE69qF/yfjy82GOIHDIroc58y670r72L6gjLAYXxIQC4iU/a0UfHAExdbMyvQF4210jm1w6in
GLtnUT3HwxUiQTHoN16Ehd6+u8oSMV3CVKK/t6QhK6seqL8NWhk2stOtfXlVXyxmKQdxBwucOVwl
OumGycptJO+BBHRbCxNnJOx9HF59Q5uX6IC1W3lhBJasLQjAuDrFCUhzScG1rrNVtvLyJ0FcbEtC
WARcATO52ykfbFD78tT5bzxMzA4FUqWIJnoouHAqB2axuFLWQfORyKtqC0MZUSZ/xzMGach934CV
STjsPTuCgw5C4c0dHRcNDmyMVb3UV+WmvkTvOrOno3XP9xAxPSalKGV0mx9nPoiO8TreEOSiV+Yf
ld1p8/Qy/cCURMxq79XJBKe6pody9aWhsVKd/chcWkiMIkQ0Tf1mBA5RPJjyihlFttAPkbLuJ8vS
vF3oy+QA2hE1lG3tqq33EO+HpfEQ2efzOVioTNleHjb+dnPY3Of27jPfEodjvzN6nZmP78vdbnc4
uHZpHzbMieJ5fqU0TLpb9cTvh3hYPuBDs4lP6Rc5QdWXBkxAHzmqutTUk5z8g9eD0xyC2GBuSHou
8Cy0/f+12ftrNsNfvv7fF6X6BwkdOnkPIhs9PDu/+TWxO5gUlPxzavd+rgcnkDJ5lqTCq5o8cWx+
s+3LIsMSUiT4MBibv9XtMfD4dlF+/9GnbvCXbs+SXDNKepkTKTI30gSEMNWZHoGfgFu67qoWAkmm
Pms90SNVd2hiaY40eC7lyUoSD4LJqx0nkj22llP4+M+zD8TQy4wOw0fkDLJx2CluuXKtgNElOWZR
5C9FQ74WZfnVhFujEtHMM9/QasEkEGU8jSGqkrG7VMzUPSMmZq4F2DsIxlMwDFurV2ea2VzLDo5J
nkJXGtxnwzOcOB/vokfLScIWaoIE/Z62oba0Pbb3QcXxy+lmkExcGuG9CZVTbCEZh2GSZf2ESAGy
HCRz1DxsLHXqc7+z8IQiaYwUQSSx3URJQRYiyVSLXszVdaMLPfF/Mgkx+daf+pJq6lCyqVcZp65F
pn3JaGNEoaGgHhZ499naG8mldXOO5nxeddJNU6ptL9aHisaoo0GqaJQaGiaLxsl1dYTptFJtDyrB
oLkSVHGV02xZNF057VVDExaWskyOHSbEeurQOlo1P80XteIehjq96qVAmJ3xJindLJ56vJZmT6Hp
82n+TJ+xEGgyWsKSEyNzHxMaxZSGsZsaRxrIhkaSsMRzPjWWY7TVaDQjThWf+kKezLQ0onCV8SFe
xRBLVw4yS0qeQ31AmHAXaWIjAZptWq9Kmlu5Pw76R0jDW9D4ikyR3fRs0LX0tMWhtR3zS4QzpEnE
1VBtfEbDHhl0WrQIE/av0r3IlVNOty2W4rzAASkbd0BAC51Nb6ORqVw380BEbqUBdAY9JE9NvEA3
nxrawkdWQu4C5sxCTI6iPu6agEvA87EfV3H2KPaN8s8+AfFxmYqqWVhPTPF/nYAcO99lgt+//rcT
kGhsZH0oHlBI/DruYvw66RL/ZRXjcPo574I7yaGJdk/8BpeU/sAzaU5HKtFxKn3N32kVQPX+9QTE
Mq8pDKF1ZtESP/qvJyDajSbuB9I24iSFhyG91e67nAG7IKEpHy28wLzW0ZcY8jEet2ZOd3MQXLb+
YuNf2JA2WkdRK8FSTVQn6Jc6IFN4lG2/DS2DrSnEd89pBeWi9N4eD9w8QrxreOXJEwlryFge+Aaq
qyKuMGMTpVuI+koRobTmMgFdjDRKuWBeC/w2ZVvhdt6sq11Hn6TADMNQWAvoOOD4OOVgOHkpkfSr
3lNP+PCJZSjpSDyFFy+UX6y0/jT99iNyvWUdiU5nOWQNv0rZeMpISLHblAkcu103pvoTBYI4UAmO
7UdH4C0udJddr3uQNBYX8Wi9+KRssefJjVchf/bEV0QZNU0XCgttLuf5ImJTU4KLterCmaBRak3c
iCfMkGTPJOkUmoSyt+qeqUZFgViQkUyizLZEyjsqMVKn+DCQsOX5uc20h4EJucI4lIwyJrb5JqHB
oIKEgv/mtmwt2ctqMd7sa28d9QkiSLvU1NUDHOsxYMNEICh0r3lYK8RpYJa/tdpTN0R2XHxazdMQ
DxAYTwaorRLYi9cbKyn5sMRVoHUL0yA62HX3LTR2UX+02IN2onoo20uSo3IQCQ4oRSaWBrt8Yj4I
dte0YqrNrb0eQecAJWkhuG7AsSeM44eGQLuS7w5gvt4GKzE8eVo3i5Jbrdx6dQqZY3+pnNrWn8vK
i6cVs0SuznJI8mc9YePBrRuTJwSwfGjeAhWrO+mrbvvSkummu8OmUpDg5V+c2TwNz0F414F4SP1Z
RKk2kQdLVyANldkftsWQxyrneRW8bDkhcXRXBItwN1A4Mn6J/UeZv2KvMoiwU7ngty1Pq4vOTXqp
imYxIm/6cuVmT+dbV5NZUiVCQK8GQuBbFJdKS6ZqFR09NQXgGaNKaNWnCIGMIF58j/zCsnZnkWc5
UqL1ERI8Wsc+8y+mwP4ZCn49y4UJBNqN8fgRiZM4vY8+Ra99chsiGcKGNFU9vBX9NAuOsEypItvC
Klnn2btQ4pDs3wMCnHEp0a1iYhsdThu7l5JNjLpQwKjXsqzM+dtisIkuUi3eyinIQC7uBaFCAAoA
wqlcUKH6IE55PU268mUUTi2dGfpnKFiTHgavE8Ylv39JzXNUxrTRG7nvl1BkSYG9d3yugLIaCItM
gZUFENWMXxOP5kUc8aT6j5GZzKIUApB40DrUG5F3CAra9byYidRQqsfEV3sdBGlbC4D7O9l2y2cU
ZE7LvVj02CvD9yxxnTjBC93Rl2AprdSHDLhpNxAX40v2lPqsl69JE68VE4ZsmzDACB19YNPj5Zwj
mS1IX2RK4cWjrmHZLqL5sYbCVkixNFGEVOgIREVcJsmHIVxT5qJZTkgDvro2AU57VyVr3vQbBZaG
1BcXzraThlygbYoNCbKAZ8Kz4sGCSDGGWGp/VGHru3K4HlI8isRvtMAois9E128d6oZGH07szxGB
MnbQHfIHCpbhqc9B0CFOSk4+A3m/yD9CDY9bO74EXrWLx/6ajMQzxOgcNOhtXcguQK+H6U+cPO9Q
Ni4osArkq4QuVt1a4QHqYhSr7ST5NtF+D2jAuza5a1H4kkzi8BCVuF4+Wzl1CUYYW5pk5OyNeOCo
iTyRcSsKyy7QUIADYcwAxhZuu/XU/FgjzVSQaJL7gfKMcWryLCHgrBBy5gg6fYSdRkFGJHvpBMGn
gvAzZ29RIgTtOEfHSRmqIBGVkYrmlQZ0qjMY7koLCS1piKZUR1vqTiLTFrWpWGtoYcz6hHOmVoYr
4Rv8uU7q1LwgC2NCL8mIVz1ErMSpblITPVckz2tMo9XRHFEBGux3fI/onXTdMmeFNfNWm+wcDAZZ
SIEjda5xjJdoaoQuWcbms4hzpbFQEdUC4Rfj0kJn3NX5g2mRHN2ks2xkN9n1vCmvaeCtW0n9zES4
qn4/I24N/6txVEx3UtkvfZlGOjJ2MGrsrri3qTRX82tMNgSg+YNE3a4HuIr8eIXVeNMhD2QVZteK
BlFdXVBw7zPX5bSnOuXmHq0F1arThwY3OE7Jvt+g1XYm3JKGbKPVH5RGhAGtEstxIijFzn1hJqqQ
v8C8t6thk+omfxeU36rMFM7YKjVZCNVGzdcNL1UgK05Gt+ALOe+ccLDY1PpJ9tmNzSJEAoW/oAuL
pSmmO6ONTuAA/YTpRhS1UBqNfWfQXblNuiAqemE2w6qP3k0isEyPuSSJ9Un51FOsaq7nhKQlGynw
D2ZZoR+siLEhE1Rfwl9ayH57U6ihjTA78+KuxcFd1YCix6iY1QwZ8hAY4cPQqnMRLCLdnJ1W3ayp
N21FZ6UWC8LpbTd0bQNHaFOQwKTPA7Y3MX+wmoy1yEUyWRvtMu+HkFeJJi1qSB5pLP2pQlgXmdEn
7riFhr97yJIDBJ0kqdClY++UUJgJKMpTxZi1VXyQgeJnPtdtQOHvtuU5D8G+Byx53GadqON6NOVd
ZLnnUrUuvSRdY9wWJHOhC8NEHrok64VbrTS3jV+eodisxiy+JGN2VMTszSD4o8CjHrvdpeeGVSos
UQTlJV9yAK1GIzIWVYY43EQFk7x3Ry9AdJx1UbSTgI8Ul3A83mCCsl0gpdRfj/lNoqyq/LsoCs6U
H5ibpOtqLhOYWwKhUkm6mRAgsZKPHFcyg8jYII5dDVd+dcWTjmlraG+CTDtcr4spbjWpZWKswHXB
2gmmOJgMn1wvkNE1lzCM0dN1+hlerG2Qw95404G6UTGU8lY03G0SaSOGADgZtW1D5+SVpKMstY6J
Id9dPLjIsdpbkkUOnW1s6yGASHUcFq1rMKrsnlAbXNBdcZHSFkrkz3Q4Sko1Q0E3rrTKf5weh1BX
DoBkANNp4Zzl2YAbXJubYvIY1rwRtYq9isFp9po3wZFh3uWfu1hhaDLNXlAGqLoFlPF/dUvT1OWb
qer71//WLYkaHQk4/h/+0V/FAZycJjqZf+/5f+mWZIxYKMkBveB0Mn+ZF0l/sITBpKoiUCfWk3X/
31EHKN/15NOPPm1qkKhriHa+A75k3QrclH3kRuL4dDKKriETF6lQQVEisjHQdDC/6r3IOIn8xvss
p8JqOhFLMYNVD+OlVh1xZGXO6dugWda9c0t9FtBDJf372PfMLt7LelwnecK+ARJ/PpV3KXWeUCmO
NRV+TVplGDON3vY8afzQvLIM7cEE8i1Kdb2RivDSVZZZOV44gl7Qp7Fzp0YtY2PKJGZYwVKPCmM/
NB1VX9JsG16UEUcN+fUsPzvbKnW7z4VN1THCGNnm58VBc6PVwOjLZRVS9M2hphroGI3104xMYlim
R4x6ywCF9/9xdx5Ljltpt32VP+4cCvgDDP4JSdAzyfRmgkiLA+/t09+F0tUto45W1FQdrYGqxGQm
mTznM3uvbQX7frT32jxTUKvyTs5Thm6eN8TxeAzN+Ex8NDrKeSahgIY0gZW34sNCjGAhSlAQJwwp
EmJG3K599A34vtcuMoYMOUOKrEGZy4RZ5uC/NfIDzgiTZHbw3S5BEDG/Wi0Fm0tIlVC55adThupO
IKNQowidYBRtc0xxyCwEcgsV2UWO/CI2onWFHCPwkXLMMcjINDrkGgqyDZ3ioUPGUbACTmddx0CE
ZILQA0nnSi9ONTWZjgwEBCRslWKbBNA5jdibkIuELAo6yssu9E8SNQm5n+soVKESvpWtuWZ8dXBY
PlS8k8yxmvfGNy51YKJAtRZOkHz4sqZd2JOjxmgvJP65I2ZKJ+1Q1iqhx63MF7NFJsrzXZ3aXl0n
D5TWsBPFwQdDQUmDMqEmKrnRinU26fepLjZy9sdh/MdnhWR1Cq6bBuVkWj5JDHWJQH/cYbEL7Xfe
PTz7IZmn+O/ab0a82ZIX4c2TcUxdKd1NJaenysze6tnGF9nup8wEWlpWZR1WvyEfd3qX7HWjJ9D0
umSWl1Bem36MHmDcRcyxmtk7OHEp60TaFoQ0gCNRp0vql5gEKUTkYcR42HMljo4Cqy2EcqB8dHMl
G1LS1o1TIPsgdNm0QhKj445pqIP8gFLYwpQU6s0RO9ZLV1LgUDKHlM5teglSGy0Fw17Gtum40wqG
qJTb5g0GC91SLx1leDLfb5TlaocloAqVvV0zDY2abuE65SWllI++1YNDdG0LYr4p9pPaWuSTelFp
AiZcBA09Aa2B5jy1UBR8GoasuJkK5Lvjva+/T7QUMXUb85ClTqsxBCVG5Xjrt8oq6HF20JJE6Vec
8xuUUxTRsBQTUmoaGJ1GhjjJnUVfM7c3tDm4sglRYy5h3iYlC9m5GWpzpM7+qojeC1qlCYmOTuuk
W08BjRQGaTgUqFGsV4M2y6HIccDoRMBFZEWEPO1YWIxXQr0zUf+mTIh0folZH762NDoZ/VxAX1fI
HQBO8o6eJQMP3R43mruvg3ibOteN8hLydyNdoh+rS9CNzHPE8t99eVqOzt1m2UgO/nHUOF9mv16e
vzz+h8tTdwmkoff9K6zmu7JO1ZwfcQ7fR43ckAAg4HTC92euOGsJ/pLWaX+wZHG589ABftPj/cbd
ac/EiF+VdeaP3zk/2I+TxnwqDJUREJiRaQngeA0BylpHMMeJel3NW9k22uq15TWQB4r+qN0RQ6kI
eLHRexndJRywSQOpdyWUu+ytSDcEwk67kKElQh5zk31YUFT68+SfRi9zd77OEHBjYA1woFWhXeid
q1aH0dtX65zcKqUjl+VDS2xyrCEPwEFZw424xfRa0hFDSU/9u654nUjqSI1takF8ipCoLapOf7dw
ayzdtYOmaHhOTSpSz8CuYJBHvMJghp5BiKXzDrXIIaOx2BbVps/XSrgeWCmLZT2uG/PEKElYW1wm
ZX4TZPvA2Hfu1s12837dPARzOPGKbI2pO3BLV6QEOs/cRyEHG1xFsTDYC3zUEsdF4XhWc9G0HOYy
OqwSGJCWKydKbDM5jASt5DA6UxOmYQSSSztwldDyOV8GS3zbmzVq1VNGTkI3XdkpogCOINExFbH0
VZt/6kTkVWI7IzRppGveLWO6OG24rI7p1RByYESPZFOesv7AdLFSNmP+qGkrIMnRji1EqwEG5mgO
BUYi4lV8SNgbO88/sPMqj4p4Ccu1BumT5b2ry8dYS1dNf7RVoEo3wgvtZfyZCOZVxQLVbzAy1JDb
InyLR5T6cOK71RC+BR4qieAxgRtBMmh3MREuWnq2tPUXXb03A7lqDXAMUpI0MAsztlmEyYphKrav
5p3opX07GmtnABoFsSOiukDyGAQ32bYgv5ueT87kd+YxbWWcEz/fRNDDAvMRSiZXDzIBu1g4HyDI
SG3ocWKD39n4pU/kOZOzDSqX3lo28F+7h7zbDaO7VIpHl6+Ep4lBc4uXEByX+RGROYRvROOu9m9b
WBGkpijx3sSmEkcwrdVL6+waclKbI31qiCJAdd7VYwSdGu7nkYCnsjzrGj/t3Rg0a82rERg8kPVc
hw/V1jJPDaPrnkaGYEuxqJgIxAwn0MfUj5UNBi33jNKboucpvY6vZbE1HhEK0O4PmP+YGi5VZWv4
Sy1fGRljW+Y58//JY5OPqnJtMK3JAgz//NBhDsV6l07H9PYKZ290ZOJaPOi4hVf1pTfxXuBtCfwX
HwPGA8Pv+M7DSSWLi2ossTyn5an7Sl4neapeWy7hV6bCQYttzbpWcD8ROO/ihmS7yU25xNNYMcBr
r2NlZqm8c+FTzTWH8BTfDwdMQVe0mR46BhuGGvoIAgkScWt+M2At8SuVdxY9IULD2XV2HclhNWDF
mTz/fUhXirYpGH9W2QabDRhes4a6/RrKVwXp7BOOS0XFqJnN3b66dhkEF/adr99UdcY+b0Xa07w8
GVMEoNaCuCMYtSrR9vpNYgoy/fZufhtqt+Sr4wp8M0WzcFh4eMQe2P7OgmVlGOs+PVrm3jnofMSy
ovgw+marHPut8owrZMVNvWzWnJBrjoj4Rl5wA8Li22cX4HO9B67gS3tPjjynF5yb03BFjimJweti
H66dK6daGh/6icNveo8XX5ilo0XdLSlsVmwgDyv3QgdSPzK3yE7Jydr5Yk2lSjQoWpHMy/ZyL3ak
t1MxYbXCrbPFEnJdfMkrdZV48WrcIjEp3+Sp3E6X8dqlWKV22g8bl6f66O3VeOMsk42707Xlx7h0
WbUs9WV0lx1NgmrpAhbT7XSxg/hKiTuPwOwrda2uq35lsaZ4jT+cNaoW+xDtq/ghu4cvrlyK+BCc
BVMejIloSjbajvNwenau+olV8ppB+0cLQMZLNuF5ih9YmoBV0A5hyJeFjb4QF2fJ8uBL2R5gAl5c
4jk+k2AJU5zUq1V0Ygy4drb9B6JfvFdUu+2qfezf/tXFDIlBqmGSkUd/bSOf+G/KEQqQvxUzvz7+
ezHjaBA5gXzbeE7IAf1xb4p5BQ8Lz/utMvlpb2rYIFl4qPaNEctf/VXM6H+wZtVN4JtsO6F+/1Y6
Nxb3v1czjD4svtos5uTpfq5mqj7tMuZsiCsrl9XkIJGvYdBlq7sJuQgdibnPYjtG/CV/7Xhxqh57
xp1YrzSS60A56Uz+R924UxJlZ0q5YeAOC2PC4dq4awS9Z6lob1GfeJYBe6jlQ1j5wDmd2ssqreKy
ie/6oL13JX5zInyBKEF4wmSYtdhNqZZ09nlpk8/WV4AnqBlpA0L2m+6knioZrXUS6i2yqq0x8mQb
PVXSeBKl8ZIFRLY1s0mV/G8GlYZLQIRTdCenNjeVxmg+Bi9icN+oBuNaXZ6ANO9jtT8m/j1up5fM
hoNCyHY96PFKbdrz0EKsgLYkJpjbMqWnc5prKeguXBsSiSmOXWQSEl0SBGTTnUURucv981Crqmfa
26xG+SjAYiv1RDhcX6ReaVHddaykqjw+zDYEkfWMW4t1RS+HDulWWsmXFaDHkOIBu5NnsiCZAqyH
7ks3UBFYEQHFYC5NFiHOWx3irQ2ANbJ80CN1EU7516C5txnezKgz8SJlT1Z1MGHOUB1eWntiqZXJ
rRuGRCiRXxCl6DLrmxC8VgQDukziK1p24Hbpq182nKvutBvy9sEWyk5PScOI7G2UZ9k6GZM3XzTu
sp4qxo53JauZ1P5KXX2tVslOpP1jW9kP7lzbGJM3DzvauL5ziN9hSLWMJhZkru4ZeOknma79PnqN
SmVZ2LHXBOkmsti2RB3je0TzUxZeQZkLvd6oFtZon9pA3yq6f4h9bC5oZHMyp9s5SC5rzp0+nkh6
P9KCXyclN63KmKrz62MdtC9SEZfBd14nFj6LkEDYrnvOsoemtG4CfOa5Oa5cxEeVZu8Lg8iQybqa
vqmTsvqhsHJ+6h0QEl5BkvlmKZOJpslB2xT6/WFA6zSpOhGLJmJ8Quru5glUx9ihksPF7QVRIwIG
dxaPxAgd7CH/ckb13nGUNRCEfVBXZDxyH1rziCsT3OVTCFI1YSI3hKwMHnP9XOvjTYazYNThrfpA
WXJIOwuzHW8xDcAIqDyo618Ov4tZF7DrmXb/7jOe09Y1gFaZnHT0h//1jHcZB//SsCIq/Onx3894
jgMig4ir+4uH/FfDav6Bch9XF6OWbyp6jv/v2hhTnRnJGBjZS4Ih/PGMJ5NVmALF/5/ord+Z9qKB
/PsZb5k4IoWqO4gYv6XZ/aAOtO00CabWpmNt3WSpxgbzt1CfYf6sU2sXAQUcoTXbn5DdEGUoCWlw
M8ZNm7aQQqNlpj+pQ2S85HUAzMM/ZMq5mbMbRsWluMVkuaxFFNwbY4gGHA4V5BqaDdxUKwsfwcIq
kp2f9cdo6g8TyyV4WONSjZKbnOMqZqjbugx9FL1FXtfE9BslbZmZ2mcBezeW2kulsnNxWdwQwRZb
DDTnBtZMXZhVOaIOO1yC2znYNSQoNTzYabYXbkKwik42WeeV42nssRH7PmacoG9KL/FBEvoFSQNV
dgA6uxkQwhc5iFUwDn3/IognwNTb5DjEmw74l/rZiGat0LfrUqVFNbflRHXXgFOSzntVkWrQOQuk
RYibX2o5C3JeWK8rGlteo8P0XkAQLFAXBYcEATYhC9sm77DktcQnkOM+kOfug+V3iXePPmzy4zKC
7kbFhAPb7DR7OKtsW/3EXGcGkdYIVAwq/0JgLRUs6CXHkC0QyGkeECEvZ2WlUOaXNobxnAUXhX2O
NNshVVSHmiHGyQuqWa/MVSTATqSPav/sOOEmFI9urmMFu+I5PKuPzo7FZM2u13WfvxQl6mVjuAs1
82VMGFUUNuSwdIUeYKW2+TmLRg59EslsLfiMTeTKXVPdGrLMUEQZGq0ZM+UuQo4qVm76gKMQuMNE
X80+AF3QJOXeceNjXYIYvG+gTMzsNJdpYg2Xwo5a5BPhekxVL65oVwZq6ldU914gnWOKTU8L1pMV
wdlyFjGKLZOGt6eyFcLdjtkrfDBCTWFaFOY6DpAvwqnBGZbPYsoUnzcS/rp6JvbXY3azmYZr0WBP
0IvnhJYjH6j7h1WqcClQ5h1E3G+a7LFzh7XkzpuC9lPL0k2o1xsZ01UoDe2y9u7PAOZpnHqCMHJr
MdFFJRKpQD7sWyAbrpJubWzCtVW+hgoaEptEraQ23wadTWcQz8GQCYCWzFwWjIWTGh9axR8G8anI
3GVK9EUq5aFNoy2QzIvmmqii0DVEZsX+wLd2leEuJE+mpu3G6bSGFzHftXq8wRK07EoXcUBLrt1X
b/oHiz1mo6i3Gp4Zs0YExXAbZjFpenDCoK30fXUxp4FhwwdvEnfLsClVmOvWzAmIq9O/+mJBpedy
7EKOwvT0T82D4A745WL59fHfLxYN8P63JAhsWN87B/OPeQKpI8M0Xfzn6ndzFppzm8sG6xYi8fnv
uMW+dw4GfFwuAcPV/2xFfmMOavwnxeVP3/cvTKowCpSgHx0a+LZctQLfkzas6/xqRjb0aBnZMOL7
tfWku9h0MhwN8bTu2vS+IIkM3gthkWYa7tK8jxkzuY9NgsfTcl4sPT4OAbODqrMvRuxsVIffZ7K3
IRG1bX0nNMZG5chmWzYc0BpppTlp4Euix8Q6L/MJtE75ngWkWiZVdQkJIutBtSDygmaoXfJU27O1
3caGpUKkJ6lVMxng2VvWxATAJSgpIqvc0DVcBWk0bA2eYA170sZgxAihidONDPR83+Ta1ujtg6kA
FqzYuKgFCKfoUljZMgjKbSTHVVkWx4mOQNEuIQK4tnzAWbdyajp2V7wOvEgPkxudQiF4hqHZEJ62
HdleqpoKpQKuBntidNem5/IRXpm+ui2x2eCW/BhDTgQ9qs4+bPPGkp+GA4DVDy9t4x9zN96GdrAq
hf1llck+w0KLNms7oOmX4MwTikMWh1uBjQsm2lLAvcoj/yhNsYEbSwZztXUnua6mchdw9iE9X9op
oi+iypIWA03lHtEUkas3p5klxJr5g/6VmN0sA0xWDcFnjlaufLs9GgSiqT0jLgXVFIsmaUGXYQmD
K9ZlGkzoc6p75tjcdiph6yStYWGlJmFOqqhsle2H2l+rKgGAWMfdBFBLqB9c3q2TS35bC4M8sSsG
pHw/5LvleuxJNBFmSpybDZa+li1bsTkUzjFt/MK2C/wz46oJj0Gc4k3GLCe1BxWL9N5S65dgmp5y
M7tHj/FsEEKXzml07rdcujmhziSqriKyDiMCBcmcYjdiVqP0WadKu0daR4wpgzxWoKI76ZO4CY14
F4dkbkfV0zC513FgH4d68LQpdVeVQrw0TOhwRO9KALhaoYnKdSx+1XDukJtd50oAxaGGQyriIvIc
RatQGGrzdvc85Igk09AQK92e17rB3FctRsJBM9UbED3r6vDEoZLxCEBQLTLV4aNkFZHkZvPm2Em+
iHVDLoSUyzBIHE/zNZvVow4lFEo9y4spDE1A90gYq5yLfeyGdDsmNQjNIca6lnD31foKA9sdy9kU
YA1XjyzTjajGYKk5SbFHV1ifHGzQPpWTGbRnpgnXjEN47VC09CHxpZjoXa4TrbO3ogK7Geg3nYSu
muHXQzGV9WgORH7P4Jup53zH65SHggLh6CTVOsNTZ8bT/JuZ0xq+IrrYVfyCBzWO/Oi6tJNtJ0mf
GZGkkcccKfEyjtASDsbRzx+7WHgW5W3LDN9n0hyCP80ZsWK03uPnX5aAPadQAxBbHvQw3nZoHXj7
kfsAbexy8ubjBaeXR32ElnjwDEGKpfma46MeWNrm6I/H+j2LiDPL22USEYZOlnuutmst+rTQNTRO
+pxZ3RW8EHRg9PF6dIjHYe+AX+tDLG//7ksV0zPn27zK0/4J3IHb+O+X6i+P/36ponixf4E8mn9w
Z7omraHNzUo60499miGYC7I95LrF6fDTjUoeKytHQDIsHYnE+Z0+7T/fqD9+03Mf90OfFmiow0BQ
kuGoi2I9jbG+0pXQ2UrF2Dvl+DiL9yM+7f0IMkllhFTo66avqY/ZRE4JzX60GopTrPlEeVKWJtk1
wISV4SYfmS3OPkS7UvMctJywvDkX3jr2cQrRzA76TVUfgeQiThyt7cBgpa44WGFK9n6xKMLXjHK0
QskiB0gSfuORyLpTusJTYvcqQZHXZC9WnR3EJFc+X61w5yUoats4exLZvOWw9hUIgGHkNLNzPMHu
8JTi6rGUcm9ZGIRQ4adkgvS1zXF55lMMYSBl0V54XYpurjqbxP31zjgjMUj2ZAtTfggf2oDoV9Ag
0Pb494l4EKzyYgQqMfGYxI0sTOZ6YV1fNWOJnLd89Zu3qH3WzX3EEkwR1WOByliGBUVsTnacsc1r
UG1ucpQ6/1hEp0tl2wqOnXbE7v1Eu7+IInIOS5KtYU7Ipr/rQCH6xokm85Bgkc2U8ZyW3b4ZiGEu
9FMxqu8pus553nM9hPwHWMeK5hQF7RWRLUue0Yt5lceRqVJnHWt8wWaZo558G5ThPueWkyXC4SAJ
z23W3LW2zc617w94TdB/xJ4G2iJ19BXIYc+qxUbPXiscflP/mWGoUrXxkJnM8rgqyMRBeLaAELi3
g7s4uZ1c8u9KeXFj674rm70NtrJU6T9DXnDjYNk6zRPVAivBSCrvddtvSvM2BZmLrjjFQ94TpRvG
jNW0WydwX5M291A91kNK60qGbXQwONh6Dricg67lwLM5+PTos+AYxB+AysrYFByPKcfk6L4V86HJ
4VlwiGbmq8mROnC0lg1se47aGKWswdGrcgTXHMX9LD9rWNlwRBsDhz9HdsLRbejBPte+Ik50hZny
SCGqzbhBTnwlfwzRl+CQX8bcBwQXgWsRx0qwlOG+SNh6Utl0kDGJYttlJSQAfI3zJSNmmS63juEc
ZGUzaNWXHXeSrzsrJ78XkY0RgTvL9FnyjcPOd6YbhzuNO4uxbgZS0Ljvw4+hnt/c9ZQEey3nlU1T
vHrJoTRmZiaDCaVjQuHOs4phnloUYL0tujSGGQ5DDcFwo6Tpo7w7aAw9/LmGSxiDWIxD+OzomFum
lcGghEj7dc3gJO7HFwMFW16YZ5mXzErmGUtgMG3xcx9tHi533u3VxECmwmKi2Ei1QkY1LiMbto2E
LljuQhk0IiR6nxU+pAAq+602F7pqaqBisFE8lYkqT0loh5tGL0tEEdU1Mcn3ahygrNI+m1D76vCR
aJ0R0Hoa8BF6f68YRo2AGysMsM6K5WmW4lblU6u12kUNw42OPzuIASYm9pMbuOn1v/pGFGxdDIew
EpP/MS78r/NLmwHnL23mr4//fiMKpDMWJr6/uZu/GZ/BLsNZ0//Uzvwwv8Th69h0mkIwqZy5yH91
mrPghpbOwSzIcFNDfvobnab2H8aXLMPwSBPIIubomJ+vxR5pQe8GQ8yi2WCahXc3DpN4afvJsCzF
V9A45BPiYI6vCnVX6Y9dn6G8hmAJj6HL2ZSqZMh5P7yclz/jEP8nQz+Xh1lT/+//IV33p6EqxkVa
NQIXLUT0eA6Jiv/5u7JT0l8rkRN2UvjKUVa0b6URfznZ6KLwruVGGJ+5PUsdzRFuuOZZMlqNGf2o
QDX71ILr1ZKd2c6oQx+hfwKMGQdG30HLPLezVYc/mAAtB+N9C9PX9ikr7fB6MsMHa9RWaoltuGiQ
vDAOLLLqAlT2LqziV10gw+ggaFmGJ5pyobISiHHylYa114G1N2zfgPGbiN85JgqVHI6h0a4UARDK
d3XYkLrxmXCakq3wMMas6XHS3emKvBr0SFmFtsW+eXZn1eqemG1glc4DU9+vVoLCBETaxrvJbPcp
JGj89mtTfoYNe5QQUIWjfJg9BUDWdHdR3T/kyrDvYkAnMRaMdjpX0aSBw8oLZBVkpSPbRrGpnpII
Ia8jxlsV6rGqiIem72ABJ6+99A+NRZhwz3lneGkJiXHg9M26gxUlS7cVV3UjPUNj+e8q03GiZ+pL
ce328IuMV2NKy+2g9BQ4ebNvO8IeEBV7I/h3J8DJokaHENdOIqd9g2lsLW39nryvB6dyl3nLIBTO
HwLXU1UZgJen4NAHyCBbaxOr+bZB+5VFDWhlBQBy21znhY3fG7kvbmuBnDEnTM10FIx8GqNIEFah
vZEWRE4lNVPqI36PQjtiLJ9dY9v7MgvgwRZp5ch+1c2QxuRguPq11dgvqVltm6Z4HKLiEDRyD+2M
tznQPM1MdiFs4bQP3wPEP1HeQybkEIdOCFPfNWZIeHFp++5aFdVmtO3HwA1e8764AoTyaFeSfFm2
lGPykc/hEHZNZjvJCH7j3pO6d2MX1l2vYVhwRbTXC3k0AKsRBwh6v5xumcVU2GiJGE/Z9iEETpiD
k8W7LBnPylnuElur0L0dnb1Bm2fNnOicPdwQczswQ/53tz8c1iz5baAStCX/dNgTUPUfDvufHv/9
sLfoZDi2oNb/GRX+/60J5h9wLAgDBa9vuH92Ot+XVXNkF8yK//c3zDB/POzpkFzTAXVEttdvWRN4
wE/nqsUejEXa9x/9223wQxNUDJPhu1Uf7cukO+DlIXDKH3Mwas63NbwIj0ZUXpF2dDYsuQkD52C0
2mscKfsxt14iVadww7EY25+5OyF4rDeEWC2buLvnCzJjZzaR0HoXgHmS4WaqmYZLQM6oLgfF2NYM
SsaCFWs7bKloqKagrIvIB8bXEBnSnVQ43KaE3lzQ8+iXrjH2gei2Fp/ORTuGa2WK3/kUk5AEjKJq
RbY0yib3Yil25qiuE1tCDTLdjWH1m6GjBzIGajOwZ6klV/qQ7TAr3KZmd8+chvRQZZtqcJaSpP90
9dEHr2M/kjYAR1CtghVbH6/K3WQnHaysZK/chS7gwprEkLoYlmY+gbaL+Q4kVSqfTOeTEA9vZAft
cNJiQBf7OsreZ2up4A9RbHvC1y6KgcbDSI5CfZWD86S01UmRzTmxzIe6Z16Uz2FXem1vS5+Ibjt4
F4JIFxu0jyR1VGmSUyD5pn3d2As94HMv24/QiWBnKbLwjGI6OZPqufWwcqx3xeLnMBvcZpCNcUhV
tQVvYrJu0tIlJT10977qAONW1wyt8LPn5toKaIIdFjRLYSgPNdrXVls7Kl9fM04DcQFDjSYFn/1t
2nKAyte2Lkbw1eZRtI+dH/trg+gCIyPxJpOXUSXSpbPd2Xdpkf6Kqd10T01eH3rkE0aI6JWAL0W2
DynXljHfXzEXGdEhTxY3eIDNo6wA1anWPuTuy9J3a2LtVBvvjR1stDw9ZNySmj3uNYaOO8n92c8X
KWxFMmi5WtGhHOv0kXGw/jS56merTajnG4ggjRFu4yGAgA7zZlHb/UWLx3Q5kQ1pDvarQQSn5dvz
97WMR90LYH2NiWDRr6z9CLDlGMMMi8O1ULB+TgZuNjzgaGSfh5ADt24Imy+hFyAl9SftdSiHC3Nb
we4XwpAiZqw6rTPaeyzbomQR9i+vvoHIWpR6SN7/UT0wl4N/q75/fvz3A9mkqHVs3fiLFvuDeADp
AE9I3c8MbN4AfT+PNRQChqAs/ktW9v085gAH1GHMVA2V5/yt4nveTv0qd0eLT6lvwzhi+vXLmkdT
GGBiBWcoxavCJY0JKEgLE/+nOLL5OdhYbMTYvgT6XTQVt9OkvbcouHLiqVzBEofG1SQRQBTlg2yx
kPT+sZLJasQ6nMv0rPTod407XxKBSgankIbu0Yi8WDAjdU0craDdqdVpHNeKDpWCUzbG/SRDagyT
bazQ5NbQM2PZBcQXGigCADlY5r0R6eu8I+UhLXPcVQaLSpMtuGo+VtnSb1FqIUYL+omdaFdvcZBt
0gKYvkrMgT1kt8YU3wYtA3WmsACNEAOLGtQXyNmQHHQip6Ju79vlKiyqtckQCrW8Gg7AGEjPAh50
pGPaWlX6JqH49XaNTy2cE17ZbNTJts3FczXUm5yU1a7on93hKw0+tPrR7Fk5DzFapoDMruZAiXwI
c4j3roWXqGmU93HqYo/wZ5KfAne8UsfgzeE/yHkBXJIifTdfk4Ls9RkOs1Rw8pv5reGmKtDE6UHa
0MtkUjyr5qeT929uLa5Ge9r4Cu4lSVaFNh/fxXyQ24QaJAyqGuoxjYM+m0/8unNxtLX6QxA256Aj
4i+0n2z1teOq8LkybK6OrEw8BfbTbOOpuFo6rhgx3zWjJpcjl4/pfCpcRVOJlY6rKTeGfcVV5UCm
GrEVeaVi3SVh4yzZDSgMJM11baTkGphqvMMAC6OVWzDmOkzme9Ge0224KHWapFgP6FJy3HMMNLhQ
aWGI7OKK1blq2wl11L/7+BIWCkRwZJwb/zxORwb66/H1y+O/H1+MBgyiCTmQkPPMu+gfzi8KTY2l
0TdZ1M9oNJ1JN+QfLDkaheVP9SRZfyzUNdhAc/S8/jvnFw/82/klMFgjtdKwvNKs/9qnd7mrV10k
9yGrXbWcPGeyNzgPn4Royeuz7G1eNRtcgPOsAKWo5NOK/pshs+Z8TnVPMweWY2cCzkh7DoTHZEZu
NSyk/FoXn5rf3Vl6xRaW5N9KDwk9G0n+CgHbGgR5jiVz7drEZ5MU6S6waxabfvWSIwOHbno9Vveu
czMJ/U5x8gcjL7foXY6+CYtLpYcLTPjMxHATFeFcDb54La1u0/jtRwR/KCX1oBv1N6XL8agma6g8
e9Ma6aTjcl0ikO0JN+yNGjxIMgE8obSKAmKUsNZDvZEch6AK8JgiKLRTs4EfafYrtwEA1uoYLVMH
dAraRaQ9n3hPQA+jLImrNZiIt466J8ItFJTDk12KjYkHZKqLQwkEBgHQqop8L2tSMAvK2ZUF9kiA
hi3oZdgzQZvv5PCe108F4vYaM3zDqF721dIsIaWE+rHKLK9ghM/7spL5LJ6pWDBH24ncj7gYzyEb
/0jLcRh/liK4CSvrYrpAnMnewUsV4i4KpmLhTmTdJKiXk+DkMLItnOiug4QkhnfNuibOm2tF2SBC
hRaNPQlbBUfaco68tsfXolaOid6zZe7XuV+f+xrSZtPtYv9Vr8tlVj2wsiLHvlh01l00zuE6dMdZ
iWZariayv3sNwCUczEQiFYajpjLo7MVAky93RVp9lk18MYOHNkKJbyOnEewS7bzdjYV2H7vGi1Fl
W+IFsIF+1S48S9U+aTCw6/yohe02IIre5V9hLwCByRifpl4PqlMxTtKpVr3eeAl1a4z6No35BpIK
pJ/K2f/UssXo2GZEqgsWCcUXW46YbQfhh6u017dGC1GcbQhL1kXVF49Go539bh+3z6nyKtmfSCU/
gBe4yhVeIWyXNb4fNG1eNoA3FQ8lW5iabUwNxc75tp15V4DQkiG47OHZ9JCcnercs9EZtNyL2PCg
GtwG0TlvrFUqx6uJz0syRhu3LfYZ+yGj657GoNyM8+Io64O9wiYJqhFzo4yTvcZPFW7bOa/FCFaD
rx3c8T5wqkcmLF7aNTvS0OHaFWtldrIH+r5LwTOw1nLG2WNboXg2t2oht2CmNrapLKPWXImxWkbZ
W8UHrIa4Z7JR19WHybHOVRZ9mJJ6PEmubVQTEas2TTnymwkQlUUMTVSuz7//2lo69bIHOpXU+NnM
DE0waDEM712pwZ69Ke2GREukHUasaMCNsTUzUB0/dcYgK2oqfwFyPecGZrJp1kitbakri9QaX7Rw
3Jeh+VIEcmf6BSZVnCyO/hZoeFOikAIoMrXnyOaXMzWIJgycbTLXAh1FgU1x4FIkOBQLJhgeQfHg
JCAqmmy6ItcXKHKlxV5NqVFrqCORj+lwF/tDTDniU5ZklCdmr0BpfUyCD2f4quzmGdfzncKsp6Gw
USV+WRmARKbk6Sh9ENF4zUzBoCQy7fhoajpa9exxGKEjd2HvGSOQVwQ5DSLERuFSlzQo4G3JQkXk
vYAT8tKo42eCza1Oik3Q3LTYEXsSkp245H2U/HMTdPkz/LfjyBZTYeQ0JfdI7P4vd+exHDuWZdl/
6XGhDOpCtFlNHK4V6RROMYFRQmvgQnx9L0Rl9nvJDIuy7J7lNF6QTncHLo7Ye20C8mC5oYZBgr+Y
mRsDNpjBTvdDnm+ysd/Ini/TnUZcPEO/HofkmtkM/MyuenHbKb8JBigf0shOdlnW20LHeTwiwoy0
PRtIwJbdijMVy6dtlWSyotpr1YrWnmrQYMAnawBO5a5N1WvKBLJ3QgV8zEATq6w0+QT3aUlK91CO
KSwFezd2A5luzlkmLqzcMjpKoXzLojIx/7eDF1nmuRLlsK79Zk1FjkJo9j/iAFU3kPGWRe0eWohG
pVVubMVlWpkcSvctt0LPKLSbSrnRScZytHMYBRDi9YVMxSZKwQzkZJ2a2VrWA9LFnOjt59C4tqRv
EoRnDnd1f+oaZReg87HCZKdOhHthaJOq5rUgAlT93e2VVYhqMIluNF7DD/VLxk8kaU2By4VVR6Sc
5hdLCd4SHBwC3YihHgRzXt9lopt/lzp4lNyl9n7rk/Q2qYdVq6reMEYXnYq3apuVQO6oOKdIzjA2
DifGH5WS3dsqS9SpX8qBRdnUrAPlxfBxGU4AxvSt0MVJ+v4mKISGyERitfs3V1XYbHJoGSEwIVn4
n8aKs1voZxn44+d/lYEUgcRyIq3nd7MX/r0MZFnCWBGP0d/Rkb/aWJQTKDyo0GyD8eE/loGo7XWX
38boxkLI+K/skOb12D+1scxS2SIh0sdB9aMMHOw2bvLIDFHeGs5JkztpguFRcHCm0oC8lFJjVIXl
8Vz7rvMJY6NAXEj4lsnxrBB7pTVOdy4BnhthufHLcWmR+lAYBtNz89m17mofP2WYxzPRXZ/ijdMT
MpcizlOcNVosr9KDTeUQwpZkXqkSokgQHIAMoF8w1NUUwbDLOnlXRTweQnGJxdWNmPnA+wgwO7bq
dID6SVpxtenn0OQhm7C2Ng6WGNR9TkxTZHCXNXgooUFINay3k5KciqyDjTIfZUIE1UvK6RYV0RVC
1NqZj73aCBrWv9NaU9LNyMnYij0aTeoxFF8cmtUYb5vJgBlORov5MDFZHathK6ye7M3sxR3vXA5g
l4OYrcSh5WAG/NdyTKPiXHcc2yapcZzVIL7nEz3iaO/mM76bD3sO/TrTtgRxE7LCHKovwncW6yod
N6vikN5aVd+ZK5TKVc+ll9F+W7ThMRbZcO7LA3tCBEmrPrbpPZ9hTVxL5Fmp3Aia+iCZ2epd8NJg
oR7Epo3JDQ4yXJc1IH5XYUxaQhUMc8KB9dgPkWZp/rjV0XdbMDJUl5iaIpnQfCWHNuof0kklozCB
lWLNjJlmOFidyxeDGL1VTnoYPjmzHUF///dtM2eWK2eAo+NzFOyG6cX+YkeNruvH+fInP//rfNFm
pjcN5rwB/yM56VebiSxL+03Y/GtMpv4nMmhIuHNu7zw++9uMjOBe0DwgcllOqyT04uf8Fw4XtGA/
Dpcff7f943CZssnJUkJfdpjsho9SZmfdyD8mM9lPkW2B2YrUBaNF6JJAalnWonwo8lU4TTZi4KtU
u0Pqz6VObVAjQa9eRyGZFZPJmCxHt1u47lY6KdHmFK2D1RiXKR2Xil1uWsD+83TFqus7tVKcTVVX
hKhacbuEMuo1bvIh2Cf4A7/SyE3+WU67PFF62DMWKJO0vRWkLB1d2lvSlIzmqGoBCQN2NYYbc9TX
FKI7mb1GLSOYKCcRgo0hC+tyIp3Szt6l+CC9CcWVYWyHCsWir3a3YQbyOqnlvS7dh75CGsqJVCaY
CbLG7ZedcIdlCv92glUT2SYoHALU42gj9VpF71J8h0iAq7C6NIW5sTsA1Jsosu6mSoPeN4elwqNU
vyJZnnP0tZPLCVe57XsID7bQIqz0L5o5Lbq42OpK8jwAtyLj56Jl4azc4k3EavRkB8WxYT4UJcy0
QKh2S8W/xPTIadAtbOuc1juzb4gKYAuN3yNG8Fa1RznxRVa2djeq5iXX0ESN2rhQs4Pi0FabBTtN
U4+tld6GAg86tP7GQuI83Lf8XV2jPVZ9vaC9YpugvU3BeDY5s1qJDyd2n3JrZlw3byW4cmR7m1QN
1hhjl7K+rfJpNp4SapJ5Q/LU05mXzbQJowfDbdBAxCcEUrs+JqMzwEzeqcdC1VkHZ5eieMjUHMqR
sWqa+KzGH4IepOrqQ8rsM2uK1wgmgxI9A9BLMGHKvidSEsFTjvhgWOmmQAD/btsvrhnQvV3IgPIi
7StsAdYBouhhAEbgFcpqqZrBwrHeIlASSn+q/fGQDkxvs4UQxw7+Eooekag702Ivrxxle6vl6nFM
PhpAPykSqQzAcIp3soTz2TD30BnjmQxwE1bWGrsTCQSqYWAoAEkiU6xtDcYPoXriZNPVl5O7zbJx
nWngwvqjAvmBp5hGZKbRgeuIM7DO0LYSBrkSfCQ5LkDgFzYkM7NmriG+B8OB65cRA2XyDX0lTXhs
SjT3JFSbSEiyhkQHgF96vUU7N8AKC8d8m6cVmfL02GyuVYK14Gk1YbksnDdB19e214yvNo0uefzk
u+wHuVjyxFpo7tFCel1Xr30SeJjYljCRSUhCmK6qNE31umNUXIA+nXl9XA+8/N2gMZPVdlGgerHy
HTKbzqNkaYlH3X/JqDP6sl5pLY//6rmcU3IIhp0NX804y8C41S1/kTA6bUcIKMCETfgXYfdUT48l
3FqfdB3VuVFCAAbTKXCAFqDPH5vmYYxfXa1edhJgjeYAD0Rkjn3NTi5CixemNi2d7tWFOBbzBSHY
AGwCF5QxeCD7ZVDBjeEzJjZgaVgS8yrJhNRFnfpt4DbOKRuC9ln2MIgVQrD1fDdgS3M/qpEIaDa1
CqYryZGRqf5qQiUZ9PAZGFpFTuuJ6DIUr3GrrZVmzR4deWS46vKXYIQNHD1E0tm5YPHjFKpWMxJi
exYTZ07AIYb9pIQZmzOm+SM5tFkRyuypbUzLNiKdfcyMdYunN85TVrLR0bHibT6SncWcGzJLyApA
C/i0p1fGM3Thest8xR3m8cSKpDIUihkqG1Lap7mYuWrALMzuQZ+rhb48SfvGtetdDtnFFZe29Xeu
Oq4T3oFLGoDEKzmNTEcob5goZppxG2i3Y2stCPRbV4O6sAG7sMZHQXHAK6ZPBPHOOwL9aJHhMoa3
luLfmuVz2fTrrk6Zw80J8ZgrdN49Wlnp2BxSTDYcQHAWrSGZB/W0sMYCiRG3Cl+XxRDf1leqMS4d
zpSseE/wBmSE0SiYJwKbIOPsoJtyXbmPJKgJKB3VuK/Fc1XdZUgOXbOiW3UQxhcUsD08Cww7sPMc
XscR063WwcYtxNrtP0zUt4X45nDmLK0JNzi6PXoVPVhU5rXkTBDcNUEUMQuAL1QwWipX/9FUA41o
qwriW8fdECd3JuGBKxdQB2xb7J3+xUVzAlGF7lGsbcBdabeJwL+Y6FMyBfV0+DSA30xQ2E41KXmt
SU52ES//o8RBrRuiEjthPSj6cB7CB7C67J+dZZUzs1PSQydvjO4xaotz1ldnNxkXbg4/lETx5gYC
hKdMLKqLXm5ppeDBQyDXF+6QnVmmLtMadY6xxS6PMApJjBJuJkhkUQgKqbdR60Ar0u0aqxCTSj5K
a2qiRdv4tAZi3zbGNcnao8kGn3vAgmlYPTQJV+E5TJh4ndVieGvZDpLoAL6JWUA70qfYybbKH4KA
FOBiXI8G8NepWagJIya6C5APMJ10n7iesn+k4F3GYXs27RaCHmAkTMN29V6UzV2X3xblc1wn6ibO
rvNxKqPJo0pehOH8hKEMSeTTv2/xi3Bl3rniWBACseRc2/5F8UsFy6bkR3P98+d/Fb+maqDMYWHy
M34Gg7mpOXTepskSZt72/t8dMUQ0evG5g2bHwgSI1/u1I6YNVtkbOrrQ+L/+peYah86P+vfnW593
ML9pdkInHWUXp+xY8gTq4HODdCCQszSE4Vx0keajCvEozddG6gLgJsupO08sU2zY7VYDYwf4ro1U
QUwc9yQScl6YDGpgmy8kuowBY7o5IVqZhZ1klqolJIr8Q+3UhQTN0ZD2AlFp3TMxKhwGfuWjM7IK
hi+sMYmONmYOwNP/UuoHF7xTyTpU66+JeUn0r4EJJiGKfr0gn8ZTwDW0s5CaIV1hE5yijayLNorz
ZbuPfEEU0TdFf+YSWAQ9k9/cXisqFTFCoZjnctJTtwYPAT64HIJgSWZAhxSn7MOl1XzWGAFLeaak
HKPHEAIkOsA4xzYJYIPcaUDOuOss3mlcY1bksPZ5DBio8vkg2u8+BfNP9W3Kcp0VPNv5TBTNnINw
MHjzv4yHJOA/xSnhFfu+erEZ3DnvsiKfISsAlnWYJkCpTfvUeJLwiQWiPNX8jiG4mQMixYOGsqnI
GMGOC+GTyJM8u+3TWLZLEhsb+6lgbhvF9SKp3VXbPacsY6ym9sZko/B1ZCyo/eKr7r+buoN3+dlw
oIXgzzR7nfKoN/uHLoDnQWRVOAAHh5vZN89Beo6UaKFn5Nyxbu76m6LCJ/isM15peQY041umIYuV
IeT5peHWC5eZYcrqKgIM3uMH1IVcZ/xVZgSCjNeR2eg1hLEn9ugV5H0VrQ53+V0b79qcUopZC/Dq
hSToL3c3mFEWOVYX3U+hOm5S5XU0qwVpeUELoT6GuTQ+maHBGc6AnQixmRPJAMiM2k0TfuRMcPT8
qUve46RbAjcHKP9uuA+lzQuA2yJsls9zD+0ejT0mA+UgOCuzwFk26sqC8+euJYG2OqB+jOBQcT1p
IpmdukXh3NYGMYPXlNxoJ/xs64slX5Tyajng0Z5qeUGkv2gSDA08no384hrfWuJ6dkJNPNPrMNua
3UfdXbl4EWkDqf/0tZQv8jL3B5H4sP0HK70PWVApw1WV90l23+F0KPhbUFjAhluUpJZG+qfVvxTy
cczdU5ACnh4dJtxsBTI0wNO7wH6XF2+hES5L7uYgh8aaX6Ok2jvqtbSYawGlcveJ8qlrLWuwTzx/
i/lPTxqKHQcxhS9p5chWWEeg7LLWXo7tdeAeHbhAO/9DgSKUoeLued4FcENzPOx9ulW0pyHTdxhz
Nz5xJDlWjj66NPm3lYzrCBpaQPEr8mI59Tkqi2KHlxperwlHFYZqewxDOa+NTll/b/Wn0blPcDrQ
zSXqa11aF4cnZJQdsDDwKH4KbFYH4zPe2iUDzEWenmYJlp0+1oz7ZR6u6ggplR0sXaNdipa+GJur
aO1NMsDRHzex7mB2rrEtgliYAeBLUR1G7ZyON7a5M5o7Cy3LILDL3OrOc5OTKPgaAPH3KcA10GEE
jdjjd+/Puuw7O76kNH8+9yIghpRC1iRdcrrt0mvlvw7JjSD3wsxbvr57S3smdYn/dzswSFTlseou
gVquOgzLDSWNBBI39/NGfhr5Tjvx3jD0AzKx7GeNT34XTgcdIB39HYsq5qHbXn9hC8VqjFsfKQcr
d+4zSSxC2Mb7cJju4jJbNvz/XfyeztB26h9deUDKxtmArpK5o7rtObyUcQdsFZE8hcraUBiOzsLi
6DOYPbkvvXo3uSWNGxJCi0aNtVZD+2XGGHWptdCsU3CSCrD083ZdWAb9+zyYewBhnKXMJiTpGuml
iU7D0O6rslorYbU050TePN/Hrnoc2v4UdKm5sGY1UwVXibMDpmSCOJPJBsGh1Y52v1hVs34zRsgZ
zIpOH2lnBwKqVWLQ77LbTrYGNuu2E988nQmXJhfTxdaVNjsLxeg0S0cTHg1a1G8HNKWzCVcp/I0k
mayxeOqhPS3RoIY0BmVRL206njHvCHSQj4ahcNVA+yy1rVN+5+B4o1naOswaV7SuOppXslcOdMkb
Hy2sjia2ycKjOlr+Y2eZL4Zi7Hp3fNV9sFrFEfMRNEj1NhuVJ4NWReBTtkkoShBCKkFA8iM5DGg8
Me2v2VMxY65XLfck+0e8auO60nD+GA9JFa8Do4X9BEeORWaL1S9y/Ctidw95sPQUQSer185GoHIA
enHHBZIuIlozizwj9sDVs5iUcyAKKKiMZDHlqvY6y+3n1uq+J5FfEo1Wrq3ZljGDmfr3Ohu8Bu3A
wF84asXeVqKbkbm8Pju9Vf0RIdmyKXEglr2zmCezika9X8uHwHgfs/Rc9u3OCoZrTvlvV+hCJah+
2wH5OCpfkgt7tBhByZRsH+VWSWMgjA0HBuxUYZBjZKCena8I6FGYlftQuzd64OOJ4RFuFhHHMPYG
XRdBLKq7mqrXNL0q7aNIMnKawkuTEujM+KBk46w0pLSIfpEPz7M+P6/haVkEOSBxWIFt+uC6OVrK
GK2UfNw2zFqCVlPIZ6gPk2KDHA4af2W7EfxNcoLAflKur4QOG03pSdqOPSFnebE4Kdm0C1QVayGR
MsFDpW7s4g5rgKernGLED5AAz2p/kcePDkdYkn3H2buwbxwCrO343KT3XfuaaqA83yJ26kr4ofXf
RN8F7dnx+ZQanqb9MjauSn3fuOfBxQQ43uBcqzC5WfbJLL9a3nJtfMr8Q2NJPrlHk+VC8B7VB9rb
SV5srsvmLQ++UyyisrgXCibCmh0yt6T56RJxAEJlaUr6n/ppTpFOSmYj7G8L6Dkpz6rmbNdvsXWO
1LeGMmK4Fjzzlbn+vLHaQ9nfV0DGlPbUOaGncLnr5a2IDr2bbFr902jAk28T/0ZLbh235Ar8LoLb
wsgOI48eUZ7L8FOlrMoS9pPlsPTxhQTpY6IY60rkfHNM6TwDkQQPrWWQ1ctSMT6TjiQb312W/o0V
QAdwiNpTnontSvunUuBUedGjUxURlINntnIZJ+Ze3lKJFu9BHC4VnZBfqG21WW4aNkF5gNayfil7
lMf4iJgEkK6+cNRuFQpaPncpOUxCLVxIE2sjYVIFR31PyBfMIjv8qOOnlPvq37sZg0yNxEylwVHZ
Hv5lM/aHIu5nM/bj5381Y+BTXPQ9f+uqftt0iv8kBY/X/Pu/0Af9fdNJM6bZJl2fwz8K1WBF8Fsz
hk1ujvZG6TtbM/6VZQTpEv/cjBmWMC1+F+ALzOn/2IyljtPk1dhne1kTDKR9iWyNi23RWu5tXVJF
MJwhnu1dl9WNUuV3vSQMPmovGvOBnnyWyFQOKUnQE45j9hqcudpjQ55LSq6LSr5LRvhR2fa74Y/c
F3aW0rjFwt8tciQO3WjgGMrP9eh4xNRCmu3yhY2tICdTpjc+JhJmMA15eFPWKckzLQk0fuk+qZLG
p1dY7GkDqUA109RNx32vqkyoZrgE8vcJWGHOUDHrYVRqr0HyGig2GwHF64S+tVgvhNaDCE6dVKno
9xIDWEoZEXODuYSzCH3dD/PWgqhqqM4Dw+122JTxHCYDAJnop5pbKPevRZudkAVytnae1T0T87Ns
jHiLw2KrVTqwjM6burssuHUtudZComBG2jLx5Yt8HTiPpvKuY8HVa4WgSj6FSK7NkgCkZAJCclMh
Pwq6T0CCCrZXcIc7OE974ZzaSH+wxuopN686cOwmunQtktZw01El1dC78poAiUAsbcr+rIOEb+KK
aL6tYSVQ1GVhvxDyxem05W93wp8YHZ1ZG/pzc44Z6I8UR32G3P1o7gc11SZHEeyyAmXrNv2DzmNg
mQjxlbGsLczy3AtJcHhJOdzGp96YoJjMFfLs/PILLMr92mZvEinp2bEJF9H7czk6K8OJ2JG88Fvv
iTvzFDbNlWNDw2Iq1n+HNZwZBZI4K6/Icd+g4AC4UTmNNcQjwr6XxU02XXIJ4gpDW25AcLOMPRUi
grp40wiWyGS0k+lN3fnF/ecx11uxpN93BEnH2rTT0vTeSXzmZPkKW4Ung2xdynJL/PepsYZrRi1e
4giAt9ayd5jGmnocryU62JUDccZKgke7MA4pzosJUh1aa7SWUbdxCzBkkyBjlXi6UWWKN08oxrTb
R0rymsfIdZyYcNOCQXiKNSiZtVjB3o/g36n5BrIe6zASpiEtWGmzHwzTS9HHJEl/2+GYDzWTGDfF
y1R4SdRAZCH5CeyGKFsKewRWycfuYAQkEwOIJNAyGOMK7RTNoRifYgauZXCbMI+Z0uFLc1O6u4x8
k+bSZuXKce8rLJDZ5HuoRL2pSKgLG+1q24DRounGTP2dVjDadh4F8rCc2QXmrEVBZ8uAeaVMt6gs
PEFQoEXiq+a/a8qXjzXWrwjJQBo0lQXGeCYrdUICOjMDi5lNZezJLibFq6Lq8iMueF9tQnYQtAsD
SxgNoa6o/E3KcmfIxZpItU09FLRIB9lhOgz88wSnLmJ7oZhi55DRSPYdX+Z2gA+QsrOJmo8g+p5A
8cxpFyGNS02ilhWygGQE3MWnPE43ZnvnN98OrKh+Vt4xGAhrBw2IvEHf4OmNWA7Wlfg3gzW/dJ9C
P1iNRIRkGsDnkIE+ZNuE46zGBDEci4oWrkjWOajo/KllMRNb6Y4J6ygsQFYVxtDeStcGaaF5SK1l
LkzygI3aWZZt9mDYZG2MXwrYU0bdnspHPZd9w+ivIG0h3I3WbYTUJGclQGa6qbK9ZXigGDUTJyym
8XdskBTW9+B1o/UEmGNGCRkB1lRaKCs5acyXMXBUVvA6q4B9FjMRopWK9HWZkqas7BXOmppngMpu
0F+PXPidDUOasU5TAmmdUPHRuClwhEwm0W0H1aEQq95E4VKM2C5qr2Cgz/JURwLbca2bufVI1YSQ
iwwqcW+zwWqwdHTBsybvGwleT17VivlXyC1LO4TSf90CwtLthz57MsYWrJjVbiIpNwbjhC4oTtK6
i6ppicUKBu22Q+pZwDd0rQsFUmKwyGMcyXwm61HBPQagGLnoycJTU+sIffPICbTykQuPIcE6M2PQ
GM5azoVnyqc4g5ABYajFksLThZjX8lWdHlIH9noSQNIIPbzWyvTYE4BQVYeYZE1zROpDmzK0Dy65
m85wskERk8WJ/WwThMXGJRBQ8lgzOeMCPurIxwLHWrocPvu03xbo71BKx/GL5j5Jh9hjsBc4j72K
+JXa1xd6+DrYwotJC8V0TRQbTxAHCpTulRJ73xwu2mkVDzeQ6MZrzcqFGJ7ORsoDex4DDnP7fhy8
Kb6tUiSvMSVkrcB3HBHOoKQZyO7h90zMLQ00OmrYEAlXrQcc1k1N3DOJcwnXAewyzyQsNc44AJDr
5vbdoJo0AoQIWA828x2DoFUHSI0ZJWsddUH6ZjMUqwiS6NnzOQCdk/EWDcNtXjzxHBl4gPYCQsmT
Xn81LChLQl4FYa8qoa9+8yiJgM1MZTFTNDRaDQKxIV+wVemY8CnjO49nT7cYCuLbJli2I2B2ACip
VwbJnaz/VEjwbXyG37aWRolPdDiMf9RGfIzGlaS8E10WyIDbqOKZmvpe0carsSoWoi+XUmTkzEUL
PymYUhHrQfY8aBAv6vd9pq5FaL/qc5iuRqpuFOX+QpKzO8pPbiV2LOM5yxEuC+T4lTN5qtvwQuVw
qynRvcuGuktULnRl7TIyZZzxNRHwG1hyJvu+4f4mOnDyyo6iponuow7J6+Ajzz8K3rjdlktGADE3
E436GHGrmC3o0TlaWCFjOCG6tdKrx2kOuWtIIYapg/LM2ip98g2ZjrSuObC4dapmTmtABVaSvxQR
jKytjHg4GhbqShiRJB9HGLbrObNwHxMfYUbK0iIoeeBzxr8ModKt2M0rlzo3hIfY62z5Ci5Uja64
V79UNqJu4OzrbqbhAz8gLmj+TOcowqqlBWqxdLZ8tQkBdYDuHsggXxHUxKOMCLt8zrKTmoBIWq+H
ajzXkXtsCL0T7rTwxURigwWDFh3fBDssFsVVhuRVOs4MRCZCcU7S85FooXy5ZkTsqUy8cNux7d1M
bAB7GwW5sTToQwd6dINnGaNywgs4liMiYIlEyDDcIrtQH1OYL2jYyoLCZJOTSwJ/kDduhyuF6ssf
KTFsfh0ZYoBkeOYm8uqM461kIW1y0w/ogwJHQYZKrVC8WYrp1U21YrrCoFXfZI3tDYyfh+ymDi0v
SF/N8MEUNw2jkiCywcURlME0qcEZbcFadHelc9sMcqkwCwibR8EKVaQfekudWzBIwtCsNF8YofiO
HoeAYYuMlu74rBJ/MuYPuqScNUhKzJhHwwmtVB7M+merRLtSAWjeHrswZputrpvpvivMoyiLI4jp
feXoe4u/yVCcresyZZ+jluP7oUnITZRe7t5M8pRYsx5Z82KOGAmMrq+fsDBgnqNp1iM2qF8VBmxp
TbsUBX1WPjV5QPHcnEKOsCxGYFzPynkVnBUJun88hSrG5B3CmfIyBM2CmoyL+xpjFgtrz3bvRqbx
A5sT4aQHLWl2es1wkseLdCfmhG+d8dW4TAkcz0rEcQ4+wfhyNvQNKAv2DmIhGUbgKQlktsyNcd2x
Acizd522YOBkcdpikzLCZBZe4TVW4+BQFNdIuZedAtsY440xHgadzVZVPQXsU3RJjV/PeWBwi8jB
EsyURH1DbIc6L8NhMVSsoXTFpNbdoqcjBvM7MZjLSTJfrMu89XIY+eoj9BLkFrXtHzvbfOpJO+lA
+yYhv0Beu7FadYntcTVwnRI549RbfWIe5g+XAuFDP9wV8ZuTw/ydEH6yN+mm/KHIprsGf0cj41U6
I5H9NY5vvNVG8Khl7q6D64orde9SBU0q+WFWkRHFE1F/YV2e7qs6XEekbtVUHaWB74Ut3pQH2iIr
85uxblfSHjaqOnoJGVwDe+KxM+A/FOQHweZkSSXRg02KfmxUavsGDVzQ72KaqcmfE57Pedgy0rgP
Wt6UeyxBssf5srH3JUVmYkZEtzBhHo9O8ox+iRRBGxmcWKW9cazhFJb2hTsNRAUrLvsp0sddKEd4
GR9WyXEaBiyvJs8kxAwS9YoCgTji4+DM96tzbJrhmJr7BPlRwYYuj9JDNk7rLg/Osmjuh6y4BCkC
ksHc2ySr2AXaiNCzW5UWlBG79WpjREkGElQzbuATJvZ+HrArb7WRbAjvRZiSnF0lBZ9d7wpVW/ho
fIK63Pz7Dmo0FS+sCuSCPTWQHeuvBzU2bsJ/3Jr/yc//GtQQbmmgRmXNPQtAWY3/koySyAG+52/q
z9+25n9IQ8kCJS4JsJ9mqb8k6fwTWdeoRVmAY4n+F53VP9vqWTMKNFgVYHrhXcyO8t935mZLamvj
5DwTambX9HqmqW8RUy7+un//05dBHuAyspqFrvPq/rfVfGJKrcTWLHaVcu+EV1en+Xz4/3sJvqHf
XyLqW1hgcSZ2kXpjJtFhRL+CTuL/6VVsDKN8bUAaf4y1jFR1KSgSseux1xUyoYxHGuu4LB//+u1o
XHL/MPD445sxfr3S/O+/fWROaNeaW/CRTe7J1mJsZJ+CfEiVLJ3Kfgia9DMLjgGwkEQL0v/h65o/
q/+mTe0+/+t/zVMWrorfXnse7v322mYgEIGlvLYePFfmbZt+/PWb+/PL4dd7+3E5aL2VN0rNpziM
Z2HdhO5Zt/4b6/Ax/O/gq/iTiRFX1T+9iX+4p+0fF4RD9GbVBoqJVSg9lAOGqeIxFJ9sal464zWo
GXX3HOEBxTtbfy2qKQxZL0ZWcfEtV8Lz7eeV75ZWmaw0vfJMiyqAvSH7+/e+93nS+5h5UXbW2FJ7
HpUGAtFQHMmy2XaVwBcYQC4f8XZFAf5SpbJXWVdpXjgq5IzkyVs0sHmOlJ7sV5uAblsjog/r6SIJ
WDxj6SV2g5A2BgXml+qiIcnljSJ7Rk2h/TIU/SWdtH3rdA+qjenPKsmzq7D4heanlvZLo5gu3UjY
BzMMz5IYD9UQWUKhXoZIrGxA9k06N6YiZOxAaLaSzNuscNcamDLkHgZ0Koy9lYq9BlMaXzNkWeMy
KJOXmoxDNWWHUBxhhbkeHP9QKrB7q3AbV9UGW/CS7uYxLHZl2i5LvA9ApAONjb3hrFjWIc2DmUCA
l46cpO3tXRonh3igWHOQezJGtQd9n2v5RhihJwpSGXKVGuDameVJd86qZqwqSfROJDayfogE3xUD
gQLJjD+HwJY4giE5+8QMmFsZxJuBkWrWwPMjbGGMJ9LmwPlSsMWKJLWmWztzUevf4sNZigHPbpou
ZUhadh2eG3ovlT7etPNF3bKuoqj12aL6w83UZeuu0L1JZZ7DQJVmgV0a8yicoSqJAK7vjkd7gmTS
dS6/Ri/aaK2a7bNu7VqJUqFIwiNKcAtEXD9PqYYM8W/KBNlgFAzLeTm1Phxk9Z4/6Cb3zZNb40M2
9fo+6wCp9Pr9GEH1dpGeass6GLxRioNJ5VkbYkuA0X3uhxf06vdmijMWRqQEvOwHZbBqyHahp6ld
6JOqfyrcIHislZwW3Q5V59jLeFyHWkNhFtUX0yBOudVWg3OI7GY9ZahqZ7D6SFGvk1/c6ShQc/Ee
GZ89IDHkH5dGL25GtIZShq9aStNZymNg50cVBkIk46WBEtoHz8bEbrpMdbhB9H0RGexkMDgn5hNe
zkpc9BJVdak/x5VzsHzrSThlfHSrOlnWzvChxyNBTu3nEI/h0hmJio8IM6uUFhA2eksMVqu2be40
o6Wm5wNpvkY0l81o425i/0p8HUI2hOwRy0ZjHzqKvyrQ2tKnIfeWKEwtyvrc9kqf6FsIbJ6ezNJj
XfuSbrTrctUTtYpNOzhCNUfOrFVvVm/faVxYuaudtTp28PwKPmz70+7u08Z4glbdtpimdXazUbCf
9BTWdLA0XRJ4nFmkrVhnWVtfrQuMzWDAZRv+0fARUOmYASZyAp1QPuYyuiecYa9r2j3X4tGfqUQy
79ZBU30otXGKXIWK9kmE06ZkTBCOMU3Os0moE3FZWM9LVBfZg+nzyO/FtrSK20qLt6Dfd7hpFn00
bPxRvWPCizVDcGjFWu9pzAYH49kBGtqKEf88pSRTb9H2a5d4CJkQC60rNV1EvNaa0F8DKuZWaiPP
cEckn/e5Cu56TBg4/h/uzms5ciPd1u9y7jEb3kScvS9YKJRlFVm0zRsELbxJ2ASe/nzQSKeNJma2
bhUhaaZDqiZZjcr8zVrfakPkd0N66ugr0xF/LpZiGL93mTmvbdPYVbxxWhrthEF8it4tzPIzIwHC
LlG6RfgIVEsEY92es3bdFMzEWl6z+AuolEG2RRDZPxb5S9u6AImejd65rt3tYN4ohhP0Vn209V1Y
i9XMQJnq13AQOTQCAK4jfYGdtMAPYDBlZN+0GaomCFWOXE2H22fuIwITQRgBbrdXsYIwalTgdud2
v//thvyvn+6v9je7z3tVT00Sxd0vv/wfWiD++r/La/7/f/M/P/+Sl/z+W/qv3etPv1iXXdJNt/1n
M10+2z7v/vAWLf/l//Zf/i4NvZ/qz//+P3XVdq/5qvr4/Ln4JVNIxcuoUQ+hDtUsbvN/Kzl1/iQ5
/dPrvxfP2Lcc1oeW+ptAlELkj+LZ+odGNoLJHpM9qMOX/nHLSdQdoDgbAewiSP1JcmrqNpwjwwBo
RA39l5igsDZ/qTF+/dH5Sj8WShhaOKvpBvddVo3MDiIDBUelx7YaGEzrhh6XB9R5h3MxqV+FIcAy
fCjJV0xindMcYnp0leFiBAZOB6TQa8e6Jqx+IimH4UmN+r08Vka1KxPVD6WxTYmlLxiKFlkUmJDu
axPItTL4TV2vUxr3GXGlEgkk5dnZ5FSov+bpqLbiOgxdztNsr7skajf5TTo8p8gQ+xptB57Dlo50
ALfhItKU4nFoKYpG9VC4pxmdFiA8qAr29cBkpxPJq+cWB0EyUtf2NwARVrMekohEQ+u21j1syKfR
STG7V+9ScPPKiWgkt+I0mOzoLdQIxrQc5LbjMHb+NM2HjiEJcX++KZXVpPaPHpN+4pSW2yXcp3n5
MbEdJnapf7Rkg2+cQbIL0LJahKzyjMt4NXrvps0l1G2FbrM0Lmzcq/11k4efk+dsZtYbmM+3lWAa
UYxmMCHUY3uxZ2ToXZWe/aAk3Z6bwS9NNkDMuYI0V1+dqvgyUoVY8drYlhbLrGzcqSPLQZXbaSo4
Pk0S6CJWa2FmXirESRY/RqpqeyN97Ps9c/k6VFeGe3ShUSb9Ha7UJD2b+ofUr7VpIr/A2OhJtVaY
KXnKTVrfgWgl2ApkSxcJKAAyPjOeYrEnNl1bx5sc92hQVQNCJkes9bm9cTL9hoHcfR3WS/WCks3O
jfWot2+Joh6inCpXMwI7NU4CJWhNBTCJ9LkLu8DJa3zqI8K1KfXDpHJX3EubQfbcb+V+GMkySVto
CvrBRTNs1wTN9cYxb1HNacWmIm3H8UKfQehqjMfHkjDioYjv7VK5GWbC4Lrk3mXjXJJUEjU9xRrT
S0qHXqLMU7QjPsFV3TIdm77myNk5gJFmOjaXGWM2vyRWtKkormtA5m75bCJqs1FtQiF96Rk2LvNa
J01WCo6SSQcVlytMSZ8TwbazdAOhJOsU58w0LS6n+jlyPyNjXg2oyDxA1y5eyB48jvJJEgV6WjYh
Rrwt9CejJMepbc75tB2RcgGXvyILBeUAyXlMzC3Q763L7T6gyUWJWxG1koQr06U5a+I7RlMdWp3M
IfYDfmqmBKp0rzi9cP8As5irs8EKMm4++sZmXlZeO2TJ6Mp83WRynVje3Ui6gzu/dYQy4S3xnao8
TBaxHS3bQ9Ij2+KlrOc3vjLmxYTzhBi0qfXjotlnTXEtRtKm8xopmPvsjggr7a2WDXuPXEqhxrca
DJ1QvykEE804JsElAt6oXzrxVGF8pPKqzeK2HZJLjIVEm3Cct+r7lJHB1LzasjgYQ+N3oj7npbFr
ZU5IWX3buYhSxy+Ozdc6IpVMc646Lf8Wl+Zz4wJWnd8rx93n0QGO6rpub2EPP2YOQ8Ea11vKe+95
r5pWP2uFsaptrmjaAU9nK+o+GeZ7Ux9DNHR9f5dl5cYj03Ma8nWqqIh3aY8Ux48zmGAwbGWFrHHo
AhN0hZOhuTfCfzbEf9frGKqVhd0YDwgbkP90Hdtcqj+LjuBz/fz679cxNg+qYo/bU0Xcg3zoj+sY
B4iFKR2AgsOcx/6RsqX9w9ZBU/P9YPHQmQX8KDmC3M3v9k/jiP1XJEdLMuJPQwvu4h++bx62n+9i
s1Ow8uec6vB0liXNtsJ19JDLE1uPyTwg/gsJGv/C+4E85uUQParFZg739u205/mpeqQAGOjItqdX
+GzuxL6/hI+4IenfrvvikVs3r665ypSn6tY6jJfy2/jKCNmKj6UZIGQlcIfbjni0ciK3npwmhrsc
Xwt1oCw+1LswPs6Db/rdXu9W4lt7Y6t3sEBfvUc13EX6Sb2XJzQQ+C9wF3QES2vjxfbWrJWRQslT
4+PnWA3XVrLlBETz8rcuOBnAmbpOUjA13mKE//cF55+f8F9f/8cTbvzD5Skyfw+8/O1p/f6EExNp
8WWd35nFPxacZIdRpzqaBjBOXT5R359xQ6UEYfS7SOH+oqwOm9WfH3IDVIDGCJjfzLN+GWqxK+0F
u81wVxGiYfUE98RXlWLjQDiW7DnIyVsNMlt1VraylP5mjBWW5DrJmro/dHg7WAePuELixaiYDu8o
tahA4UbVtv1eat5jY1RbrazODCPYPZaSMYz41iSqYGfLXgnK+rpkZdiH031EpgWZLJ66Eeln3uOL
LTn/FYGUqFuNLgw2GLMmwMXalbjdcXNjHy2EvIaRFTCovQq5KR0lG6/mVqBMmjEcOU+DoLQdUEmE
iOpu5DIuc2tg6O1DpMzPUBVfZd4sm/96uJIuHvysgieAYbMdn3O0y11LrGT4Egm9Xc+TJs7ZoEe3
eXhv4Pq5yjvCdI2Y9KTWvfbALxHvi/+pzS4CyyXfgze+cM6sM0fMtwKJddXoqj8J6LkWWjE1Q09o
Xql8855H0ymVnSBLGOTkc8lmmhU6m5/0U23ZfuILtSGrTE17GqM86LP4JbSQqbDjLbH9ezNDJi5N
h+jepNla4jjVt40+IxF8HmyMx4i6S0Z6LlnEZZxw/0bBpBFx3DMApjYuLSeYe7TWDp6FAlOR1d8J
29xB6wywbqJVHIcbicnJk7zLnCj6UAYhudkQuIyzGCaixuabqMT6r1rF2rE5+XRK+Uq7Nzn0Rq3z
ZTVjAwHTn930AnOV3HfEnS3WWoEjTaO4c8MviR9NHd6AScBs2PRS3oZl+d7j82G6hq/OmzaW/TAz
ENHdbtNP6os0sHH0kiVlAgPAmu5Tr0AmoYbHsmMaMScbNzcZC35WY79rsIr1yqMRN89a5a2qYtyF
ClKGqG43PREFNcOKCdADaBRa8Xld95gndBUsgAK1b/YBZq2ltB6dOg286U4L4TnEbZCmDm/GSM6P
uc2BYIxeDYeNYcBou1eS1WUW29eyRZZiFPEuNIz41WnlV0Z40Iq4cHKsa0z8ZlSPAVscMGOuiluO
OYhhDvMXKEEmvGPq1ZSn3Xgp3OKi8kdQoMhsI3cTp4hgHfVmSiM8CAlExPE57nn+SCe7Lpl+dRJN
deIuj2ZkH7qIBNX+MV4UNF6y0TL0722OaKIclzuL5485RJiyxHfNVwbQ2NKsjSRsW6AOkGMTAC25
ykq8LLwQtaovJfxJeTsW8RwkJmGjsVFuR3rRmhWrgXVLnz5gWa4UcXIZgcYlZJ82iPH6jFN5HnvL
b0eCaL3xBNAUu2ChmefKKeuNgCqkJLGPosOPwCT01mPVnpcf0Zgv0vomSGMdHR3So0p6Ke4rB75H
wsll6pgsrI2YG/uY6k3zkOqdZrIcVYOoQn9OGpVl5s+6GjEPFnAXsXKwcid3MN0m5me+YPwx6NgV
8bblg4EaxDOeIouPH2GCIwZ/LV2Mgp8CW6HglwZd1lCt2Kur6iUB+tNgwnPzO5V3TyECJ+rh8ml3
fVOjN1ICkd+186s77RKU/4o9XEX6vHJ0MmqxKEaQP5rwtdRp/5xLmiArpXvGKqTFn9HscVrQm4cf
NbPtqjPWMeN+S3Vomu/yCiMbtim+WCHuUutzKt9AzdamhScIUYTyUYNbiXETVdGjVS1t3RKFUB3a
WPVVO2N7T+QOQ22iplZ2+xZR2wj1dqxUxuTs9fuPLknw02eoMx7imcwGxg7j0uYbb7EWBk5Y+RJ/
hi3w7zXmthU6plMeP6N9rEZzM/D/nRx4AhJBd0BRVkarkVG8gpx6lBB2c5/xJZdBuxqqZwLN/LhB
x4m+Z7HY559G8Y6bsVLFXmV8Kvk5NPcxsUJmy4d5uvcwjnmIhsJlmd21ROvhX1+Ye74GaRAdGF4z
EOSQODyZ7LTaDZArFcZWA9wc8XWL2mAX8U1X29042j4JtFc96YZcDJnuXGUsUgjzveqcwU+lu2FO
t84bE3rNq9f222Y0Nh7CNqP4qBq0LXw8zUIEOtConD5GRcM4owM26omtyF1YvbdgYaYlIaXHVQa5
kfV/2mPpTy56vR+I9crVdaveRdP7Qownnb6rL3Cf0CRwWozXYcb5g5adIIFmSYwRzD88vxqZmprn
kBW9CzDyVj5X5A+JOdpWpTxkOurQho+RHgcVir7cvG00dVMmtx7T0DpaaOrvfXpresyzGUFD1VgZ
3P6O4ClP0yAtAagi8iuaXYOcV3U7X8f8x7toN/2NtEgwSx6mZX7JkEcWN6oTQotIwINiiOyR9NnS
18ZHE6kkky5IfVGgkJuU9DttvGtjccqMF2+Riohx27HVgN5OcthKktnRn7GLB8hcmZIyXsJbiWzL
9ChrWaKE1e3kkMXYHFzYhcYyPIfa8ngv1UAiozCCigG2Op0671vOSmXsv01gGLo7LzxCLkU/nBAI
epOQT9h33Srv3kd0jtEkaFDLqwIVkz5GBzm+5PSm07WLx8VjfxEjmaprYsmKlZjLFXn0vmWxiFMP
qjzoTBfUfqMbyJd54gtHW2nsACf1zWmQcKjPSIHR85/qiLgUJcjL8JxHDxWmy6kwfYUxHEfhseum
B3qka8t+xpEBIZ9HEQ3axAmhFnBTlVcGlsFQRvDw8ZPVksP1zYg1JjkMC/UBYaCHw6hgwp1tdL45
26SJ1w+jiX/YIB7Vg5EYfna18+DgtTJtJnXlVVKdmbCs8/4xV8+dgt3COemxutbKdt2aoIJSdWWj
ncsxtbNEuIKRgCD42h5NrIXGqsi7QOXhVppL0l7bHeJdvdzYChojNiIoaHmeQX1QpnTYUN8rUEpl
ArdMy1lcJeBd9ywB1jVMpHC+S8zL3ABWwuOgGNamLB4y9X6OkrXaL55yxy+Wai4qA9FUgaV9wZEF
i3YzKDsE+517FvV8k49smnpUX+91/u6J00gXBeZoFacEmWNJb8EatwyzhNhpQ79ObXLbGCaIydx4
9YdG7EHjcbBOvMtMUcEpHebSXlfusFXmeKNKoqh5L01n25ICL70PzFfI+1beSCmdYg2FXWVTCiQu
XtsWceEQ5EpO/vqXllLzNfcDY51S53nBUeCS6M4p4AwPDDVWUkBdNUGPlPWuWfi1yFwLPfXtggtZ
5eOd3GTpk4E8zyiPs3WLfzXo+9T3yA4vPqTcplStTq36VX4RjQwGOw6k3NFVA4bCHo/MdcBmHtXd
2oZY34BHSp3nNL7PkP4REqdhy0/42bp85KMtfBuuZphfUxfRGGNANd68GpWuedfZFoSq7ZBhs80e
eMM5W/DCQ/6cPocWdA2VAz8etsm1lVeHAkGRTbwfQBKbGrgh91Ax41Vcun5l7AhqQDW/9hQIHoys
xnSB0RrmPlHTM2YS366XyNRmhQl0oYJh+gvZ0XYU747RH/QBqzirxrIpYM7InZTE52JyrHm2PHT6
GiPMcFiITN1dasa+Ori+mYRp0LgjsXC99lIY0aMNqzMr052RpvnWrqiBMbREMemIY8sWqtzCp0U2
zrisNjYskP0q/Lt30Cg8YIWgYTEN/d/rnSysa3+aEdHS/vT6Pzpo8x8OHRJWKIRU/xz3fG+gIaqT
G8c/yf75jQTy3Ze2zKoclaGVozMq+rF/JpwHHRS8TH3x/zh/ZUb0Z1EI39pP3/gvyhMbM7YlsDru
m/GuEjSwnc68WjX2IKNRSkjc9/ejfOxdSsLszUazZ8ADAGOy6vBpZQu43ToM0zWQ6rGrb2oZvc3t
bSTv9YrEFuQKIw0VRHZsn5JPEeMcZks4qeMS0aGGSax5MHSy1VBqQx6YWjzpprfV4Y5XvYG6ANoc
gIEeFWI9jlc97XtOleNAvZ7QT+KRebDb9DNuYJRYsL3C5hRq7V5PbydJ6wgLyWWy1NYqW40wXRlp
uy48qZGinHJTmSK7TefiTSQQoRe57RCTKTNoLb/JsDHBovgyUtbMTm4K1qhDGOTY8XQbZT6hDIBE
Q4XrYiwIbYuwTkWK9Rl5VObhtugAsuWoMLUkP/PN4S51zW8w7+t1G5omnTgS0t5pzzoh422sfdkJ
Re6IYDLDvHTKUtVHBRfoVE5WPL7iMuG9eLLkyxJL1iiMyjjUORuz5kUZkHhqBU05N5Od7FR8V3N3
UUpx1fWXMYauKRn1xY92xIbea77qstrO6kc1l0hCsYXbCFdJhItkuCkRATnDjZ2iOy8bxMTjndLk
qwYLrDcGtuGsZXOvWS+h4q10FuAFxLeBBUJn3KUzJ7VlbpOmPCxlQI9aion9KuNt7TTYaUheJKIh
S+umq0mWhybakyoC6FU2116af2WLwNY2SFrHY0yqWeUCa46NmmIgS261JAIjkMBH4TIYvFVjN7d5
u8BI1HZfJNVuoiRQ83tvTDdT+CDV5roZGz8vUVhP0TPLSDxL41E13UehwG4gMQGn/YyYKDfwpU8S
asjQ+yKG8e89ZExo3KkLPK9B9989FSY4QlAebkuzQE+/U6oKdiPVnLBjn7Y2CF3UQj61WKdshOIc
cyfdxN0XRoIvzFxfXQf7MNbVE8pI9OiA4bSkMrk/4pVIkYhjNMaUFhs3yhC9aMwAFFqSSjd3EZ7o
QrigLDYyTj9q1bvrvCIwIVLBnwmPpJHCNTHyQ+J+QQtfmb3hJ252rEWc+TIdmGapT1MOmtZEK9/Q
M7TJ2zBAy4mNczvjloC0OKC7qKroQXE29ZCTumBuSFdEu4RjiAawLnTfTq+7pf6q8kDixu+gIXbZ
g9O1PKApjrduwmGOJdJuNml8IiFpZ4HjDvFz1hql45jCzb2ZonldTAPTBJx7TBws7Uy8wVNc4cOh
DMZy59O9HWboNGOb3vMpOPeKX6kPwzI5yek8CvHmzOQjAdLylrgVcnob29pUvPuV8w7oqicCj9GH
GIZ1N+Ds0GzsKnT8JsDeScPINte+FfavUZg8pWZ7IrxkO/LpiS0E97b91pQE7bnuLrQfepZshfYV
VmziknpXMYvpb1vlITatVYmjxAZvW6fg88CStyMpBHazWGGzbTSVAfj2rXAu5TISZJFkeiLyh8Tb
dlRPDtBGz+vvvEVMgz/BofCUzP4yIPdjO8CFYZtrG+cJj6tZMmor2OYZBD3DWq96aDpVwhdWVoIq
rkseTb2EXDb7oqWdse+Fm33UirLr88wX3Wc09kdsYptE1YJM03Y5EbaN+VSWAL9HBRhhiLqPekh0
AV7adU+qbV5eVEATxJ7B3shWSSqf/9azddPzVE0n8tzgPv5PlYH558rg19d/rwwMjQfPZYXEqogh
+4/bI9PBK27anAd4xZcB+g+lgYoNDsXGH5CwH2br+Ngc8tnREtlskf7S/shcZCG/LpB+/NZ/tazX
UWHJKjPDXdwJRE7ZQe/EplcbBEqtb4ypT7vjz3QaJZ8SV7syUdyr6auDgUqrXgz5HpVLGw3vYfqm
55cprZBvtBvIMtzVQBQbubKmi8WpZbVP9JNg9+/1stkwiPWRT+0bxgpzc+1CMalgwJb5UTLTcvT0
YonneZkkeey151PrlRsj6/DiAInF3pxX0WEAo4HDpyJ/22uNi8EpqWBSsMx3KT9baJ+iUMBIML6w
z5ox3icslHsskUN8EP1r7z1bzrxJSWZxus2Y36sSZqRmnzrc9KYjviAWQhphqjC9jBaILLJPVPgx
LlyxZJjXMs6vtKzc6To2WRO/33RrJMSOjBr8KHbQOqeY/ug6RzTaa4NJZFU86nb37vWS/b1ySAZQ
sZCPNDypprFBFrOXlEitm+Mieh0nbt6QKG+IFF0cndUZumJHmJPx1XYtncaq4XZTJBpTLJSizrad
hu0VX2LbBi6xKml1r6CRzsFqhq27joc2KM056LwEba23yYxnq5k3iYFDaom3DTN0z/FGp2VxaF0S
7tWUVoY8cGLtJe1NKg+kVQX4NpehUG3sEhqhdMnpoDESLQUEtQDtEhZ1OODVIfPGtUawA00V+Sh4
BT9HxIeEFhQ0XghlR9owr9vWHN7CRNKn07wZb7KOA117pmQle0Zwio+UBy4WMBQg4tUp8WBziQjr
UDLbFASNKINcMzy90mkTIwUxEPiAHqiX2+Melxd36SuZbc/5OdTfQyBeAnIrY8C5x2PMADxigkll
j/bBcK6tebp1TMQqnsabpvoJv2HEMySUIbvqPOfBYMabWi8FFmKy0NA4kDGJ2piEbp6NSqzhsd26
2QmW9kvFGWx7zLDyyLhiUYbJuj25S5vdiQMUga++vy2rT8ddgE9HvO7q9JQV/UlXewIntCIM8PEM
PMzyptBNEi/S1rpy2auG6aPsx5NBGswsCT50DUZ92gNzzVNSWH4Ot3OmPNRJxpUOnf3s+R0fmMhu
d272kngF1uyG8SdVNu8y0c0Toy6nZI4Y8z6Vne8SBpQ2TMWyaZfXLwQ9Mk9MATG1O1OdH1O3XNsy
24l48uslqSypNjV/RvYoV9EIRODRRtUswO/kSGJqnMnmsHcIPCxQgiattjJGkM9MVWOtXOXMEYAn
rXWlD3RSdmUWUbwrF4Gtqu1Q1EwQ9WmMNQ1BOcM3ar19JPoN2p5VaF1D5Ewce6cV9ZfnbG3gOIl8
YU1AN0LqJPowekGebSrIXJxn+Frgcik17zorP1c6eP1FoUxAzEC5iv3MFtrOG7eOVfrpyHJkSC+Z
We/CMLvhgN+NYPrcuNglS+JI74MT8DVcTEr2OKF7U+sPeN70PfF+DLHE80jMRCeZEGZ1/RWFti97
9crT3VXL6sooYLo5zkumc6a1+RIzuWpyHrXsNTN4tic5rG0i1RI0m8Cc/IoIH8fw1m5mbqPZuoNs
G6gdaCw5WoHKbETrHhV03A2fmNQ+qj2DHVgAa4+86tScXyokdki8RPqtS+xAqR+isAgyigGPD0Fb
KLQIpBWV2g2GQpNat4VbMIXtoUlADOA8LvKLg916IE86BybgQE4TnFZW8zjrChGD0yZpokNUwvRJ
b+K08e2MaE8VtEef3TudIEyLaRXzdSmdVevuXa/YVW2zFzwQBWy5v3XxQRaKprM6ceiuFjfSv13s
L/kav0hXfn39D8WHRWqmzYqeADYAuD8WH5Qdhspjq9rmolH5qfhgVoFCxdWXYBDtJ16OqvM6MDvO
4p9S/1LApWP8CyXpj9/6b4v/Hyw3ChFYZWoM4U7p4qOV8unJO5W9SXgBHBws2AWH3ZXOMzel48oK
Y8Zu06pPiouRp0HbWXvPGogT4dNrfhv0rza9nlJ1JzQ4Depn2hGcmBRsUxwrKGONzh8vSW4dUu9b
kXDlFrJ+qhY6WwfnoWyAVnfHFPIy7IdbkYQM29Jd26dPaixeYDJsOY+v03Le0TIPa0cF+Vd57Kfr
nQOlRLr3EkG1MSHn0rwD2WswWa4zxVrlbBR0RtYOwIYUFEica1fSYhzqmCfY/bhgc9aQM75qPBeK
PQameDcztt1s6tKU1ow0eTw6Kkb5Aaw4MObJYKeKTic59mHN9AVzAfICwvVMHBYc4WuDFV1Tsh8E
fBZB4cHWqRNZlYy3XFlAP7k382IVQ5QXGHTGKaEH4X/161qVi9bhuoCMEvZgBLhWQ3mv4ThxsU7u
u8giqM1cVeaBpZsOg8OEu+j0nHc2zHh1FWFIH5G91kweuL03cAClA2l/JPOzeRvci8WEwg494s5i
vy3w2RBqbMJKGc2novLOk6tQCvGvOvLj7ed8EcLJ20zy7dYW1ZI980/XMXb4IpIrr1g0jKjVYwCx
ZL1lICWMOLnBtromASZw4uIxXJJj8vxbA7Cl1NjzVhlme/NbpKdfg0fLSLZLigdglWa3ee3tvXm8
SxNrb8r42DF+KXt7V9V4NwSA6bIvHloTGUPjqcpqzObNaEcaP0GbHFpvvnctffS1IUVcMgzfqsjZ
FoQqhWq5DdVxk5rDuR5ZQOJpyW7KGG+Ce5NBPen5PQqSajoO4poBSs7BPIKxicRDXDtBw4aQWQQy
aewCL7WKA4OjXVvO+MyGuM/gm9wGy37UuAgmLgRtuRmY+QUxV0WLuxF5DcsAkJhcJSlXCkmru5kr
RlWB2ZK613L1NCNXE1dRzpUkuZpMrii6FAbXLipteGmsZ5P62Bsnw4SuwlxI00F7KHyhmMk/F7b9
PtdM6vObOMt91gr+MNG/Vx1JzUSjeeNetYazRMfZd6QWetkt2N4V8yEsGluHu3fmDk65iw3uZOw0
PuSEnptaNy/WUiBxf1dKcdMMnwOQK73A953CqUteLC7+WN3qlAETZaieHhWyCSgRYkqF2uxhJ4iT
BLM+UkoQI7ZqVUr7JmRgqFxgiqx7RCkFgYOMPLCrseBkJtdI5cqkVEm5oUpKF0B/MFb2goKmxm3f
UOAkS8dQPMVjIAirExRBFcWQoCiaQP84FEkEk61pdR5jiqeeImpgnFTUL9Y877KlxKLUKvPe7yi9
DChLwMWYkJxqbwSYSIEGHyJeCrb40ib1Xon0q0IlMI2yrs/1wGjYviPNQVfkl5Y4zel0W/KRTBuI
gf0a91+RXEhJW7NsB+zRbGpLP0SgRQq2bY73XoyAk5NTCg4ryR6ReZ1G7XlISKo1GAZB+1lkGYWx
BCThVecpS61dMctD1TtXNdXoUKWBLEHHM2ayy1e7rIJ5Cm9FXp0y3gM5Ep/mGmjzbfxw5zgGJCi7
U97jqlNG8m8vvZcA2Ole4mI/5fxxJ9cZ52IVIp9i7bXEM8W9yTMMoVnByV8voC0FzoB5ExENNTSn
CDpYxMYvbi62hH0hwEO+OYp6i/+uj+8Rbq69PDvq6LWcfloRCXrq6cSaWoX9nj/ANbR81Zm3U1pv
40kHUWTwQ/ZMeb29Gtr48jj+4GPEqnbby1MMASYSWs7PgU1I/yQB3Ff6zNf79BlFsYrEgt1N7Rw9
Kmxdhm9Zwi7MLH2H2XPZAcHvRqZB+RWTnl3K85jx4qH3QGREgUxegEk7OAET0z6S0YjnxkASJKjF
EG6n0U0c649i+WR7nMqVo66t8hEWy93kib0+pWulL3TYI+pCmS9BJsl+IV+sS52MeFsuJgnT9mMP
WAkZNrCG0uo9g+0dI4DpEmx+otqMvPdW2m27Mr5X8+RBuniSRpNqH2TYJNBamFq/j5L+pAzJ+yi3
bid2DZwmjewYpfzWsGBmD4puCiaMDTvJnBBTRYg3ZQJjpo8PlTLfa86scJXbPnGFZLT2UIscpds1
4OYGMybaq7yZeVpCl7I1pfNBC24gtUvFYbC5XwdbgZYlTnZnbdwMy0OdHIZSoF1oghbE6MgqAeqt
P9smOa5s0ci7tBDGemW/4pvyVfriPr0vu486MXZhBzsz4jKxO31Tjc1xJMPGx5th7+O09asufCRn
eu/M10qj7YWKnsh1PpRZu4gljVEQQDWVwH86uZY2TygHYoRWHUmN6ztR7fcgj4myuGrih3rWgSaA
ao2JPaUhcHnMsEGsY0Road7tZ0K6p0L/nKfhJPgkdRNnv6WyckbQMyQ3y4i3Z2Abhq89J2An+JiG
Nfgfz4+VDKKVFUT5c+c+oP6iC3jr+47mi72PwkdkKN9ac7gjDRwA6v1AHiAayUyamyYjpoIN5xje
F3V0iFvjbHXfSAHyzfYSu2UQew8RMNy2IThxXAa0HpW8B0F9b/TDRrXIijVRO/Eza8mJrTI6Ec0n
VnavoakYp3BrQBoPPb6FBX3aLamyfqwXpHhMDIs6X1GPjYv6zzybdnUYLA7Y8dr17A3puSvgElvP
AeWAz83xQF80GCb4Ay2U2m/S/CXS5tXMKdvykayIUrCql76mLCmfRZUjFuq2ucotjV9ZMLeuFYMv
129NQLtxx9/NdNS8Dw1rysKM5uGp43kVUuHwAK0VWzlmE8WcJwK3QEynHsoo9yHbrFMCO1Pa6gFh
H1gJXgbzTUZbnfLS+YyUo5YvwJXXqG+COkz5qA6Qy5rtBP2DrK2FZbjOKiDyxhPZ4/sCV4ntGL65
SPfM4tjAyC8ihBsOG92CqQqfoL97i2S6bErxv6HC/w8t0kIo+HOL9NPrv7dImu7ZKPtNhr9o+H9S
9yNJg4+h0jgtCv7vw9llTrywAvDSLXlrPy5uVdVAomy4js5r6ar+MCD+7t7/p93xX7v5TftfDGcX
jMbSGpJsQVjEL+p+5PRuntThDsiyw3AvvsG1fD+atxBCTx1X5cAq0yCAdGrTVRPPa3iLQnwyJbqr
EHpOjnfu2EZWrb2pE3c7y6dRJbU0VnZ5we2RdYC53dgfuDdz5VIOT4ayUogQO/RIMFcJNAR9Yw/k
Vm+yMB7njdaCAuJSYk6w+I6DegDLT62LJfsGY9sGKTBaXW6R6RaLC+vQAlVaMPUCBcxX1ajHFq6N
ZbtEvgKXm19sh1hQZHw9WUbhSCnfpKDNo2vX7dGGdECVJqB7JKYVs28W+jXvFJEnIqdOMc+2BEEO
VUgzp4NF0SgqaHqYrb/No3yR8SmBJdRgQUZmDfd6X7MxavKzC7iucT7UsNkPQ7UxShd4cnFntsEy
JkqyFkWcceXU7v/j7kyWG7fWrPsqFf8cDvTNoCYESIA9RUqipAlCDQUQfd89fS3kf11OpyvuDU8d
kZGWUxJ7AOfsb++1D1lULcUhPk9AT9kE0mG4DoZjM5KjLTm7DsMuM5N9mXzECLBqDzJOvBBdPlTq
e5IDtbHkdU++kb23FwoT8NCQoR0mvuzyJi0oBbaS0jaG3q2VS5lwplKvDTjpHHigDtYw68bHfHz1
6TdKh+wpqq6T0Tic9HDDNPd9TfVNkcnLXoTN1rFREAGaAQHHOkw/huzW1ZveM0+LKrdSLDtMGQb6
AsKw78ZRzeyzplHCcgozgNOFUldgwdKnjd5JEGhbWGAXI4KRU9GtRtZsqzWpE0TPozV5M2y0REg3
6TAWzA1EAy5nEJcZzWbY2kML0Q7UxOifu5FkEmPSbCRKNkAAYl+Rlvl+DLyyCZeqfneVoD228Vc/
GltR7jyx/dAK7Ah9tOpDOqq5MjfscYo2dUOc3n26bCao3SoSLwHIQsyffMzD95odtJ7bZrsXEJ9n
4mdgZfvovu4mtlT15yhVdq88tUw36O/wpjH37jhmeoaLPmK0VJt2hTIFmncWZ0Gex489yhWhfjjT
VBVFJ5b1K20cUcHUk8YOuq3xpVY3X7qYCGEayMQekWKoGan76wy5LKNbQjbGQybonpWe2kLXzs3M
E8uM5iiwFWRX6uGdPvWT5iVB8yrPe0Zr3j02bCMDegsR0zBYD2wx63mvGSstu840frLmfWgfJi7R
jHWoNkQQol0m6huTjWvMBvYeP7C5NgByUlrKBleQom8G0a/SvPHFy90WlIp20Hd1dsdjcV8VOEZ7
mJMCdwP5i6UIVI102A5UOCsWKE/25H4D5QuP/zr5sQMP0jcc4ZVdazF2+UvDVl3s1pESLyclctvS
OPqRfC3Y2ENVsU1rbYyBo8PxtVIu1/2ZnrYaSWBEGrDijYpQ0IwMO1ibCybLZH+CKOzoyAq5HNsS
exoAJZm6rQnNaRjl6xLe+KkQLtbwqM0SBSaUBMkiSpV9joTR13vlh6BBPQYCR4DQUZEhkBA+uill
LdE/SCH0fdprso8IkWQ2Rstz9QriSW+iJ+mujKSiMmBPUySWalf5z3fMvkV+jiT4F4gxpeblSDOQ
CdFcVDrq5rHRhz8LOAg5I6U6MXhPlRQCQo+UQk5D+LkjAAm0/UkIQqHZMyaH25fvTeQiHEFbmeVt
j4zUm49ALaCm1Os0Pesy7xYldd0yUwdm0M3eR46akKUqzkwlMlWBXCVUw2PJy2siY03IWXdkrXxG
VyYZbOO652CEDcBBOOn6llXpMUUTG8l1andt10TjoQvHlRh/F8hnAzKaqO2m9HssX1sENhOhrTaU
jYzwRhvsGWHOBmJxMiMw62ziiQe06HVWLl5ECIC5eC4k7k2MNj4gUmt+Sel/U2SmSLSE3HFB6wah
2LuVvzWTcagxE1LX4kaUiHFJ9JSuPfqciIyC7sHZncIqv6ZZpKs4zE//5JUQSg0YJn2OQaG//qcU
mPYXsfgvv//7Skj5DZmYTKIiEbSaR9Z/iMXKb3OsUoVdpMzrnT+thUAgGJYlA9KSZJY+P6+F5iou
1dLnaTW9XH/LxMbD/mVMzSycN14ySb/B+Pg15xiXhhGUgb+uHNUVPIM+YzsAcPgd2D+tFf+1CPsv
VDpO2VlT//f/m2/oZwqUaP35jmbA0k+SdIZ+2as5dzQcy2dtdR2V/3AHivzXVd2f3oNfR+69mAw4
gAprPYrCYzX01x7TjWTCwJzGL3PAK4Z4EzfNR2XqmEjF7pWGIaIx9/1EQHtg7z623SZN2HDch+cI
eYv4HoWDTPHalPBWcjBU4B0ztGfczfGrCDcIBbEVDrW8xKVrhbN1Ofwcw+HbMMuvnDrRgImyaMJ1
tfYyA/hGfAzUncaGvB79bTOtBStt3RKQLej7lwhTfVJR1lSYrzMYXJeoWhUULo9cjWPeFuz1VVSu
opysNOLl2EUbstTbuL01Q/ckxdVrHpZPDP2cSWpS9Ix2U3QmutR9F7UVIhZWtyzbyUwASxSKWKjP
1Hg1A21eXYGl7Bty6r5n2J3jN0g442amLy6LxrwkBZv+Iq2oUr0Fwb4RhWVEmsyIwncAD5tZli9N
dRlTk4aQTqkIJSQnSyjdFGKB5hdOqgnLPlAdXYgdqzOWlhgcRvo2qxmOWxTXSuHJ6Qao7bITlkJc
vAaSvxmn/BrLJAbJAcJSiNa9UB/z9jMbLLLp0I4ExgHMy4qqpW+yorAqjy+9ru2sbDiwQWXORldw
yuVTlFe6Hq8A0+D9IspAdhBJxysg6dIcOr+crkmusCS+0lRI3FpHTh07NjTQEbeQ6MjSG2l6lnrA
WiivHcCIZ1zcZ82IkkKmrigdAS7HnMsWgzcpLtbMlpfkOi6Noeyn4K3IIwqEpo3VzNlGIhbzwoh1
TpJ5YHa5a4MZIC5oOXUK0udoRMxtDnl/VOkXaHhO555yFxFfAI94hQlKpzEcvkBMkkkhUqOB86Qf
wNFY26Vc8sXoubtTWLvT1Ld7ew41Y9Gr3Smt3mWYB1PxopQURb4N/qOKBQqM8opz0TNoPept0uIS
WPWqifu3DgWgmuJlCmyLGie4QUh+tDt7WmSugml6M5E+70QSrDLaYYk7Qj/yojndphNzw2oTvssE
3/o5AVfNWbhkwCgOQqQDIARlYIZqLqGd4NVrD52pUVRar/xefDbjAQF4fOlU4duaq5LJ4wV3aVmz
5RjI6UHdIC5aHnlP3QZVmGene2Hs21HXvDTCc0neLyP3V2MqrhTbgg01BarX4pAXpqgC6dA/VuQG
lYFCXYki4oZEYSrWbncXD1bzpIvQqycyloAIELlIIvbdw0QyEb3KBNtGWtHwv0M0yYIMY0KWEQra
sm9PXfc+xaeYOtSe2ONA/DFHKVbC6bFCkVLuxd5UE6xq2Ht1gpMFAcqWIGU6hqCkO2OGcmDVZd1m
4LVhOn1RLH9pSqgnYzaptiEalwS9pyoVT4+JebYqUIOhrhDaTeFTMIntSF3/9I++nBNpNmbbGW5v
a1Yf/u3sdzaJ/1nYMH/9/T8u53jKMOPqFqSiH1LET9gC1A4FO7r8L8P6z9qGwlXbRFzDkqbNA96f
jGdMhWFZ4klHN2cw/He0DclEJfn1QvvzQzd+gUoaRuzfmyK21jPhazJ819K+ytF0Y7Nc5ghmYveE
XsY1CQZg/mBhJSd/DfssApeF8WlKbeDbq1RgLc6grCfdEBtPkjV7hlqPOMdSn1p0euLh8GaCXDjc
kVAU2neJFrr0jdhFE3uC3r4JYKrrxmKnBbeIUsjCwkwRREtV+JS0HSSXxNCXA/0FTUiSmVOigHP/
W6LJIQ9efHmphbk0zyYp7iMJT11iJg22P023LLM2oRCF9jQIRDgkgsY6bt7STI2TBTcnhjVGEcM+
LahtLAQk6vosjLq47JX6EBaMg+q5BMqMDve2++56+CPhhH/dGDZR2+6UUv6AO/rE2utYJbiQcqV1
Q3l09ZRNQBmw3ZEaOiruzJkqEZJLwM4nrCRifIpxqjjYAbUuJIJE/bAvI21VDWAGTX2lMMrrMOYL
eoptPedYpudITc/SWDNtk8utaIGfD7B+YCY6WFOxVhJNYLZKlbJFxNmHuMuC36lamdWCurQkf2el
0loaqjm+o7sRNx4z2wP2CYCNKS0JTQ37SimD8wux9UOPrxJp2Rb34yjoJPnzBuL4NKyKDOwok0C8
WUHKGIWNdGqG22oA99gKwjEojQ9panYppQSLVIgGblfcQRJ10yh5bKhsFBomNLH5KVMtBWtwWhrm
uKpH4QQ28pm3/6LkjGiUUVyKd2OD1HLx/RJrGV2ABdeCGE9BbKQfIyGrDrVbTT+tUd5Qa9FhJ6Am
J1aCbpGXWu3iCzxMurWThOimdiZuFwz+/9xTHaotkRu2uqJkgFEx0DL/zaluDqz8+VT3f/z+76c6
up8UjQ0Ky2pOpAZ7kN/TN9pvbDx0CeSZBt7ih5XldxVX/I3HMZ91yarTxTsX6/6OrxB/Y6U7660c
OnybR/I3VFxJ/cup7s8P/QdH+ec9hSp2RVv0ir82pwdBgGmG84u5Lq7A/XzVXbTMRx3pQhcCjSUV
iFKGdFRzL4JvZj3Fp/zGDyB8im/1JotXk7Lk/7OBMMdR3peQqThJeIa/6h9y5sbcnuXloyfvK5rH
kVc8/gVTZDmrGAQcCMcukhfyJP1DEq80znmynbyQqwnAiJY8DDG80t/UVjtSQSHJ2aS78HAU+Pfz
47Q2ymL6Go76pl9CBYMQmn3+uBfpWDm4dW2wY1z65cGZjsE1ei0gvy26R2OlPkev6uCId9p1WVIt
sOVPK4UzjMXJctl19gqiI17jmKEvaMX7Uuns5gt0AxkcoBgluRZWbqvUg8BJ7d9batgwsG6MR8N4
FTKXpR9XAxe7wSUkgKxg/TKc/GRdGW5FWZUONRSzAD+Vjk6vbkNSEed4O60Nj4r4ZerBuJUexzfk
L53cC9nik//cvzXH8EW+1Q/pRvOqS/5QPuQPZutoJTB5J384FIvXydYXrfOZefTpLRYs2Wwt3qMG
lg6cteo7aJbMQxlane6zrcImG9LEG063cMg5H7Wvd92uulUk2QNFggfaHVuWY9LiU4gX2v7e271m
Y4eAOKd1zIvt4p2z9UpZMnEDdR4Ky6pwq61A8J7szoFJZPatXqi1MHS0tPQWd3j7FzJhetbGgDyJ
ClOTYaca10Hc2Y7y3bzFytLP9sMMrFtYGv4kHMLEc7AmYT20sTfHxEykZUXdMSwFSAfTOszchsw8
xh7KeVF/b4Tr2fPREfvKWIJCV7oFNPBAJdlNhNRFyuQViKSAzoTzwBEVlqAYvikScAQ3/qISKejs
kuaZhiDSQrtaL2Zpd2uIEOHL9KGfWIFK1HeQndcW4jFAOCZYuxC/hKfoPX9szsnNYgZLpy7V87zR
eHr9JQwDkj4kUc3Au8EIbsyVUSzLmx4tyKM+cO/R3BDtEG5iFK35S7wz46onP/zZfYjYxgQ71JiE
M3JdBLfxmLwPb9NNeSaGjmzJGJjWJYtpdEk5EERjLoBUjW0TE0ob7cAOyxpwoe74ylunvEUf5Q0D
eflgXYtL/kS34mOxZMe+Zy3zhusAx/b0oDvdtrh0x/6N3FVxka73p2x7X/MNQkHUqXkq8GH8FrwS
NLnC+r2Je2VnXaHz57fkmu4w84jWIn0x4JoXDoKoPLg8bRb4aJtszHnQ0TPtP6XvFarbR8v7k3ia
NoGNJfSBCxfFHhax7dfwMt4C9odbazb3M62YX+2A9Bu9lxN7dva+y/a18W3ztbhUj9GXRdIux/jG
CWZLcVzzJcfkzh0YHOU5fbc+u8cuZqS6ur/V5/qZElnaZQ1KyM7KTtqKa+3h/kVWul1J5+EKXEa7
So/qc/MynZp+oTwGh3afPlUf6UNhYjtdqN8dNeVPBIPIbFUmGNkF/ZXalbvrPtjs1fkuuBHg5tFz
6Ne4bflgPvEj+PZILJv4mIh4xYvk1X8rPif6y14DBdMUt8nZqjp1Gf7c+TgAUmOi31IK+dic2ltw
K67ah0Cn9nfyOfbz/TZ8Qr8gHjAomaC82/2ZYgReCvn2wVPA9lqT8yePDZtvEb9pu6FbQDSf1y4t
HAgqJWmTc1iLaV8Rh6m5lGls2uOZZ1ca1nQCLYYLSxn+xDT5MW5mR07pEbc4I5uxT9tAFovH/pC9
msmaz+Dr5GQ4y1wGWrW+Mp+nbezSBT3vEGObQZ6y63b7VlxXa9alO/mGPbK7r0YE6tJly5y/ZY/D
i7xvLPQmG8oGqpRuLjV1TfbAZ+zFaxRvO2pbyiMGZ15XZhqcabCQIz1ItIakNigLDytR6AUF/kVq
goEbLpLHrF9FlPMd22jBkOmLCNWD/3V/ar5qnH8gKjjTQ6Z4aJ12B0tyb+6qDxR1nEFPmZNc4DBZ
NnHVcmftYV27nPCu1dHig8QBvBa/QvVFegNOiX1mGHEtLDRtM7bre7xsfEfAC+JFx4p2t0vtJqt0
0w/AHVcJaQSXWYDfPZot3SDhV6w5QALjfsm7CESwxpCtALXBnekplsMDHHDR8OG1h4+KPi1xUb3q
8bJ9SvNV8dUKXs6xhVTPZfdgXPNDhKsCizblSyhXZF+wto0gF2x/a547YcFS9wKim8lg9M3Plf0D
GTj5difi1zvyN58tPsETYI5sVwqe2dvqjTuQb8Z1fjcyjNkLobDFo09s5JbqNFPZEDpU5sGhd+/3
3XRuJkeJKYq0SeX6z3Fpt9/+pt0bh2YTTfagzU/PJ0oHkOS5fSdN0vlI/LxB43ECSM0gAN/fI5Qe
Xmb123+mPyl/QprqqcxKnrlMcpagy+9U8xJ1jsVQZz5yKpMc2/xFeUs+SXbkwMJ1RkvoU3Zq7ZX9
fMHKN/I7fo7+rH2EyFDY7ZOlTFcWvgowxQnFLwtI8WXgypfhal2rV6YmEefjgvTMis0UIFWx26JJ
lbf2TNgn8hftg4WLTPH8ds2dF6tqnT4Px+A5/FK2HDnAd+ZLkW7zaZXe7px0JYd3U9sxJ0kXHfZZ
YbHm/EpKKZHcnKAf/HvJoaOaXVVJ9jPwmIgleG/Bq0tQt7GkwWsl0UztEEVAeGyXXMYEbTXNz+A6
yoBX5otW8e5/moo9QeZY1AbH+dymwxBkPX0TjJqNsOESFof/mRw4NzwyNtc2ECf4SOYspeYK70W7
Fvk/bEd2YJOWdewABFLjhcQXZ0A7md0TWAbiBqFbn7ji13fHhPlxag7Cpl0XZ2bdbfXarxOPUf2B
cC2wCT5y2jtzSDa/nP/nRRjhq/kbSvjA12RVhsN4md60W7WiKA9iyY8/AeU6D+BvKEFuVAZ0yzK2
JwyGwyLbyEC9FveXac81FtmRlnYH6lpAuCQ46cztLE+ncMphdB8C9RUW4skMT+CMxBWsLT7FJx60
DLSehu1FceYpM1Yed/zFC4wwi4fLpZ1SM20a1Lnw+u38IvkUlNrT8/QcvKan4hx69FIz96KsgGdG
OzG+g5NlOpW8FmW7e+DVqardeIlfALuEWKe22SHaVhvG5xB4Fv1X4iV8dF+7fKnW7L+3fnwe+xcV
Lv3Wtp6xB0Rb6kuZKX+pu3GtZwvLJfAVQdxgVsw3xUe+qe4mxU08ur7yV3RAMhvoA3ZV2ZitA05M
mT1n4KetIXnjulx1Z4zTzUO+Um7Jsj76HxbXEA+hWFyAqtngJHcmiDSL7C09itt4VT01TyyWj2ru
FU/V6Gb7gBn0AjAVnjce0TqA3+Oo4odfLK1TcEzwc3PMfPjmKu1vvuIZgVffV8ElONbRsb8KTqmu
DdWBVFKO4KhWwfF+Cd/EbbGP3u5O6+WxLW6rJ2LK+BhJ74xeQ4znBBUdXlu2JnMTHMkF9zRTVQt+
X4gOEeZZRoHWo3Vq76tWws+64PZ9JJQ1XlhTWgpOzb32dt10S/kljnepBeoL4vO64SDSVnLrKsK1
d0A1oX3jBjPyjlUlGLVpghO7pZnbZm1PpyKaZnbqm/eUiQMOrdbGy+zpxvxa9OKi7lb9R0bT6ZrX
IePJiWcyuXyPMs/+endYNSMCQ9Akqug0xRv9W5hNpTWM6kB1Rd40V7SYPjOElZ0oottvj9StiSud
Wnui7FSJVttK3AryaOPAqIjEg58vPbq9+YItEf/YRPOfuWS6XWHXia/Gjm9Ia/FAQrG6u+zO6o2i
OOb8KbLJV9bhSuk3RLlKeNfypdJs+eC/8zDjedmNd9KeNaLipd9MpTPEq/uIwQUZa8Uwpd6gfikX
kFts7+6RnX0G4Yp7eMbiP6wgbLIRnMx9WbhD68k5E3JyjbR9Lqt2vR05jvc+ucNX/xbZwjbrF+OZ
12P+LwUSjWNUR6XZU4guvoWNU44OC6BqJX2BZRM6vLvz05XWdIkTtuRPX1wIcWL+43XKwS1w0pwW
VDOSDCQwcJ3CE//lpyvpwt+NfABCpMg4ALx/tFyioU7I6BZMOw3930eSUZD/Kpf8+vs/ySWGjkiK
BqzMislPkWT0EhXwPKFkcR4BG39Memlg4hdEmQYmE3/b/J1/ySVzNxNuN0kU+aUfAJS/I5cwFfhF
GEYt+emRm9IvwnAkCA1BX9Hk4Fti2m2FuUHw7PdHi0AmfiU9PVTYgx7bdItYEoHeKqFFsFCzTggR
mmr3+OLuzlC9RsiMfJ6++Ada/bbEQGLRLl7bcxNuo/q19l9CjC0wgvxFuON3g+/+AQBRiz/aldUt
eDUOntnzVTqZ4PbZJk7XRrjtC1bUBlaRTdY+GDWC8YZSVCQdVBe0Fjprt90xemnP9bk8+N/9e31g
J+tITuypS3KW1esH/t8Eb6yw5VBGmJHABCxEFy0by7bgpdvuVdhiD84bdiDANQkxf5BGXsTbivOv
Ie5yjRp7xS0cDmP9vTK/+gPCErOaZm15xg5ZqLAFD4bT2nSb1LZeaHCVRa/Olq3yYCYbmkHvzari
Vdppq3EZnuRv8Ts+1M9IMizBdqZbqd9wqEVj0UnkDJzwNMiLgLhB4JpOcGs8ej+7rekyTlIHoB2E
IBFnEF1I54pcwCBuiitGcqfu0p91e3KEBTr+Ar15Ec4bhMX4pjgTp8boIDwUBX8BKGRjjnK8ZCBc
Wuqj/GiEO/60oJOGk/5ofiWNjtFrjqPfQi5HXbPTpVtBvS07BIxpLqUrar++e/JSXnIfjrXqXQWs
PgFvf62WW7IIyCyu/Fp8mI51oNMT91zsCkteoUMZeJ3H5gxL/+jT2eWHVGo41TUPhzV0WacPZWSh
j35wb51EkJlp6DqBjgf74coNj35sxzi0LPxwBgkBX1koFAqYLH3wdeN5zr1agI/+LewbDM3nruSZ
stpnz1Xkzv3GSlLJgXt3H+orX7PTCHzDObfdWun146TigmM0aLAmS5VXHygFOzi+51DP59JE7OZu
eOwZkvC1LS0oPfek1eAIid0v/cJtlyar4R1WxKD3uMvGehw8zPvsOeDB4wxKJYeChX320B0A2VLD
6R8pFW0PEZalID6w+WbkKdlspKgNgiHJdoLW3o7os7bSuBxR85ovxGbDp9MNt8sakYlrNh3PrEHD
ZfU84vuh849iGGEzCNcyfmy5crP4NhjimuaKpUJ7tUBVSEuD4CupepCCrEM4brHyO/yX1UtEe/Ei
4K7pfJIptDlPlLKQ9MKukBIjM3nHE5loP37S+U/U3HeFInqsN/qP3pPUK/epI1x+cHOhvFXUg4kj
4OQle7Z2NuShBdXbC8az9mhH6w7k5kPhXuLLvM7K3DgjQ8OKRRC4ubnm5tZ/WCceHA/7xx8ve8qe
WGz4Z9Ya5UKUHObcOi4AVApiKI6ibSmOwiiloFOa8PouQ2gLBj1OTKq5qK/VI//QpEv+QT22Lx1J
wjdjX3/mldeuMonZ66Jxh6fsQeXAF2yFoq0Hg61ocmijVbi5OzWFzNajru15LSEMs0zmddWrRVJ7
MwRT3vjjkqSyZngsoViMJU8abgI2/tlaYy/wajz2NADsw52+9z9GKo51+yJfq1s54cx/AanZog4i
567ExGGidD/4D/jguMWhdQNiCgbMzXJVwlo2PskOJ8gZOHScfpvsU/2Nx8Xqi5eKt1LqH/srFU/z
16M3E2MxF7KoX6jiQr7KVyC2mmNeQ2g90QsI25TjE81hJdzUZfRpeOM+35QP477mBWpX6lFxocMt
8l1jEsrbDanTt+5YPubr5tniOUPtdfDiOdr4aXZLgei1EK54BV0+xJBeA051ePLZ9/Gpxds6mTZr
zd4RuvegJx0ogWxCYhu+WCqz8HIsRFo+YnY0blikBvVa8ntHwa3JVatMWW31nqA6WrBJnlh5PwnK
JRlZstvDW4cdEOhEyM3NDUKjvr5fKJ89S2x7u1IGGf04NpCm+HySYd0OKZW0m3JFxY8dO9/evE5N
bArMbIyMmV0aNEo9iCqH+3DElLNg7ASWQOkkp1HZi+Lu4WmIpAtOhYZBz7i0m+kobNWD4XyF+2Tf
b6t9AhwYbwr83cUw2HzBXo40SL7T8R+SFLy/6gTgyFoGDrkZYhyKuTccb9wq4RpCY3rqzb2pedo/
e4w/pxIo4KFwnQ6efz/bYvnEau6XMf6vv//7Yg02O847WHQSa7xf8wmSMZNj8AMyyf+Blvl9uCX9
JlGiaZg0BRFIgC3zv6s1RfpNxMRnEvyWVYOH/Lf4MYrMU/t1jP/HQ+fOZrPbT365vE2EEvyCuVYx
c4UJRpe5dLms6T+LyFdN7UYR5JPMZKD1q60Gj5bgmtNTwFfI2T7BIG/CTPZNlYWQAc1hun9lCliU
iYUO7COWVeajJdyx5Fv3jdwxOIhJw/lxvA4xCYtW9JlaBByxukoE9MaeTjGDTZwWPZBqpj2ZlgFx
WMPguNPpNTJVXwSDVW6ThLGLkFjbymgK1hvz+F6fB/mQRNXxKjPdD/BJfAd4DZiBY1KeQ06cBpgp
9DtF+BRxCEhGvZT80R1xDsTksXycBIHRvpWzswBzWoDTgGucLePVgpvcju0hUSS3wJVuyN12arq1
wJBEaLaW8BChNBUdGSSfS72MbKQWy8m/s4tE8JnpGcFImzIX+PZBQndu8UaYjAdwSpg6fJnOBDct
LrT+HaCtm4WWl1m1p1SlWysdKxomTajT5rzlbdt9qL9YyruvlAx+znrAjlWr7dZ6zLCp6Qw32hJ9
4EtT1pb8otLc0CYPZpiz6maZGs9t8GQeC5QXc5Cw/Ms1TYLTJiaJVdFuE4ykBHEeKKx1BaUkC2h6
ytQw+QJiB31U98kVh+GWuKItIdkm7X05muSzplvI+beq7iudrHbKhb7TqJVOTwPkzjR8zbHJ0cys
qe9wb5Z9/Ckhzmu96FQKjwtKmRpuYhwY+ZCtdCS4AiHNQFAy7pYTa7jNu+MYPmQAkDsRihDmS8YJ
pvluMPqCBs7MihgO0COVHINZgNlg7R1Ky4Q26YEMPyD4RR1UboIrMh4YRBIYhlK/yDvDHqPPNvsa
lPfsTu/zpYiZYciEHpuEHLe/nMqbVr6Ns0qWr7rQfFdSaG6ZcYlqkQODBxNjYMgmYjgZjdMnM7F4
STWsYLAEpcCRisFOENJTobtM913JAwROsGjvUJSfgTvQ3ZzhXMwIWzNmqIEIC3YtTZu6vZodsDwm
o5GI5D18K8TvU0TfGi6uatz8itVJL15T41s3G69qG6cdv9qh3ZRy6EZ8uJE6yil3h+klK6O3oiPk
WvJRb9nWYwDNbmpTuEH7ZAkHPrVAUMlCC7s58daTilAVAjXm/XEaU6qXfH2ZwauWLVgAbHhKLaP9
umL57/PDV0lE/2Pq3bYQI2N/b9EkdZekVRmHjPtYQVsdrV4KA5znSRu8pJjXs8pmEpkkMQ7UUFTl
GaxGbgjY2iYi6ReNHaC7bBfn7YPf3gjTrOAzwGgqcejEFRYhxRV8LnxZm6xbtV2OYbkakCgs/xEe
1tryK9yKabvp5WBn6P3/r2v9hxbsgC7QCaJhG0ON+A96BC4xjNW/XuJ++f0/LnG6Pl+pwGKomLyt
n/QIjOcSXk4NbjbX1x/pvJ8ucTqGDwuBgDo8uFx/XOLE3yzYaNwQUsXfRqRhcvvlEgchhcZpA0cc
EDeAbUgfP1/iMiUSa3yYxlrQq2sXm/uuSleJhie1EM6azpCXyAr0/03bik7r9zsiZq05PA0wtvzA
2FW9vMqs7LHI46M8SUcjNoNlFBBzzes8hYQmwfQeyUYF6VUuxX1Yk3JoITmEIuxLbE0vxn2CQdy9
37PqMg2D284hmkreZdJXEdTvk4yzS5NOGntjwVKemswCIF6S+K7zuHbpZf2KCuMYFtLVaEwVuCWM
irw81VQmNPf8K5ZyOsuUfoU9zu1qVnR6iWOcwE+Qw5rIu/IixRLje7P4MsJma+prmXFklOpXaYx3
96w9ZhGoJAVT7n3Y94JxwgJbADtJXE7N2HeFFb0WzKOtl2pKvDLPt4OSPHfE5DRWBkY9uaKkuZoc
b7QR0obEiG5kjFEadLN2DwrmlzHTli3y/QiRo2lVg2pcpVg1vrC/JxE1KyILaKEeXIOd4WBFAxxE
RXtNyU7SWglCBmsAI3YhwR9o0irENDptr5MO2RKCSjdSeKbrXs8lJxmbc2S+qq3v5hQQajGCkn/L
/WybDmyu1dtcxpVnnAJD4Jap7vZm54jgM8Q7M3tcv22TOHf2SgaTJLnGpiOgNJvDtuEVz2IZxYiK
Q1qUFQTmVDDjlZAkbOuTH4uTaFJa3W38SIT4oOooVoO/knr1KRf1L6k3NQbOXCbqKdsko8gItt2Z
SXaMxixfSPBiFdF0c7U4NFh1RWv6B2eGibKgSlKRSRxXg/n8HwRURf8lM/x//P7vJyztN4ROhEuL
fAt/zYCkPwxnsihKZIY1VjM/eur/NzbMWUmVVMmCAg0IR/2T3wwfLg+WkxinQXxqf0dARSH+y/nq
z898/v5PS3IrkcS+ntJgoxtb0Byb1txKApV3zBInKTtXY/ro97jK8ZiYmbhWqBPpQ39j5B4LtkBu
MRm8lVi7FP80oWC0Ka7MTgM6QEBXuOrY+jFPbmL9VYNnWwXP835fi4Qeb33p+Zq56PxsJWM4mix9
o07luhh2FsaeTsxW1qQ8dNQISEwJQS6UwEZ6/SJC+hDZEreE6NuQUa6uODV0R0t5hKaXI7mWT2Xz
oHevlbpNyaFmew290MghuFBhluX7vG7tbroYeE9MZqQKYzcTuQ3ioHHR9MSTOpK3nCWLxCB6cQx8
y6kxtgzduVJM4E9UmiHSmRgDBCg0R21cC+bDHS6BdfCZJ1kdcgFRS00OncF8zXXB1SRr043Z0m9Z
RPvnuFRW3XR/M0ftDM0Zgny4HJCuC2AJKXPMth3Pfqss6Q9f3Yv+ZMUFA30WSypuozSgL8hgZTgj
ovrYX1M3sTDJm5LL3ZVifmjB1kdAf6HvKuIXXMg18Up+IjilI/sL0oHxHUef9SJg4UvmHGHC7Nl6
FGGNpAm0eJo4BBOjEDo5ZU7OCGhCGLERWXOpJhodGFiLSVAIupO+gJVu9CgcTKlZWN1TRvnwamZQ
VUFvPbhoFmR15wScVAMBez9+vyDz3RIMRVq+q9ZAH/n5f7g7jyXJjS2JfhFoCCCAALapdWm5gZVq
aK3x9XPAGU6rZ3zGLVc0I5ndWVnIiCvcjyeOzfsFqRI8EhizdQkHqipn7SXXZlys9dLZilZ7Fo1+
9rpiFhTEwPXhgjeCFIvAvx57m/lczSY2sbxDaaFQQXziec8txuM4ns6UDYvGju9zW732oXE9WgZ6
E4OhI9rjcTDt1znqReDJyNv6NYzSc6+DyuN3kFqHNr3YsdxMXG9DeJPo71bzEctX0/aOmibOOpMo
X1f83plzzhNGAL3at4GGgAFN7TMqJAY6gi1l30v3oYqibUN57aLs0LStwYNFcULkRHPIToqwsiE5
IzCg1oWrKVBxI3xy762MUZKL4pqMCMUcWg6bkbFhDvN6qm//zZsvsLg6ZyuHIbsv478e3JxvP1aa
88H9y+u/H9ycybgapJpNF78c3FSYEO34W81ZM8yZ/lelqf+BJZDJjmvZszXC+METof9BOWwQnMdr
nZkc/E9ObpZv/+HklnD1gU4Y+I3mOdKPJ3fRQC/NdeJ1pQMKKM6IVpSZ82R1eMDQlDUW8zjJElkD
G1WMH5zQHz2eqq5kgxCiv9CS6XWs2/thqE6Ti/KtSbZOPeBytsZ3+ID2wm7zVa0jBJDJRR9xGNdA
fWBHGjeTPRzC3N2WoYFPDz4kuajrofcx+HAwsQ6Cw78vNeOR9DEF4aU/jTEin7KkWB2Y3oSdw6p9
co6KYB4uT2ofCY6XUy8BugXmdyDDBM5/HbNPSfJwPc3f14EvbsEXuOWLTPThoq6GcxU4CIPZ9JGV
RANfkmtSNv6tZvbPrv3Uiv7gkwzlW68DCNnaRcc3G8SZUqGQYFNPOkoAwRxIguYwL2WjnOEDGGiQ
8ZMcRns+vHI+s5IAlHrrMsWY8ehFTLWLCC/GdvZSQorpyJ4rmA27LDyqrgP8Qq4u1j/8gRy8HoLc
YhsXOhy+7roEugnBmGnBfW9TNudUxYJh0MjOjkD1heP5V0OE1KB8jki1TBKf6Cn1mFTOoVA+AEOU
kh1gDqwvpSByOECLCv/XyVys3/aiKepjFD45iTqMunMrKYcNBYojbKJ17L3G0btZ8hMV8Wo2XxYN
GVDA2XA9HJSbbDPuWY9Je5zf67k4NkKd4wwBYpa3d4QRXJeA+13O/cStv2F12ErRbBMT0LqNtwUK
lcyTp5Ywm9YBGVK/JbazaKkBEFAzZ8Yozo1F/+Niugujb2X21Q73vvhq0243kacgx2JdjZDg/Gfd
rBGTBk8DQK3JZjDkN6Lf962dIAVFOMNM4VbUyGDCadoWQwRZGalCN2xly3gxEajR2eSGnnZJQwSQ
GWoLtLnGe5p39wxnmT3otzMnpzXKdRewIunLk+fNZlZlXBLEMbqNqMcx71q9OUJaOxfMfFT7UHTM
5Djwq/I9hVoyChTbnnYEgbvwbEZ05VgsK007Sc19azqkEzUDLM0Xh6IHOwTVbTFGDKL0/pT07Trt
H72k3Akjvcl9c6n70971wasazTrr9JUDVin1m2OfKKixPZOwhJEU9Y7l1BvVFVj/YYJEYXkvi2Jp
z1JioMdEoLNpw+IU8H4Q35hhTp4CxKt6uM9YF9bASGpnr7OExqW9tCvUOfZ0YwZip6DVKtWtTMo4
tqYEUMJjQO9sSqDQMriaovSgoyzliNsPLCTlvFkqTtqorZP+pUflmrjka6bveXuoInJlPYRrF8cp
th4FY0IUeEros4o2BXXEGFCFAIDwwbL5xjzVY0YI5M2xvgEZ50eDRRVBK4izzYhGasxu0pbRJzpK
PNp4Tat7D8sPPFCwGYzcljNCTgTpMa+AS7Vjv0zr7OQW85S5342usSpT9eWM3ftAUTPk3orY6kVA
n2Ym+RPKge2/+xqFJytYOxmW48yO+b/128j/0P/88vrv1ygIWJtZyO87CYu7kixYTOD/l3z84zU6
bytwxzjsJnTT+gGbpP9h8afRNTFg+d91xT8w3JjGr9bCuQL48a3P1+wPDRB22wleZRUcgingCJvW
JZv4sXtrQwdUn7/iUipd/NiJiT33A2fr1qjvsvQqyOW5CR9S98PqI0KyHiL7XJstqD1sCmXzmog3
wmfO6fTcKnmlQ64HOGmjsldEnJi0/9JDNl1P78OU7Xs9eG7H/L2i87ES7GAcKRaC28GIzhwcy8Rg
ch8YzFnDGoIixWCXIQtp9Gw5NNk6xwpjFuHrUCi4eFq90jGG4/fccB+y/8BM0ft9vWsd5PiDdj/G
gDYhog0OLnrvpof6nk84/bSXrj9bOAAnRhuZrS1d90uLbiPj2KXJVsuJ6cKP3EAGEBB07EK7SO5/
18BraCASr2BcOsaxdZLtyHZfuO2OObw/wwRNUju0ZgesG21jcC7TXavP3hu7NuC9FEgEnEvOSDmL
Ed2EdnOqZfHR9KxChKjOhW/Y614EjOIj+yoO6EMmDVaUl3vQBXQcmR2RLX2K18LtjXBptuXWSnBz
6M59nxjX0ehvx9ok7c/dRVnATj31kZlid7RY/KNpNdrrkay8uWeIze6L3c4MEne+AmvaRDbWD2Gv
0yY6GUW0j9j36pgdwylgjFxvvRqjvh+v8/4jhKigTBLAZpcjrKHI1JHOeXgxTlLHSCHqYda09fW1
IfSINKJAjyFn+UF8SfyCyqtU7sFPbIZfQRgfDBWf/N488MVKdqlK/EtTFmOMGzLr1pOotraDOtVj
iZIO35zoNYeXFcH16muiW6fhA5D2IXSnG4gtPnb0GIcPGHv+GVrNuZf0mlaFQagw0NhL5E9mN6bU
e4W6Ve50ikb0BSYfdrwZmJqgrY7VK6E1NtnIHZvicObsMf4+p7MkE622wxBS1yqYEu7FIbCh5NRv
J4+lVvSgyep5JjYTu0YUkb2ayuR9bPQXSRvn8JyMPeYl81DJyti5DdpfJ0qC+8rts6umSNh4FDbC
J/5HswVX1absFVycFYTdbgTz1UIC9/cH44DPHNUh95I5PuiwWen9kKOrqOHtso3X6yuiYTEOQE6K
pf4mreAhi2bf0ORvLBdwQ6zpD45W7WIV7QrIg17dkpIsqfsihWCbOzg7BbXxlbb9xidmxSVRKkFK
ZeUZ5lb0q0ABOwNTEfr70SAAN88/+uY6yV869RlWnyFuDSP/EvVdGj3LCNmKDZCfdjDpnxqPNGHU
1HqcrQMgV3EHsonKLqtHYvfUNqIP9ysPA22/T1V06qzPCtkyQ/JTmMd7Pc1AC5MjkOGm8oa9IU5u
Gx5U668z5h/OxOJtRLvhxVvLcT+Gpr+20vQ1GJttnc76nJTgG7/YlSlflYw0zKrFTBDVuz6SBCY3
qGeJJuv2/+Zbch7rzx5Q+juaOK6Kv7slbfO3W/K31/91S5p/YL2nEZXceX9yc75PCSU7+PlOxobP
rfdLsynoNWl+WbWwohd0v991li7/MyRqGlGFb/UfwQXJkfut2fzprYv5Fv3hllRGBLG/88295mnQ
SK8Kz//Aur5KCLUMbawSHVbMtK+PHABW7V6EptJNY9DStPmNHtR3Xr31kRkZ49lS5aH2QMxQFW98
2+oXoTr1PgaTHun60C8rwWIxDB0oNuK9muyXdkLg3ZTexZwQ4Nn6riOYoTLzg53dzsTrWS8cArjQ
w0OcDOsUob8JM88jVLzJxk0+EiLAJmBgxFkjrZpAVHf+vQOvuBYXVcw5CF9xmPFKHci1j9e9MA/s
bjbdoB0m17wZ+O74BS4is7qu9ODTb8JLDgbdGJqdrwAtD5Z2bTXypisdbAwJrtsphtOj2QnODeFe
mQFWjyzV0XeJV9/hnM0jF6BqMd6aTcCnic0v67ch1prO4aqsxlWaB99ESf5TYa+Lzjh5SDiNLDkX
kPmqlJZyTjcW5ZYaCoSPdW2n9Xsoh6e2guiVquCK8IBbX0KYbt49lA5mXK7TAB1XoWOIoEK2XMJt
DBegI+Rdm12+MXlkO+vqaoA2gnjCXCTwS4WP/Mu3GXaisnaLapd1JebN7DVpMB3L6aRCwsgmjxKj
O3r9XVAWh4mESoFTcqxLDAThqsymTz/6llEl1EjSNRMqiYUXTC9HvC8j/aWwGn3BTTij6wTem1VX
v49WTQyXC8g1eJ2C/DNqvdvUc8ezBw4trcTH0E3OaoLxjebUCfV6XaWI0v2OwLkoJrhbIFoM59g1
zcO+h9KjcrxTbU1QoKtjkwJlpVuJ7v2ixaZsCcYHHjGmkz7whwTMVD39oEC1x7J6q20a4wK7P0yh
6ao0fcw154lWdrRS9L7WcONKq7kOsEf14fzpFVciFVeGFd2mTUYYznSV5uAiJIhi3Ys/LKhNIs/I
9ONR0AllC43iBJmW2e9UHEJVQL80jkkdngJrtsT1+7hIP6LBPU+xex5LzLdRrVGEBWIbwFnv5fBW
d92NZepb1k8fueSR9UjQQZJrXFKHNO6YyB+TypHhabnQ9bI4pmWXIwZAKNu79UnV+rfEM54YI58V
bu9WjRhEY1yweofQ5d987HPu2sz50L8DB3A4G//u2Oew/m3G+Ovr/zr2rT84t0n0hEbwv+TY78e+
9QewNEI9kfTTI8175O8jRhomReSGMgkC5bn6/1Pf1P+QzAMhlHM7EeTJdvof9EbsmX479X/8yVHs
/3zqg3xPE6WV/oFyCJKztRaEJ3WmzfjfX4xhtvGGZJnVB8li0mX21Hrk3Io7M3stmPC48i22nm1c
t55xEuWdRn6l5l8MXGzdeHJovrv+1a3OmrxSdnDSJ5grauywhWjVU9jJg685SLug+1sIsZiDqxj7
pjUk69KdLr5NKdVIQU5DT4IutG6JbFW2sAOHcicrliIyUXeTcrAIJqfCKSEWVMBPawxAN2mPTEWW
hMyzlzD9/tQyLfLI0jl5esvsZdI2QwkNnKwUZyXGaUN8Iy+FTYJeadTIv3bpskK1K4fmujObIzMh
ZLH2arCzraapZyZ48FNwVmLl6zB7G+TMB8NTSOr4gtOiIZIhCrOdNoiDbxL8ADVr5PsmMqIApmIx
4tQVAQZrz1vRmAI18UCjGNtJbfWMiar93DDgiPNvoX8nkdcnXXarB3j8/Wlc6S7Wclu2u1DbhMNd
ko1cTujcSfSbLPRZ9KslXqYopJErvQOpx8uQeeCU24fGTNaF2ZKPAYsLyzTE0lU4VSsaT3Cq/i4a
w+sQn6lfILpqnIyZFZnWWRzdm055ZRGsmBj5Jg8JHqpbULICOZmZnO2gORUFdn+olCERGoECuguT
zElAT5n7lBE1j1AaTMBYpgts62vkDT5i5FabAd7x2oOMlU7ZDdxwsqMadDessNO5nmCqjLsqJLw4
NZAQ7mTzSMjHJQ7ya4MgFFkw1Gz8fWoFeMy5OvFKpfmwL6b0WCTVfYLsrg51LkCm5WiVevMj4OZz
6Q75LYq6P2kIxMaJhY0Jl87Sr6UXHwrHuu7k8C2EGGcF1ZVmdIemZGy80P1CXgkZT2sZ6BNz1FPf
unSVhNrn9Zlf7R78yD6iUyz6D3qqGU3OX44Ul99ybCSInNQSTM0eSil/tbUOwVW0tQZ+xvoaq0gu
iSf9MuhUyxYlX3udeTHIdH0JjH4h6WsBDg1sA1zqeAIk6XwHOmA2/fc2HbGkMy7aMQThxfTB8dk1
cnchOLTVs5l5gmkyzXUUOJBGaLfLufE26MDbuRVv6MkjevN8btKLWQAWBHuM2kP+2PKojJjk3GAf
9gfb2/ZKO5GXsajSHXkvK+lh+sqCF4MWbmI2YOgx9E7jqAm5sAnJ8Zgh9K1OqDk7LmYLExAJUdOg
40ztmT2Q8F7JG8/9mjwP2jE8UKYUfY/s66VgcpGTipJ5NyPzjIi5xsR8Q2fO4dmIR8u83mlMQLTc
HNdQlFjjGexOkWii2kAl8qdWO1iZbkyPDapsJPN01LqHQCdczOrNZYwm2hI8/hLNoB0slXPnO85p
4BjTp6fGLeHCs2RUwZvMtCeREPkl+3eTz3dqOMtyVIdMfVrra2IG1DALSqZny8CjKd6K5jVvEgNk
RksVfRb9g813s60/LXHvM18CO2fW7KmnbVN99Eygwoo/bbwVzKUa5lNh8FYxrZJMrdzRh0U7GNs0
rELm9TZyGjn8SUI19g4xq5aXkcwDsSnyJ+B6Uw20P6SFRo1d2fme3/QTnH53YXvNuouu7fzT6T99
hq0S5vaoP5QyvU8Uw/iEUTT8Y9pvE2BWJYl5ZIdZ+Kj1zc8QM0fNE60Fr8L55gJc/HfXDWR5IvpA
PI0T7r/tJufr95fdJNXGT6//XjdIuP82aE6+mT9ndeHKQ8hG6JaB3O3XdnF28LmOBRaf9eRPdQMt
H0pvVzfhkf1TXJvkJ/tJ502v+tM7/0VUEkx6bAR6o+2HAFOyZj/VcqN7pbcK2/tWh6CsWfHB0YBp
ZQZkgNxGmzF6nA+WJ5xLk6HPUOSglIBepuS1jZmzcDbD/y1xo4pi1Zkoe1nU06kw2ddGYobImC6Q
NY2xIukuXYLz2ughscjUFGlsfoLLP9stugQvfiPwFoFwewyFtx2bDDwCFg9LxgCUYWugC3tM3EoA
VeWPy+ARWOaWVPFiTI8SuwWYz6XoNkUviRDCqGYR3QAIkeC7rDoZDm/TCtW932ZHpwI35GFPnWRx
b/lP1YAtudLr7j0F1pg4bGWYvWSuva8T65snOYAi+y6sjCd3ms3I9jGhOOmz4U5BgapJedJbueSs
56YeqbfQfrdGw49nbJlubRp/3Adhv+3ZpYAFXnU3ffPcctxA8CmlQ9WScw9JAJ32k9tSb3HlVxhx
RHpLsvoSySCw83IVwsZxEcnZFXR7G753Khch+AQvj091YVMsIUV0CyKEQTmCqM8Ms1q6LaunAqvX
6G47l0T0IoWmqm+yRByRszELdnYV9aNHbpNTqXMeilNlcmXXah9ROE4Rx/k8HgjC+xrtyjA4i3/3
wYH2yxLCtBmp/deDQ/2HhuOX138/OAwGTQa0d+evM+C7Gk3OEDNlkEfB1Gi2nXzvOGZ+NK8jLWlO
l6AP+L85Ex2HSSSgw5KGXkRa/4jbjLPkPxwcP77zXwwi0unApJaWRlY4uNzijThkdEetYRO4VUOM
scBa5DMJcdbjaLbaZnTYFMYk1qe98UqC20yk6nYlWndAxiHCiKrqIFF9C+cM7brDe5sQ0RVhOA2U
sQ5BDTRPSad9cpfBMUvCj8AzoVXAp8mKYE002YuYGI5GZnnoCWAlYxOyiD410GHMnNTfUt+kCg6Q
NDpIP5bzCGXgoMbiyuP3sJ2Tcl38ekmabIqwvDQF2tdFJ5PmqWP03SLCdCwsu6kPz7/J7wKAwUtX
n15sC3Farkd3hUWWIS4xP42/6sC5i6YIM76nA6uNyo9sroUomOBVmYVcTyofF/Y0nZFeQAJgatR0
2WtY1B+KHzFsyrtxMI4yqs9WPl5su7zypflEOMfR9lHeqic51/atY2L2pF0JkeizTm0eDQLjQryI
HWMEXCdzGNmUC5a1t0RtLXpNLiOIJGJ6mmhbHNoXgzZmop3hAVsEtDf+KA5M2HYtbY893GQF+jlB
a8HnyMHj4V+J9iMdkxqs55EOyqaTKumoVFQfxxFaiSD4gI7LrvoFs1KMf84pMMONTmc2T2tX49ys
5XPblk4Nxwz9ZEdHJ+nsdA7R3LXx2dHyFRpWnXM9N4IlHaGpk4YgFUI7986aW8YyLXbS5jBnuGXR
U0aEvg4NvU6vud/KcLxMfp3gCexgwYSLGDbMSIMK2pqliDxUevFkKsAGehujg0v8kyevgvCsvFcd
E3ALYbshvQpeAq2wXt4Z/rmkUG8urnGW6ZUj39wEPon14ghCjglORt7Yy2gzRQc0L8vQSzYOnXfE
jt3NEG7w1DjDU6weHUJZDOebml5iPNURRdiQf5aUZDmbvJoSTVnAuSnZJko3PXlMKeQqCrpJf7Ao
7/qYrNn+c7Q++uh69Lt1NVeCfeg+1XNpWChKfWpF363sp0a1kJ3KfDiO8XNZeo+UmtHWbtRHWDhb
wlcsoHvlyyic5EIKxXM2GvcN9F7KQtQnhsugUl8GEx9S5MqtCxawyruTb4Ff1ry6h5Yniclki4Jl
0Z7XjIHzOqQT6wl7bxreIS0IDYPuqZf5zsHxEyYsZ0V+W7JeisK30LA2OfzNuMpOQ+GurbC/nrpw
b0fNERkVEim8r3iPpKm9RQGijQhpe9CBNg2PWkNTAGvF+DMYM95ASv9330LIjw1MFvOCQcwit78Z
e6Ga/m3bAc7/59f/dQvJPxTzKbyKfw6pKEV/HHshCOAecmzDpHqdb4jvtxArEou5l8DiwTgOkcL3
W4i61kADJ13TtqBR/KO5l/mrT5H69ce3rnh/P247LMMvUsMcAc+Maqs64EPK3hKaWC4jkW26rD9m
TPj76t1uQRUKhxCaG7IHs2LW1ZNJmLlQtHaStaMhyWBtTg6Htup75mZiT6o7t9tK94LjRPNJxOLC
jIp1kt1YNdNjNi3LsmVlUSXxrs0RAQt7HxjaWfPcDUCb13DABtZ50Rmvya2utKMnuvPgttscLGOb
7dHxHOpJ+zIJYWGa3vRcV2O9HYmIi4xZ8pOePDXy4MN3quFgYsqbCFOUlIk2MiB9eLIUMq2I2Zt4
HbD7lhi57aR6qY3s2yDDdeVdfPexdzTCKaEL6VyT5Z2Mbwds0Cll9Gh+Cc07SCzniWWs6ppOmGtK
Ikty/0wJvU35bifACtVTop5VMm4rMo3aMj2LpL0MVv8+5hlJQMNT4XfnJhsObVxsQ/2jK7NtMSb1
BuYz8Ss+H5/MCyzRATQI3X+YHObdIDtdURICXOIsE5dOIx4Auo5WYd3yRI+Jw68/sOQhFa5OkkoW
1/ZODeZRDOXRm7pjj3BSTwUjhOmcMAXJkuZe72P+H5fRlLXU4b7V2VeTu2sXYR2Rrb3pLChtt2P3
4Y0PZncjonpphe1haF6K9NHw7Ru8eDbEQW2uQjJ1Qf2yEaG29ZW2NYdPt37LUUTF/h0BZHCDJ+SD
acH+iRBxJSZjTXbVVT62d45kgTPRWAfPyI6/MCL6GxIgCIxyFw2pgmAPTOSf3YZgX2tJCwONxPE3
7cAMxv8MUxtyfrbqEb31DC109kyZXp41+v3o0FXrgnUeiR+rvoJ95b33HICDuCXOBe4bYyidBuNR
rx8d7TQRmNpa0SoYS4Txx1rsSlR1FhCAHG1pPL1m5MAksX09eM6D6uy9BBLm9BZ8IBotBWDOeIHE
vOgHtZpCJoXZ8+jamxwenS+TjRg/fBd0SgZFiTTHKuyB869l8WbU991k7nWIZiHPZVRNjGGzrV4P
n17hE3Y8s5HaXTKNV5mb8tNIeye0eG2nzaaXTH5se9WLHKRiHzOCG/httvteIAKriBdFWBCWLnx+
SRg871HErxH3CxEIa32Exu363EHRWei4ZvWPIHXXHmGcIglfTWySJc1njULOUDNk5snGYVRP4R6T
wjaBNaB5PXKNBBTHlJ4Gf86j0NY5q7yw7N97HkwsXAj6xVXP1K70MMBqbbUNzOKmC2AtdSahmQBp
TJCvutPPwVfGstR7/yZNhsNURyclg3NnAEgCXE5oyAaG9iburJnnOq6aeF5YBo+FmRz59rzHJahR
FmbrmCVROrTPcers+pSmsNHHS21Er1RJZk43rZ91xPdeXR4GJq8lH2atERaq69skeOR9rwbkf55+
MtHyJ+VbgbI/H3i0KRbNBHZveKWhRvCQUgHks57T7uJWJcP8ca/b8BKRRPKcMnlk1TdWBHtE1mPV
fg2Z4HdBSpOFynLM1/DwIRVCYFR3CplmyxdRaoRwqFVm4sTutaWsIe7g/RQYpOoxCVcKo1WUU6t5
nv5Ue0B6iBPYeBWQDaqMYukb9XUKiHuhRfGuKNt9DGprgOxmRcNtmaKrsvIrHWpOPuC/8iu+0/zX
tVtiV2uqeDeB3bMaZnca5eOUv4dTu6GjO8naeSaPaEP+OGxZsCptZnwTBdP01lnJyb0hfe7Qz5mQ
LgA1FgRhKK6d4ptLxUxcCR5gEHZx/TnmBTPrbJMNqMVy+62R7bPhhMRtRZuoYAKuqxLFtHlEXfVv
7pZplJ2ZfsVegKnW32sXMZtSyPw8Zvvt9d/rFIDeBomKSBgdaiBe+Ve3LP+wQYGzncPA9ZsFwOXf
zcILSQqXaf5kNsVpihEVaYigEbfMf1KnYE77rV2mK0fcAaRBKLxd/Og/1il9YslJE5OzN6voNuF7
zIPEFxYhg3uaw/6aHkaR4C5hf+sAiglyZ1kWKITrfeWSXWc/j2S7wLPlIKb1XyrqbGF8VpItfnvI
c4LmM7BGJo0y4NIh4Js/BM+mqB7xIuKJBIjrw7hvavsu9huaK3JyEPWSm4c2DaMW+NuuBkGcmXcD
1JmhI7J+svkC5QeyKjdcvstcWQsZ3NeTvbGSW9/bSqAmcGZj7gSUAWs3kwcVFEs1Ds+m9yBo2pC2
3zshXb2R0cD1a0NjsdHbb3zuGJiyjhukpfG3J3ETDOMx9IkrzkVXb+ehgh5AJ4mncRsQPxSRwaqV
wYoE5mEhEuxJXq3OszBbY6MAmiC+H+Kg2k7mN68vn80q38cup6bQVr4eEp7oMxCbFIIArz7JHLRs
Ppz0vrifyn4t+EDrRmwsFWx8BF+2428TFvzeDJLt340Cvu4QMRar2JdBgrXFLusxwg2VTc537YPM
m2HZNqo0Jxzz7ehLLsGsf6r514U+bWIAfg0naWelu7QljamYjnbOWK60atYTrApiqHl+xZ6hTLZu
be1G39hKD4PbyLhBX5nki/fKvrdjfFnWYYidQ0kGcQgdLPLKW7epV3WlLnFVH8Oo2xcjVnxtOPpt
fmQ9exW2eC16HMJB/+yXcllZ9lvpGqjxRrUqIp4ewylANEjzYZDjgyW9s2i8ncubyInlzEW/KjRz
k8MlHl28ygjWOsV/y06tKi9Wma7aIj82g7UtY1KVtF0LvF5kxWs1ElFXYvpjJ2zCWjCnGlJqfhiG
T8e/L2vsXumDYvs0uvVVK4lHpwastZ6RgnZy62cfak9l6RdTq157+Ep+NgJ8mg5TFh4EwCvdJxx0
9NTdWAYVRA/zszBAJSQ2uIgkRvw/XcIS7VJVrzumplZGT1CLLWr39ex3WUcGYg4GOChQq37YGH74
wEqoXgTeLMnFI3qjwYkC0OSo93S8z8DPhvqnbfQLUwN5RrCnOUNAYu/Y2rcD2OI6eM1BuFfiwZku
k/VaDg9F9qgnaunI93Z86xKxrKDGe8Gp6DB6P8wr4xze4+DepyJ/VtD9J1VeRZ7+WgXVzrIaqEzy
FmQIFpCyAD4Fb7cXX377Ehe38VRvRkcx9BgRMeUifaxqGAlTRw3e7BiyPHZ6fZogEFWVflei/ykJ
7amq4mzi94ic9CRNnr4Bt2XnxU/kkNz0OOFNHZlOEG60kKGNB4WtHvisS3FVOtq6nfmYefJmmidL
xauob44ZZPgiTpe27NeJ84mdwYCbywNGv4rThHwvFSUXm3oi6HG5DJm6jzQfopXawnngA7CsHQPv
pV2aRy8xNomAnhoHL66Bz4goKB1IW9smYGx7n18ctlKjKt8Y3Wx6vQM9bD7nEeFZjWAu5I1AZQp1
cPR4g2m8C7P9WH0IvhEa88XeObUIb9mrQLvc1sG1Gr7art/G/l5E8UNISZ705MoYB7fNbqZa7NM6
vmKAt5lGb9sZ8RPVz6qv6UHs4MzeYiFHGIDurPjibZFRDyfFArF/R3oZLhOz/GYRiRDFq1pRHhRy
ZwPqDBNAW8altLY6QWKFc9fX2TZgu0tCrEiJbgmjHCKOaz3Vo5ETPJCXDxML2Fw2oFXghwn+7si5
dfSSrByTvIEOfr8RWK+BhjCsMtcoUR8bz7muQvd68goNUZna9b31aKfDDlXWesrKr0CZj0xa3iI3
7pB0jfxR+V2oMVVcWGXDEjNuR4h/CTPFQMT1uqUIqnTnnTk4olxEZ/pVY13y/CpGgNwyTM0hzN6r
ISET9mak8lTNrZ2dajIso5t8ZCMhnwueLg7miGO/r8+d4y48ekPB3WLJzwnKcOKdS0CrWXdDRq5k
W2Nld5b7OHmnyc92SXC2y2rdVjsRX6TACjPiRnsRXJ9Ce2rg65US5MIMQTMOFdGz9bmtEG5BQrCd
fuOpKyxqwv9IewBpd5ae7mvVMnl+1Pr41sydVe84K09N6yagfc5J5Y1Jp4VBwhKA54uHTDFNHL2H
EbZABs298djTyujJygp25f3ODLo1e3wkGdVZVcVyrJ9ynP0T1PFM3obVwaC1sCDBZnxaGTKGIvRv
GfNP8AJAv9aNz5Eehw8efsARXDbACCwyVLYNe7Ywuhk43nqd0l89uc4Vs8qTxiUDJWUREIPWWmzk
65cGpK3N5aWr28x9NLOPUW47R611PgqD7zu9YZrcVjEk/OBogEeaDDiF0cWEIzRXGAN864Rz23Ff
i/LeK9S2rIYVw8Uwe85VcQHeNrScf+MNXQhEvGGZUdLY2VcUIEQu/bXZgdqEPVRqD9ls9Z0eTBOU
eHanwxNsOojH4Um18dmgBtGhInUapU6GcCGZFnVRwM//8J17HcubId9Llf2rh3uWMFAys7lBe/bf
hnuKIeDvRfMvr/9eNJMWyJ9qGThk5zT070UzLATUcRzADm3QLGv7cbiHwo5sHde1/wzY+S5lZsU0
5/FQgGPe0edp/j8pmn/PEmNL9OOP7vyynI7/h7vzWm7czNb2FWEKGeApQADMUZQonaAUkXMicPX7
gf+Z3257157yqat73HZrJFEk8WGtN46twh4fUtppfIrT4qOX8n3tf/oUmMTUHYZFZcuorZRWoSpz
cNumvCroQYSRDlvjsYyZoww14ETwd2pQPGuotDol2YsMs7IY0Rne4Cb0+x3Ft9LK79PGGSBiUzUM
7WwUN3LRoBVK51jQUlqJJQHOErP0lHpFYFqF/9mOk6WJhZ0QYlhl7/J0a7XNlNLLlUeeMf40eiVy
daxRN9nKhKqNpGWxHI+qkj5VKJBKHA9BcBWBELs2XkuBstQfiqvS7o0BjuYruAqq2tVeceXI3HSY
IJvkmioxCqGFh67HzqSnQh29pMpUD1z8LBAVmVb9TSn9VZ6DiD0e2daUsn1ao+9CEN3g3KTdAaf1
XZWqQxwvPJWa4KgWf+SF7wGwkchEk6/uh3QGX1RawZUc2JPw1sj3rbYrz3U1eaOh0Z32hN2FvAf5
RZKmL+CaHTDJaQwBP7vci+txY5ITGscbASPuII5z3upKkrivCNlTMxafC0gw4FdiHynCKImVnDOi
mpYaEY0dA+HfW9h8mFHwXVE1HjQzqrA4lGPxWprDbzARnjWyBYavWFdfqpKW5LcFMVFpk10H2t0x
kFJwPOf9xyPHGkk3jS6dxLrdVDkUGaMD+bzic5QgUehIgJP0HkqHJpsGF6kDFHsUDP95EaR3NXmw
57COSeO4F3KOX02mceGx8AYtwrWrRJ+NgtrAyMEcH9WlFLSfyKTMxzRhmtrttKC7gREVzPkBLfbo
KgAjskazNHXjMLv+oyEBWOzflnBEMiRE/5/UBTLZvyhv4BB+/fzfTzdZx+0qcXrBzv8JEph3e+gS
djIJMc0vBLqhIRwGFdBlgqEgNX5nLjSUQcQ2of/Fyf/3QgHU/8Wn8esjnxGDP/g0QvL0hX5QjTVE
Mzg4egqX5cCgsde8Nq25xcq/RGq+WKolHEDUj2uDnKWHXi37gTjdHjfdSk1Eqr3bvNxrJMw3Znk0
pJDi3H1ID0wIWxDuRoy9TWDYpK0FtA0344jz6YXPc0Tf98xppYNTB6jTNDZLaT8i52jGQ1d+meJz
o3jN4xowASVV7BTpoYEYqIanYqIQJ/z2i+9+wfA7qJ6CVjPSJNhkIhML5P0PgMlGmFUiQBWjpeG4
T6uPKTR3iyF8aat5CgDtnzujyDIx+nonkJOsZtir/GlvhBwYLFm9cYxoIY+IlemiK9plK8dFnfjN
0p+7clHHS8quMAnn5pxqk7dhfFKpOZELqogqyzcPdbXJKIgvo5z/2knl08iRnc3NkAFubNjWTu+t
mvTIrqQfiZqlIXw4JNU/WFlkZW6PwoLW/zBy2n2xD6v72FOj+4TyxiqBMCp5n6cfNfn9wn2aPlvx
VAKy5GzksUInyKM1j1U1pC5zYE6wbl5E9H5MyriffGyNrYLfgfkNl7jq50QGK1Ygj4d4RG87CnlD
Y9hZb+50L0QhUlhlPQr7gBgCgzBiKWCmZOgdm9eAdJHIJFjRHK05h6+ChjZCeTmrAYOqtx9ITWe9
a6YdF9Clev+t+adR31fScz4Aodza7IP7BXbY0aLDeIUXCNb+WvgFSyMq0V4hcSUOXROXey9Q/BF+
9CmRJxm1vMPDWbS+I2vTBRXzvqlJjZC64TnVMtOW/Met08BO+uKj03iHVGP0HA7pwVd0IvlIGgOq
aoCsehLLS0CIhdpsGvVa5l8m8FbKkxUyjJbGffJdsbmTIWAL8brmHF40hr0AJpOBy9IAOTtPRcD9
KaWXEVAtMieXmzpsWXipmR4V9YMsDCskcxSzKvNlx5yZMG8OzJ0S8ydMHGHNyV5Stx3TqciyrRA7
xLMZBs/FXBvSPPvY6lTmWrESlhlrpCzYOksKcRoFN826eVkgwZweH6Gu7OP83k7s2SydDM+LxXWx
eMsYqNtyxMceWjEBNGp8EOexm/E7qrYNw7g/XKLo2V+UFlbJpSGY+Bnpq/ksFs9ifsXpwZJFskDz
2jPm095s67NqZuIqYA0Ix2NnvDy4Ny1IFY/JuFaLZc/iQAxPhLLvlcgCaxTry6PWUsdIIpaNFGyq
mE5GmbMu0zMEC1OwlkgtzlzWlLje1M1FZHUp5xWmeTF5I2dav2t5QaYY8IOFR5Trre4PN6SMbsFC
NLEY0bmJW9vq5n2p9CnAQM9gTIlk+WKzrMcWB2hC8Mczsnv7UUfrRXXt2KCDz6Bw/OxksKkFIclS
PAsiGpB+FQqbnJ0OwxQXBQ+nvcu84nH+prL/FdVZJst8WhlshmG9F9kTRX+nL54XvIZskE7WX6uk
hrXZi2yYbfkls2/KxNEO7J+DvE94HmMJmofmxuy1ZFP143Pru1q+U7TLxCarhBeTvVaJbmaxy6RN
ysYbTMdOO4TCMWUX7gz403k39nEnK34N90rCvRwwI0Q0HTTKQ1wuIjoj0YJU4Y/fZDT6IH0ACPBz
IlZGfZF4JszrRu/CfUuNoTEui/KqQnpA6SKfP0rjZux3yEIEJV4ReOn0GiqJ8T3Wjpr+WSPeq2Na
ItV7Id3llv5yFOQ8aU05HAq/71aiRGmHHEheneTFMsmC6rkWpMyrhOlFjyr7Hz2FKPOuQRQN933j
v2YTmWxKfyIm/vz5/5lCNHw+iDJQZoB1mQZ3+f/wEsh/0RuTSUTogoF/iA/9rp+QZUgJHKZkyqHv
49v9PoWwAuLiZkohp2Gulv4bviGssH/lJf74yOd4zz9OIQGe6jbtegGcjNx3VBF0mfvjGtrtCaiZ
foTmRT8zkI/gU8zsFEU49WlCRKdZ9X0Gm93upbwXl+KcX7nlYlkPn7QrSrjFDsgXB7rhZgfxwN1K
FpzmXaOrsNj2eCXEt7lUOZVO0nilxaJ6b94bOrMMK3/SR+x9R+NevXfPScSZ5+Ld0DeAMcIn/GWD
QqGXl/VswLPjU4D9I3W753YXcNp+gjxmoDfNmkoLDjw09+aPAq/acIVZ9dO0499QWkm7YEulA1Cv
skSAp+3oPFNvi23pNnYrUNFha9vyGE2exCOvbtWeiCPyjgyCf260/z3sBeHDRK0E5SV7w/ouzOWA
w03ZDrfhNt6oeBO/hZfuTb4VGyW0zG/ze/ZM0WDPwQ8QhkFhAuqzq0N6Eu7tOrnU/E8k/2lye5hY
foRCcHL/FpRbGGzuzuKbHO5r7Jice5PLc7XA8EAEJjf90EG4tzhilQ8b/tQ+M24zwlFfUGe/XsRo
Gj8EIk0/aXrwiTQbvskZHZx8XbwLiq3dw1N0UX+Ez3o9PDM9sZRS/3Fa3I17QivyAwWFUxMwNIqe
VtwUYnf97fRKf5HBkTL3B4lw6QQIcJeJOncYdizVxBqgFrSn1+pFOUGLFC/1GusxhXgnfVM/9Tvh
M3sXjvlO3ow2XPRu3MhnuKhyYAj0A8+/9S6hgSYimMApftI5JcYJxrdiccBR/2Vu++/yzb9o5JZa
5NhJJ19d45PCglUT2xFzU3XL2NNeZaAk4TLFS4NpUooduX8umaBryY0Ra2r2hJCRCMSOCsOe7c0W
NQ8/1LjC6myKVu4YmPrN+Al2NzccHKtKt/K/MTH1pNm1xw5dm7+kUAHayp8O1cLD7EnzmKivg8eJ
VAYij4hebGwBL6ulNqgsXO4ldbOJo62mnoL0R6RP20BR9K4IXrPSWDM1d9hiusHPT3JO40kaitHk
YpiXhYuvODbeSRPJgEwzohjwLecxiVvILBdHcv0x721z5hXXrFfGOSaeD5Ft7kkZLtllo9iPuZRi
hIsKbe681WJuGiQLZMQYsmxeyb3Q6LOaq0IRLmBFGskuWbUrmgq5BTPtrOXqDU9Lg+5c4kmXbu3q
QXNI6EJJ4GwjbYR4xrW57rfIb9AK7PkHqdyGQTrR3M5Au2F4nVOHJKYXuipWhco93CookrFy0Hiy
9R6EogPHeg1EwpHKxrBcKS/8qbywn8jDKiQog3HzQDXqqNt6cK1NTpmDtKIhRvlQtCPoLtx8s9ea
q/JhViRU5cSWo/znSpW2EZ7jI7NTAye3CbRroxFtyHQX2ABAwZV201BYGtmevxBVq7LbYKeHG7ze
NXfcvOCn3KjVmiIOF3s66mCYvTtmrWjYaiI1zZS1J5SbUCuOUQxJBe0Wb1AkZc8V4SlvzPXpc/lc
vrOACJt0VW+KpXKTolVwp22u98TtuK2fYScsY9mR9mSRaUaZsC3iTkBrFFCivDTRNlTuQOS2M0+n
LyTGJr3TSu+GWS47JuSooE9zuAkXwjK38gnVDc62KrtkxZPikyobL/3stSreSLRdN9VeRYFk6Nu+
LexAVzb+40q1u1AygDUrsTiacLGc6bXL8AN8Vo7ljtDuZU6skx9SI/nAG7lOqnVrFZFHje/0mq9U
xHhLCSM/pcTkRDJ9AfgQPIwsm4vAEYqTVH0G1RPEwWJaa57TtJvCXEfKT9Bbilc7zPa24PQvKZra
Zc2ZWNlF6MD++qkdvyvFIYpv07SSP/2cduHIolgyFU4EstXtZajOQXzrSGzEMraUNuHBr1dkZ6mf
9NnQbruEvGq2HVlli+mefsekZ3Tp00CIFYLzsvpE1EWils9c2Jk7RC3BG3tEOEcgWOExPAqH/qWf
Ltm+5r2MkR7PHuFn6Kz3xXj16RqB3NW+OAlGYSP94KOQa9qtVqLLdAxR3YVOzR8KV4VO5MGz1u5E
vgbFc3axbnbKD0U4X3hPUOqJsIiylx8ookxOoXAYZUAAG/uN0rhxdeAZFlfDrhi3/JXItsepXR7z
g77Y1sqlK20lfKs35aafXqeU9LLaUm5CqZP5wlvV7YI3TDH5vgzXBXO2V2cJL9Ax3aTGwCWZOaF+
TckwSdj+JQ+NBID9SlOtR+m7rReU7a3spyXtMKaxKZIlsim6U3NtRarbSC/rYPF7lBzibfRqS+iK
+tiB+3n1++bm34d179FjhbDwRmUVTJLdK6/J8NxobLktUgj6B5jODTQStDWLrnR6pHDzq9I/ssQx
Doz0FARbbsMEMMN02QQXiqdR8DghvtLRppBbcwiFDW75ihMEs2btElzgFy9syZO50rHejbck2msS
/UkkNG8DIVunXrY1Htsweu/KbxyXxVbnLsk+U3vaC+p/kvMO3TOwM+2jzbbvHeU1vFXp/UxyRhms
lFfzojuFgwPRnYuqZMdwzY2+cbmd1o8NZG9M1628kyn3tNLHOksomlBMkojQQJWP9wwHVHLrXoYt
ntaELZEwotfxW30l8iE/9ffkhbyK9M0k9LGlKcvBqilf/sETu2ToiHNIl9eA74hj+T9xQ1OU/owb
/vXz/zOxm/8C3JOR+4r4W36NgV78i+9JmBk6HniO34JG/z2yyyY9elS5LJD24Ofjg/9/ZOdDCKjx
kIBGmzK2vb+VA02A2p9H9l8f+m8j/R+Aw2kIS7EuinQjBeo8a/T7sOsdI6s3UR/WtqLGxMDLuYCl
Qjr7cvcM5a7Smtq3jhn0JAIsIt6SAR7eWpRJSMZYV6XvBvwvty/JEOw2rbkc2j4lT6LU6HOvobl9
JBjbqdbRBpgrxB/HKmlowE2rr0ep7QzzsSd9kBO6CW5ihKq/lNuroOXC7EVvnprF8BxXA3P4YICX
SEIOpCnLzVodDFCeKMJBNxareuCOo0cfi17GcZzCHkTVOGwfoVZ4cYbpnyhCYRRBdB5hV3yE8iIU
Nwslzbjh1qUWLRsUHnZrtG9CSuNUI3LvzDCUPEzjSO7G7SFIpHw2FT1O6FStaaD1HBDk2s/60+lR
GFY9pNIy0zmcF73utA2Gw6QzXzL+C3muIaCJiV5bidEukyHjBYFeJtRML6mcKuBZeJ4bP7nFtXgL
KiVx0whZ7KRGCDRk41LpRoOSmwLaMpmQ9/oApgrZCFqq3usmB2KkUUWlmTRrq2otxvJHLhVE/ufM
TKGvgmGSWEs+MXGuWqiSx6K231LE5KouhlWfFTI1YRiq23LYdEOoHnupe1iGKb+0+IuEtjFhn5LP
LmnXGa0jlmCK44rwEs4jbTrRHLLWg3YvN9VXkKlPKlVblUhIZRCHP8SclOs8SMEPhO6jGx4YhnQl
sPPqsclNnup2rL91NfOwgbNNPUhdjWklL0vuXlIM7hyHizvurIDG7cqA/0YKS8sLLy/FzqkIXKs/
/4MPM2LlaaOYzwaI3v+mizRwGv8VfvjT5//nMAN+4Gsb4hycOKMM8Bl/wB9mh7FJnL2s8405Qv+A
PxjAFpxYOl6NP0UjS7yfOeFU+BOCTbS/gz9Q+vFXA/IvP/ufAQi5TsxCyBJhXX5i5qIInZLZt5Rh
J1+rduc13wlShsRarMrsSFwvqcb9ddy3x2qTL9sjqLdDaon6XYY7LsB8OaZbauU7i5w2IiVY0aLN
mH12k9d5XLN8nXllskai4jLqfj7qR7bPZIJ+HvtIuQvvWLYMR9evrOykiAwpX1G34ScPi635Xm0+
SoWOKsoZ8yUtvQo6yx0CQwndea2vu9QZ3xIS83yOkYkYdzKH6KWQZy0GRRhocYhL0pfq7VHWl7re
MOQsBjdkiV9CQIqKy2/ytshJQt2SBrHt69cBSVnm34NHwV50Zo2LeZzlsv0yXIFkfh0HGZN3un4I
twgBIUqL10dvc/yGbF5f7Re18cg9ADj4F5TZRvs0iA6ORovBFjSjPoTZlxw8kw8zSUjK5+B31qPK
k1b82uZXc/SUFRr/VbSJl4UduuHSXBM2Pbetz2tdboeg1/n7FFji9XHmD1USnfJFfO0oBHqa27DO
4XP6rH76nw+avKsnwWNOe8aDSAk7bRsSmj76vFV3VoFx1M2dqJa/bkmy7dQlnZ0KI+Fr1S4RWV6k
j+4GbbqcUZhvFkek9QzSJW2d+TuzIyo6uexwY5NJSK3d/JU6gCiqpiaGZuY8rHjLAnUQxIVEw5eN
SpMJH9Re+4g/yRbUyTuGWnmJjw869wxC4YknRD9O6yWhOjR704XgZG/TlpNxA42d8aVpDuDprgJL
eCFFmhFvAHGFUUMOEy9Jk6HiKmKx5ckCHmtVqr8ZW4dvGZIhoFnhVB/TY5mwv9g84vYl+hYui3wd
H6Vtea2vw604Y4VgTW1u4RU92VxQ+qF0AHBrvEZQORftkG6JUbTktbxulEO+Fdc5ltOtv0N0hWjq
UtyHu5R/G3txPbfWbMttma/KD77dhOZwD6NunIObcAjeKoikN/O15tUJj8E5OtfHceFU5+Sc3fyn
3nDDD/OLRYjCrL7aFG/JW3ML3vqPIH72n/QnkXJLEY6uu1d3+Sl+IT7EMr/Ur8dFvcbP+XPc8WRC
9oFNUVn52f/Ez8qbdKhf1H7PK6Zwq1VeYA+6V8HHU0TymyWyC8wLiUUmCQwfS3+hOeN36k7UnArO
wuF6WkpeXrvthha3/7c3bo0DtQGv4ym7q9d54TY27dwE/3DUXXpJD8Y5Ci9o5oY7u6OyyQ8P0LbD
uC436jaHgNxgcVjFK3GXnHTxREjNqT2oq+ToX5STvFeuwTOllzfxoh4W68QtXNOtD/49+hp3xSl6
Vd77Q34pntR79CTs1aO213dR7HB7b7BQSDPkYkY73vTzB9rtY6tsF9vuAB/yOSu9fsIn4dg956fm
EG2zVXEOzsZBukyH9AfSlMWXHXhkWMm5sp/Di35PTvVlONZnc9vxb/WlejLv5ifP80KDa5CfzKt5
9bNjdScrvAZ3oNW122k/6meDBpwrmb9eqO5w52M4X9RP/dP8xLxzN87qsblHO+EG63gy78FJOz/O
48l8kl/jyDXX9RYN15nUIuksHvWdclBPxE5vU1dZaavByzbhsd0qF0W065X/1L5kezS7W5BBzzhq
x+me8TPTAGFN66eGnltMn6eRc+givuqv/YfSbLMbjMgyVI6GTZ1g/Cbsq118KA/hJXtanIsdYexe
42qO4bSgVPoa/YWteJqHqW7XrE23WKYbcbVYC6cBYEXctp66Mt1hPe60jbKZX5tk56/Etbgut3iR
2mW9CjzDRuPotE5p7ahIWmYu+Kq9WHcrbU1crEMTihO5BCC5hKrYslusB1fyfDeyG1fxirXkVO4t
dcIN4szOTfcRO7XpLja8F3AIB0/hRXW79cOjin0bHLWTsJMPDf82btt9deyOvE0v5DY9qZ/yp3k1
9tFOXkd7lNzAXpM1eAuXEEW3dBPnI9lM22nLcbyevGRnHrG59KIz6xTltN6VYfkSB+tm9ror70Pt
LaiAn/VOwjIH+5UpRjOHbQDWHtPlpksqgzpV7Rzgj9OQ6NfaetHF0iGc4jUYrYlXzLiae+nI3ZN0
PPEg7KrtgwsNhp4hu6U5z/WxSr6Z2QG9Oit//nDNaJV35145UQjVVoAkFtYxbhLLheJI0q6li+aS
S8968Qn/FpGer/ImFMWzcuUDBqPjwzwueiKNX5P8y+hfhIpWwnqlVGsoCkVf1cJbMDr6uIpVB7YB
iyQQsgrRTK1ApW0RO5kM1oJr8leyJx3JbAd7NQjjE6oVwkUt3DTBrmSOZoO39WyP9pIEqwWSrBV/
kYIM1tpS4PTaNCCGUPTdEWBmKxQXBUSxA1k0QBjlD7W5QjvOniCwyaP8oQxrcaUlhzliJLg+yERA
+gNV6ATVRhoIvrLklz5Yyy+EuPJncqwHp6o9zsv4gdubG4vH247AYXZ/2haCVVOsaKY1fTu4kolA
Tv2CMWUugrAo+I33/MM8dFtjbax/COZnoEnIFAxd0HRQPOkGllID2qrjRQLBXSNQ61fEcZEzna9k
kKRTSygwVAizF9mSlvhW4Eyw+PEKUOIQBTBlxAwbdgUkvUxMIg6Wj8ZJO09bWHnnCVeRNK/ane4i
JxlMolqcFJpUfMDpByD1w0OLbwWpHYFeix51v8NFU8+IQuym8SaAbgXA+7GVUNpCiHNfW4VeXrgk
aAsw7IMdcmPiHlA5ceLpRPbSUNyPAHQqEZAWWU2SpazW7THDAoupXrXfggsgyZGfBxydV7cFkZ6H
BrgG4otdDBf2mLx3J7mBk3VIm7RRmACkky8to1RzyxkK1yGpvFBfEQuTjSuyXB5HSNVZGmjXbgM/
O7e658NG0HadAFiV2hK8OoQ34Ll+kMRd3m9R8+ePA4pvCrutL3psiJxZUR3acqSpy3/wxsOWIwGv
zHnzKEz/S24KOWvown4hXP/6+f/ZeIx/sdQgrCP3l6STXxzr5r/AZejc1QEsTZaX3x3rsvEvgm2I
WiG5VySidy4L/DfjKuv/IhJqIYMJUQI8W9b/zsbz19bBXx/5gm/0R8JVKzWzHYXEWKt1nrSfpm/6
oCZhiP4w0KmpgJ0+JwXylzImyVF4xEQHRea67Hz8Sz38KKJZtydP1UqVkrn2YV6lQeACKBPHmPLB
jhU0LXkBhDgRQIorSb0FUbCJQ80z0VIZRnEyFFIVInQj4sBbuE3K9CX2Q0r7hlo4a+jCXMmvSDkU
SewVSMwi1EPp7EaEQ2tHDemKltJ4Liqdto4eXeAmDclDUiffGqr+VsbUCvsG9YEtDpmCHKgQT0Kz
iD4iMc13Qh5CYqCB2BrD1O0WLUl/Spnmt8qfxD3yU9QSYVbrTiKI/RkhLcX2qp5QTlJW+uJTzhU1
T+x80oPE+wdfPzNiQKYYZVimhNqarfr/SHwAMeD/8Mv189fP/8/1MyMG4J6YCAlW+G3B/wUxkDTN
AMIUpb8gBiJ5D0jFf2u6m8GEPygWVEBTgFoueYyWfyvxAYj3z/Dnrw9d/7NuMl/0TThklCmRtstd
svUe+NR5u+J931CTVvfbgqRHUnAs/928jOSlCJb0GhNj1dFa4KpwJ3DaBikzlvSVdk/Civ5zhE8W
TH/qQTV5UL3s3dISEMHEAfIa+DbLelZDYFv6Xjynu3iH93vj73UGG+KqFdvg9FfsuNyFybJbyZcW
Z9OVdNN0jVJ5I6ImdtqHV6uIN239ol9CSvBIdbS6LY11vz1EGleW5EmTsc2MQXeMXXrxOT7X+9pr
vWTJXopt3beFiKgGy3jXHjYVEsEFU3enbQ2dhj44i0P8RNL3FzoD/MwDKQpsngyq9VIenYkgYiAV
8jtJ+GHtwdWZefLPNBcnkM7wWGUOIZzO4ClLaukCNGgkVRLSAKmHIWSZvrCcs+Cj6hzYyr4otGC7
HgeriZf0EpQvi9Cl+wIoehZo5etwWpJ7yu+475dJfjGkG8KGOvYwoPGbAQW9I27yMj7E7H/STfhC
KAAHr8QOnHcfL5laeLZoEH41mAoIfuZjp6JYjiAd+D+JXB08YG6GO/Fi7Hg5mV50e07VgfdBOx+J
thpUkG2U5swYJ2y+i2Ii1S9RSxZSRVaiSmOxLeiXLLuSAzogfijIvCbhdMVgvDDXFILbqIaWSfNJ
IjbSi1mVUh0AT1vNqYK7AcCdIXEdtxo6i/l/UuYmrdtf26OBJDGnkBUo3NKO226E8wksACjgLH6h
fOtmomcgZogQgmkd8osJZzcd1T0+1cwaL3iABmIlnngfzYoakNPgJQKtOgyrLl1yBjdohEN7uqoE
JFllf31I2G9ckT327qdeiRGnWlOGRVVJ60nlfpyL667aEYMEuDX4dC7BqTrBMyRzYb2RkZdbar+M
Rkt+4wGyy0c/8pvotdecntuO5RwK6wZSAtalTc8JRV8tMA4d35s23GVo7pol3oF1BKG4lYxDvuKJ
pwKq/oY0tA0vAdcb0rdX5VvDxftGC5C+AF+29WhFCJb9zUXGJOYa2QExfdZvRXFnHFo5s+lyB75K
eVswaQUYDYYNmjhVtsU1FCsYNW+DVwyX/bJCodHTF7jqBjhJR6rpIAK40Oy8WyUE61qNPV38yPEf
y+4STe8Fs2Ds0mqBm0Kbqbxs2/jKjEWh/N0/7OB0YDUAejd46x9X8goqNOHWaPVMnwJTaBIdjIZ8
KS/kxaOGHanyYAfDmVyRghHWi4iXWbcrVSAi473haEHWJ4GVn5Joi5xgqpnvXQ31MQ3rdASTY8Vl
BlYZPk6GvybNdF7PyJfxD4QsTkAc/rIvVmN7HKRtpdnjF+nBcucUBgEEziJ+MpGsqA44lg7BsUrV
lcSNP7cTaAKBoAMMCoIFKJVQBUIJN2IYpX+eO2u4uYsxjmJ0A47+WsWeCrIRUzUMk76k5ExQ1/KJ
QGPhW/8SLtXb8L3Y+j+oqMaDGr8BqJY/w2doLBNu+RRrOfJ1UAS3nYDcBFc+RuvHpnV0K1tPm/gg
3+t3Y5NfqnV+wJ9OCqlXvnCKqKca7NAQbcHWqCplXN/FndsDjFBHLhkuC6DEYr0SeL5eU3+r5ju9
uOFS9BppC2lOBzC/++fHcwlDbvywQxZAjvU7iSqn9NA+10w+d8MbljIDDT9C7LFXpe+4cLLsA0Nx
LK6r6RAfMgkg6D08tDzz9TI8GBMymCVKBgh+CHyTWtLGDUm0jmxf2QXZW40Uyw0CUKablvhIGhxy
iaXGpb4+OQkeFP5qmh/UjlL6gqBJtNnIven8060Cw+q38Q0Pk2/Q1Lz5LxMBctbj1vOLRp8b6G9D
hM8xfZs3T9Mx0Z7RHM+zfNOxu6CKL+ySrOwbXS7h5BVHdWvMn7LkBHfNLRIT+sG2GKQLFKW0GVnD
OtzyvQOed14EnbwwDk0U0V9zrEkPcuSWyTprOTCt+l2lJ2JDAJngIEzID1Q2gCHFKMOI6q80p36H
1uOUITIydanQyZ70e/9Min6FUO3SGxbPlXnX7zxZj4y0gtOCE0tP3+rJ8dFIpJZ57zQHzXMprAbJ
4QaRTMsHqF6wKnUMNx7JNgXJM6SGo6g3aUBZirW9UrjidU9JLJkfzafRwljqYDefscoBj7hgPmCZ
luVt+65ep4N/FbzClbmZdeuC0Lxi2VLPNr+a3an8JrbUVNHALKlQfAC34qzHgs/XuJsvw4t/I8wI
kBeVN7eHviOX0CG3RUNs3NncidSP/swonr3mG9+utqiC80PJFUf/E6KIblngifgsv/nmHOCVOT+K
erDyT1bKmjveKbkKjM+8ilRnD6sBo+iteJy0W/A11ryHxyt6/4xAotYez+KWt/QkbQjR9u/aDRBj
QcI51tQFd0g73OmHdt+twY5Smy8wS7htObFxhXXTJRz2j3ClkBn0hRaMGIL6m6ddPNcd8hqb8QZo
gervbxUVzjdVQbwgU74DJ2BO4f1IKWW9HDubEkCOyeHc8+bldMevH9nSU3IeBIuUwV0y2QDm8B96
RiD0MiVUPWZHt4ed/mIe+s5azN+gFVbSe1q4LVeLk9xhEKvSGT40nS4Qi58IhAS7V0E97vzT1fSo
IgsjYmZwwEtibVmGX0bHO7V/CoczqdOJrc0hTIC3iVt7xbXiJTyOq3/4hsDWSlAw4SVIEv7bhvCX
TDg2jF8//w8bgqLhkMLhSeYpVdy/cIps1qJOGcKCQDkVovJ3TlHCTKoRdfzvUONfNgSoTxKPDVaL
32JY/oamGeLzf10Rfn/sM3jwxx1bqfQe0xJ3T9qSjc4OM7vLHOoGiPSIIjt+Fb/HN+1zPAtfLfMA
wBIXO1053Lk/kp9hBPtyQWwgGQJnYm6SlsKCocMyrtELSFv5rZdOY7pKbn8ZwUqKl4vaadCuprNy
l3qzAKEZA0NuZ9+Pp+FZ+azv0xf2ZxmSyBXPYGYMhQQZMv9pp/EjuIvw4yvoyMczNkZjhqnGYTlQ
s0PL4k+91jGF6VD39qRYRCuRfNSX+wgnNzmMxCuBEnCoMwT7No4GVKY9fBmWLkv+0L75EMkiBC7S
JgBel5v0Os7zXUUKsASctpS6ZYhyOQYQwIDqUFTN42PkQJss5Hs41e4NuXc3LPlIqtlGS1cJOaZQ
OAiFYUGRhogT/nG2z8qSM49ZEtw2J1/sf7g7ryXHsWtNPxFOwJtbwhL0ZDKZmTeMtAAIgIR3T38+
lEbTpW7FaPpWoexSVdID4N5r/es3WzGGBVyuysJvIGiDCjL7AbweN9bnbIoqOVSd0DU6zUaXIO1I
HMW/iaUMYtjNUbe8p0SyS4jAFPWvs2P0RICkFzchCHITOXHjPJPix7HEMx2rGIDK0q1HR003V9tY
O4g2GBszjnIZJTk42i3eMBHDiYuQgG8jJfEF0clKoWoTnAznzk84YsZu+kyOmje7sShoyV5VKgUs
c9Lvand1LPvu4pxm614cCD65oNvHUn6ZK7gNI+PNxFvmtHslRR5jOVqox0v9gmCrTjDaWf5j+apY
dxtIzicKK6iupV+mq0HfVNYhK4L++/F2PxW7/NBuIOTtGmMjpwjRVlHpycPm7txAHEXyur1+w3kW
MTrwFVgdA/qkc20TduYWnni+w8yDej6FUb+7e8K0LgdMOJg/eVGhuf3V3DW7RxlvBsF5cKWq+I09
jMsUEm+zEM866vzPHpsFiOpkJ5GLseeVSJIlfLY8WODeb/xh5UD8aNzqJKx2N8WtYRLCjV0kWBox
NdcCHt8Uy358NVZd9Na+9VTN6aK23McdF7MrPqLQ/AIto05wFITahHZwZaTEvTrkt2r9FslaeyiG
/U5WyPRomY2jAcS0rnsjgwDajl9UONRS64obbIC92stfyk+THQkG58vY0uDhtbeoFttX7NPUEyo4
4lIr5OLQTlrb2iiHKUyWmrBGAjNQS/kYwEnM4q+eca7xySPVnv3kdmLATrDeMbH4JjmUtDj6D4GE
dNqOLxUz8HVOEFZgPg0538XFdKxyGodorWy6sGQ2KflRRRAcTke2iL0wNo7W4pO2CFptLv7k5dK3
NhKVTcYgnCwlmoz2JOZeEWEhwRib/xTyf66LO1WlPl4K2lR5Ma7nIouSqq3xOfq4KpJjUqoNVK+U
qJZPmYt3BHPctHFz/Xjrjg+IXpLiPKBUUdUX7ZHS504JO2EJyfKTB/0DULz7ZZCL/S8dD/3QBF9r
gW7yCArwENCnkSK/iJsZBii4hvdgAAzI4VDKr8Wl50tsMMEn4cVWaSigkFNiflvSOe025W3bUovi
GVLbFQ40SlDffCpkXTrf7scEiIA4MX4QijzulJ5A9oQ8umbs0f/TQN64HWaoDQZgfHX9XBEAA1Ad
pJfeAk+cUYBZXV/ZbcS8AeWbf3fVIHOVIVDIrxFq7/qpCp5Bad6GaRMSwNJhkYxYlNRAgqEo79QF
BQRsTEry4R2juoN4hRyyEMYg77GadKK9NS5Jr+2+ErgB2PJebVlh9pDxdav9epMyKC99rNUPiUuE
4bCIXB4UXnH3Ehd0bStG7rSWydk4GkeOVq067cDQxxWdcomdrm8lwXBUFF85dkGSOiloElxh7F6Y
W+SuTq78OoJ83oVDKO6YzH5fKVEZieHI/pqCj+CVYosgV5DDIdhKrA326yuT5snP2yf5i3NZGXZZ
Q1veGhbHIUB2K7/y/piiWEcB4uuvASDGvivt7ogkAyfzoo/bQu5z7T4ACxgoEXODw1i7VLUQG4R+
PKpyAN5WfFrZ6/R1CyhaNaSxO/ECWuU1Hpz8bUlWMJOkRXpicgTrF5PV8sMA6ijW+bZ1jRNn3BTt
TEXid9HeQce+hL3pDe9Mbdk4D8nkECAZH1mg7jo2KB4zvC4OzK0YUMljB8lSKDrU/hpb4cORuUTT
xS3aoaxW0lWCpkGj3bVVdamZbkfE2GxnQBbcQl9nz7fj/Q3kRiz9Qd1iM45mTvoWQs68n9dL1whv
K4NDmNoTgyxpdfMZJj/Nysncq3Rm/6B/z8CPWJM+zwSD4UcrbLRNjNcZItaYsnC1WIxZ3RwRLjEB
pwavwdyJEPV8NUSJ2BIs5mihf8mNQ4xcojnXm9tUC+TIjexnpB2tbm/YDCSz1nXWmmBAOZ7O0jd9
IZtKd4CsPhxB6dhxmncqdUNY8G1JP6OvaqI7eVwodL6H7e14xTgOj8wxYDOnC8HXqtveyHw9M3kU
8Kx5FkZgmfZFewYgi+EOQvpBrgGkx3fjzFFlNgm7iX7AJCr7q3qsE9NrP3RxoV64C6/LxBNaYEWU
9Zlvd/RlfT/MRXYoP7JzsyFc9anlS7rHjPJpPHGmYURcxKPst+TE/FinOhRXt1W9F34SLmeyzZ/q
ffxmPbw2tavjzEoo97zYo5jHtNr7pINhYW9hcyBMImff4V2cjNf6Sr1QdCR+I7ICo3EFw6X8olYC
TOO9jyv6reE7Ok2vZo0JOtfw4vaUBKp9X0/7+NyhdVd9HDQYhXaE/c6DZbojiWml6UmDf8Osu3B0
TKjeRPommOWb9HL/ZsZrXm4rLM2+oYHyUtR3rEcAl8kjeEAy+lJOY5iv4rN4eZwUjuhbu3uc2pXm
KHiIEyVkT5+jrex6u/Gsp/JCG3gyL8WBJq/4Tj6qT+ql4ZVlk5EpS5+jM+YloOO2ytEiCIv/7l5H
UWSmd7QexKoxEvh/TkNEyNl/nob86fF/9Dp4Ssois0TI3UwOaaP+4E9icY2jJFTxfw5K/uh1sM3C
P1KWxH9Y6/xLr0M8HfYTWFqJjCn/1jRRms19/pTfgrPDbx/9T+PECXucNCIiatnpXCaPPCyz0hWh
7Qk3y8tmn6lO86IkaMzrhzQaOwW7KrPQvqOhYWIt4FLT1cf0GhO5GbkI7J1RgCpHdu9yasWnqgXy
yaCn5dqtWo6YqiwLTXjRJtYB3ILhkVx1J8eBNiV7HhVOVMF1mPrMXEhXLGTz6wPMgz2kzspxH0UA
BG1BKFvyAN+sbv2P1ZJua8UsJ2V2ZdziRcalmpNyRZNq41F48pRgEFFQ7U2OqtdL+VG5Y2L6BcA3
5HWk7h/4SNj3JGIjzAI9gZ9UF14CU+wKy+Jxzz3BGG2NMMUoRh4JFk32HNu+6Fpki/Yoaq4twncj
DjmSi6G0mOAbX9f44Rg6QFBUHaVpwA4N1OVqQHAyicOLNco4RONZHMRy5Hb3AQ59E95GJqjAIc2d
mgz1ztSXp6qpVpmSUWUmoao1oakCXE+3dT+8yBNKlUJxyondss+jba0qYdQCnAqm08WI6fHMeICg
3DU4rgNTKVDOFuWPXldBrVb2fRDmuh2W6aMWq5TysfTuUe4pBthYXLUvST5s1RwMPJHwrrSWliLs
RQ5iW+//29cK5pEsFhLRTP9xcso37q9rxb88/o+1gkM74xiiQoaUZgF+/L5WIAFBzI225B9OW7+t
FQQJo1BhdDovJDzqt8kpyA1IC9JxHcrC38qIxGX3364V/3zruvQnWERPhKS8G9p1eVuLP826m7yq
WfK9Ckn08BOAhzv4Qb7Cd/lsvknWhj6/QAHpaPEKlgzz1LrDD99JiWD0hy++2teI9PInKV4PjW2+
5q3oYA6fiIfnSPWoeMTmPOhnGDP81shxmRwn5w53qzlXL+gYNJaZxYRJIAShYjF9sakBqUBTQhnG
GBSSUypQSSAB9eDwYQ0qErPWSEwktiImCRB1UBgXOCkBDqY23LMPyHYa9iQLiiSa/8+k2LMIQnMN
CtmlGg9vp2wHb3tpLeRQkJ9Bh1p39ZIvVqabgQEv7oX3U2xQBEYMX24d86UnHC+8yoLHmAtBw9ey
xVWMMUF1v67Sx3dbzztwdpa+mLrJ29tGQGyN6O6qrgtqsd69DYt+ZT0haasYdv76uEAYGBvWP40j
+8orn4tamDqabqbViMdwBmAQBj2gQZDJDMSaLrFzyosR+VT2t1eiw2vNLm+k0dgN74HcS+TADiq1
/lnA5+WYte5AggiQyNW/KQsvynwpP0j6JtJgTS0nk/EKqXNQ2uLnKXtJEWU+sDr7qOVlJzg01FeG
FgZrPA04Evtyi9Y+WU7I4mR8Md0xW+byUpRXOmIYRUjcot3GeFxjXRZ5urkqMRWD+TXQLdjym2Z+
Tk0gQD/3kiCd3qPpoNOpJNHpJrtyuu1qIgwg4dkCUMjEyyH7UXdQjMX+kIsv8fVJuzoqRi1RthXk
wNxnvepjBqqZ3vRBoolQEtzA3evUH2RbBXdo3F5tfLE71tEuI0ugdNve7UGOU8xblqLkqQy4Y93N
yD9VfSruhOSABczUoN7UfupiVOzMAEZs84nsJJDdBit9Jwo0T/MkR7WjlY5TAUgW/ABXtcFUAoxB
1/gTbItlvsWWgCEBJgZhvI/3BWjgMY03JnbHgRGgYdaG7+ruDcUyFtemvockrtPpXu1UdUjieQzb
7BbcOEFNvU0jl2Ea5uEdZurK/bs2fXQ1seqrUXDHZURkjLDHDugR9KOPpvpuPXW3XQwvXjjOhB+8
6VIGehXY3yqRXxIdW6d3KX/ppqPRbJuL0eyTdsPAdJwF6cABEIXZMfQg1nB5PPfSaWREJcEiPNOQ
GJOjFQ6DVLVF3cwbAb1B9Fm2DrJubAWieFmJnpV7Wu/VwDQ2AGgiBAO5BSNzeJzhPYuRcu0+4uM4
eLHylg/+9ea0vEfDVt8ZGmD4i68dRipm6hCDUD5gCwU544QzM0ySperkhPg9JjNAW6O5YJoOWBQ3
RGTO/HmxwTl45isAYixRuOPgG6nryFrOtu00c+BP7P5CQIAq0Z3B9VWn/+aoo0CC6zgtI4EYma3e
BTItfHmcv1R6OGSbCFcCMr5tcy3DcZUcFL2MufBZfWCe0DnMma/i6grKSMmyv+9EC0zEu6MFNR29
/MZxSRGdGofMZmUAGDzWHaNZvvN3bJsaze+GdYElIQtf42UmEyPOvDfRLHPl1I7G90hwrgRlgnDg
24ytMxXLbBk7Y1hcFhN9A2ByFlw+99+WS9Ckn2wAZCxiBIIJZEqhTyIi1nlwyLDOPURwK9r+pcOH
0wLYZPg+IjcxZYcscMXjx4IJqTvIV3oPbKGswr6ojnRzxDxJqGf3GDpJSFpS0DVKj5JBD/7L80OG
t4a8X30pcmpEwenjNZEoaMCd3LFSh7+feYk3cyVt9ADnQqfLXP3mMfXU9JPu9mAj77HyMg2bDP5q
iTDnnM2YOJNlYDzQss8edqffTP6Qw5QP612pBUAeactLDNkKETYJLPFa+aYBzVwm1zuSW7nbsGlP
BZRsX8PWJBmdjGTxeF2EeeX2sBduBV3iM28dFF46z3y7R3vJ70/16eFV9rQB8uUk4OeDMTe44717
a+wmORUkLbeepHghs7rmgNGR2hOYPH9yk91owPvAk7Vglv5nOwOxAnNJVA1gn5XlDrgy4ej6hgwb
6f34WhdLfInUgInZPIrT4FtLeMAL3swS4UADnCyu7nTCE9qbTt0co8TsOFD9Glv2McAiXYHTEHBD
NmwhXpfIv3UyURd1eGdqZ+PGDTNqVFfDjm2cn5SZ6mhDzYX3qjD3oBwfFtUbh9fnnxPA6OytZYvm
4paRaLLUNGeK7Djzu01yhfwOPJA3djLF86OZGKZ2cVC+UVl5n2tYWLOCf1h0+JUbu+b2UwOWdcVb
fsmlBYmOSBB31ndjDz5XWaCdmX9nQcpdDjeYTd8zcvfwcmeWNExnfUW/38zDbF7QvFRvA9YMHCou
BlVDx7iLxZWiYpr2OkwhknVCOBa/+F//3SWuKluShRTZxIX1P7XD1JV/KXH/9PjfSlyIf4ohknBA
5JPBU/9W4sKulf7kYwQHl17XmAm56LT/EEUr4v9wgwJJV1IVA8vYv9cHmzzTX/rg396zNssMfxNF
V6RCaPdKsJZZjBtAURgr6KkIzNiKSWkyTCtMi5MMtbtX2Kr0cTOa2a7NI4xhuAxVK2JQDeAEndXF
Ad82TWNt5KQB3GJ4e5JjRMW6ZE2AMmW0n2Vdhco4bAyGUz3lYoONgna/efT8VHk3XEGuwkliedBm
YBrPngEIsJ2FziN71IB/e1I51lUJUwtOg1XUXpZPhHcXPixkXxfhtItczzd93wvUdPgUpcP96a6C
bybkpeLPkZO8lqN1qXO3pngem54FXt3Jrbyuh2x5K26IBRT7WpKTJ5oYiGjLEi2FjAVEhnv4e0ZT
jo7dbrsCSQgeR0OdYKCLWCQGXyPOcdT8TLjchddH+tlHuKxOIFik1yzbcQBkbvN3a4BL8pBx57Dy
lU40VRfBShS/HlpNm/pDdKuryewMxDrf8HiAdKIBoSpJWZ47E+FhRzw0kJweSWwVeNGZMPZlfZlR
00hy5qaGiem+eGhgW1lGwnRsZICF4VOr4ZTNCqYr+DwOiwSiY/vIbCzc1rwmb4OivEM0VhJ2mggH
kmW2RfqsKBT9Xeb1Y+olfeuNQ728Z13YyfqzhBj7ql03IkEzGIN4uXgQCnx5GKWasALHhAVf/Bnx
PGzuslsmN6qv0iNfg+xxWNJUsqnQ+5p+36hiu0z0wstSppbjPkPil2PAkpiNdxufNKENyZp081Ta
lpCYsf6369vNq6RoX4rlZezFTW7BfIGqPQ7Rekgfm//uVUybGQbSnPH2/0FggM3/50b9T4//YxVj
qWDtgRhBF/zL/vWPVQyasgjaZ6IS+GWv9huBgaZ+drcmyOWXLdvvjbqIX8R8k4I1xCws+FsEBo2e
/y+r2W/vfWZv/76aCW1XD6nQXZfAws+IBEYbugDpRKwW5rSbIr9SSMdwszpgojltlcxjCL4dXm60
nQ7rwYpKQD4K65vfr26IWrELCcoVAaHBw21eh1cVDB+vFfws4VXSqNJ5P+nEPOyiZ/mgHl4qDCLW
3RrTFqff1hQM2zwYTvJAT0QTBM1tIXlkrqri5ta40ANm87jas07SJ4X9kxp2a9qmPWNcJM90DCSU
mj8lTmwka71w97nUV11DctpqUTim68Cq4M1YT9a6DoXguinWj3fWokFzNQ9W8uXmkbC1aJ+ZFC3u
X707eJ0zwr5ym6f6GQe0Yp3gUYulrRRWpt+HHRDGeEj5+i6knbTT3/jL/QUtz/V9OuFGoFAMZY55
Tn7GkACxlE9NpdRS22DdbY/+GDatnV9hU2utPTWhaEArnE+ACKn8LXoefXVLR3vCa9fNP2lgPO67
sZ6+dBEBB6DIYpWim7bLSz9rtKB0QeZ2seUkpGtlC0sBPeGv0dhC1hbDS+veKkenHvuprrvWdRhD
7KzEuZ77UPatU8P+Q+r8c7ycT9Q+i8IIsPQBz1xVAuZVxj64Kstoxwzbtm9B+RTZ79BX/RkThNq6
KDbgJ0+PlbRLn2/L+OmKBHQ9eWKIZk5a1gGUcyfMT2cIMATvxS4d01aFUf1wa3eDiRsyUkf9GZzy
nS2VmDBjl61Fnw3SQfpRgLvARkZ7hsW1/0ITs+6cYl0/Y18VMWB9IQloqfAqd/unOl9raIzsb5Dq
tsqrfkYCuHsz/ccWiOCos/8erc+Ogd4CAozpo3s7xq/xlx7CBGcYBv7BCytLfRvghQXO4616ir3b
+rrJzKX261rK/Jbtk3Gk3/n0FlSYK5yyGADzZpVXxjjaSdnhc8jz3R1cb+lfhE+AjvEHpxPLCmah
P01m7yPg6nbq5KPUFyf/9tlo5/jzZuw62cYXtVc8DdAbobfuxJ/cAG57hi2T4rQMA4L08xJKoq30
UMHrNzH/jMWv2k46hwjKYm4LhoXwwUTQbU7w31wFBUN9Ngz8lxeQLSbMjWnm1EX9Bpdj8oXHSwrA
FDH+XmQS9JrDg5cGpILj0Zx4WFkeVWZ9j9BYye2beKb8OffZqtDOZrbnR8SGkOe9sT2HInxENqY+
/4SaG0JhZXwtMca+Ox/GStCWI3q8mVFi7jFbwFwBNwWhcO4ejBKepaLd9seNwXrQHsRfyvdmnwdE
nu3ld8hAMo5JJM88qfTGCwvuC2E6F2XT1uRJASYu+Pg06NqGhGG61HeI3YPhkfeznLbiF15xaniF
FsnJvRmYGJwk4nXM5om4HEgctfg8HJhMPwZPTxzhGUU/P9CnKRmIhnsuf/G2h8oGJIP7TQvy61U6
w9bXfRmQTQ8ch2FhvyfMaPINi2CsJWTyfEfzzcsOostcXFzWr4zWmSi/SG96Yz8+UW3zbmB/TA/X
vPKI4WDY3IGnUzbauOFGqOjAIpnlpC3ZnUFDxYQPg7yFDFJLJ/4cRFsEEcKgdz4K0haF4Qjn1XK0
h9tjeZC4Q3EiO5Ef7i0v4V6U0CdgCVDnfGnQHhdEQGJtVb9eE0dtNma1SymZfok0oEWj8+8X2YpM
zy/08xafGGc4v4YL2pLM5cARUADv2qAq/EHZQG+XGQxwma73HK849qx3CC0cTVO2p8OdaectvAYE
Od5jAAJaV7eDwrK0zs2dtZp5M4FGZKHgvfmubGdAUj5BhxBqumCkAB4oTHab7RZUxRGXvEKd+Hwc
aSsv52tgnV2w2W8okPGNRPCPdGJCtDs/ppJ3Uh7wFwTz/DIier4WV1m14jjxeY17qIsevHdB2eCg
lUayQzSBBBXdQ68CNsYHlZccDyT3bfGmO4p9X6xfOcCLM7CtLa8slBTsixJ/LpL+pzYPwqv2WEeP
pXBzMvVksbRbXh+Q+vhjCcF984P+FqU0DHg8zT6Em3/tn1vl3XrtP7Ier8hMXmXplmhUBkg9WFxt
R0yaWfVrG49DSDiexRNc+H8ErPdvHgNKLAgB/h3cjCM6d1fn3xkCjiBAezZreoIYGbtuGyh82Xfe
/ZuLfEXiV/awx1UvrPoPnoy3mKUuL/4T7Xiq6DQvcv0HH8zgWjiXmh+dCPv05Zx9PBjFO2Ib2NuD
r+rhXBYQRQAnmvzOE6TbUl2WwkqbXmD3qveloTr96ocn3EU7YZk4P3EoLE9jAD6O91HMTF9e3cJm
06BP4lIRER8tTTWoi0D/eJyG7wwMwdjk+i47sK9ASuhSR78+lbqvgkYzQSdkTnNCwMcFDf4JFjAq
rmYzMVjU+P7jE2S3+1Mw/xLEwDGJHi8lxvu8DHewGPtnT2k7LBrkN5A3swNetVCfLyIVugl9bIm9
1RnahBcfijORtLt0x6Iy/2rYsCWmPiN8hPwn8YNcNmJZbxEQsdPmG+YAsriA6wB/c16GPboWFPPV
d4FbHjAFeklX/IAlDrcAX0a3VrlGtH2Nf1+Ds+0l8Qo/yg8F8m5GrLuAU+vMOu4NfApkzVwVnDtO
ZL/k+HNZXK73pfDac9rv5+iU7O6bEcodjyw28SHliI9BdeY9ABkWdnpSpflv/FmdqzOzju67A4Wb
ORb3iDXHEwkAD6r/8r6B0AeQD1UCjTD/A/rBrO6vfcOfHv9b3yAh38X5iPRq/deo7o++Qf0VaYma
GQHuL57A/xnwydb/WKpMs2GIComWYCT/t2/gJhMHZ6Kz8ZTTZEP5W9JIcIB/0zb88dbRVf9r2xCl
aHezWraW+tsHAYpyOHm4CrlodNidCWQo7Os38axc1QVrM/YH0Ild/Qzn9vqNkgHIvPZJFMyUI8pF
FI8lQV5MLgiAhNYMqLlSzI1+FlZ4PFwVrz9cv7VXQSSzeZ77FR7aweM8FXzu9hZsTejB/RE7UZs4
iYMhOG2HHw6M62ACObyF5rsAio5ehKn5bO0ZUzBlzrhNV+MbU6jsE3tXRGKM+Y7NrinYdFZpvuro
lENGmBg2I7paKSygL0riWl4FXmqb3x9kL0BeiCxHIPF1nVJbbBXkNkudRLloJ5FFCalHW0vTCn2I
4uPiAyQMSM+N/ZaYB34s1W6+EF4hSavmv02rNIBz+9p85fCr3QxW5nX2VKK5uapwcamRCtjgmEhb
HAPoubqtut2XEUhP8A44DNdn813cFECqVCSUWvO0z65OxqUrgpjCiy0XoFVaVKcETLw4xlpQDyi3
7fLN+kiAi1nQLkkS5ofqVNrSAm4B/83EQ+ODmoeNk2pCdagwaV7mcmHcY+QhLucyKHG1fD9Nr+NO
2cA/kG2IdpXLhiBw1iAVDoBU22xadrmfq66GnpD0DgSitQtnVRLWuMPct7npZz9xmUDCW+EHM7iy
tCigvDX2BIXYcoWLsaLgxcTh7nAi+mNFCjJMvKc7Rdd0wG+w//WCsGY/JDQ4R2ubb4ZLeZY+7pCd
H4farg/M2767veLQdT6Vc52ZrEmOhCWOI7LqqhJKR0fE/AYWIh+d9i9bxFOgHPSTkSyjtSzMfF0V
jy1h4V/x6aLumUelFfMddjQBDQqeEksSw4la6sg9MUnfcO/NOsHCJV03Pxo5Fp+MZ9zem3/Rv0wz
uxnBmkI1RANoBOZC52ThHdN7MA1d/UQW/HPylOzJzhTetEO8tQ7cGRrnPaiwQgf9pvaknPmlUez3
VEDjThxrqi7qRWpQ45zY3T0U2i0QGYw7R1+W1PKIFraQX9BfaXi+4lOkHZSDtlE2427c60/jq/lF
BFZhvjbdM5NgSKhwj+UvytZ3w4hsksRhguCZbYyEWBot+NMi3RWkyD5N78Q9C4wGVtd3dPcMIaD8
8tNswrGhW3Fx8jtD7kGvAwuyZGeW0OM6kdMq1+3j7smyPdTvYiktFFm0B8wXo93EGFT+vI12ESYv
tFxpvnuQTYKhBx6mWGLM4rPLPWTG8Ng9fm2u8ABkhI5vEEKpDdSVdK7CvCQjz08/m0Nz4EmkfCuQ
mLzSzgKygtqPVUpD4P8FZD/76vVyHtz4hNKmZASXVUdRts2AL9XizGu6h6jdziRFZv8PT0KKK3mQ
5aBiGj1V3PyjonzN+594YDTojh8Fc+dX5dUZG7BUCEoetR7lzq8q8Eoh6wCXPK6Y4QOYmFuLwv0c
b76Mr34xQPmGBAzmAtb7POwZ1X0hSjsmuIU8DuUItQIPNaLn+dKeoDpo6se9O6kIzflE4lv2Ullh
Y4W8wFam1yF2DO8cmALcFdDU7g/j4aYHv2716JfpgOAI9A1TRYvrFaEffjyZwxfvU9FJPEdTYKP9
/RbR7y4eajA9jv/lECIoHlycOYDhP3F9ROPfaKC0f338H6WApmAVAi8HkPBPcxAd15GZimjJ6Jn+
VQKFr6yOqgqmD/RAnET+SfWZiwSAyBldVEX4fOLfG4eIswbrrwjiP9+6Iv4qFX6bh2ia1iZtO16X
s8E+RDP5AII4Yiscu4kcpu80egcZnZLTODNkp4Ax7vBzfeg4LEKdMWeVkiavdV/5zJ87UhtIrUtD
5bNICNbEZzvMlkxEMBD7McFdWGpQAQUtbtcLxTxPCkU7lqhcmaf0/fEsF8/zS5SmzRNUjvI5vagz
rYXg3PDxnAMpQi4kGCkYyvltFmtrFwlutAWGbDGgGj3hZMjPoEm8oO6LPY7ds6i+WovjApgp2Yp2
tb6BO4LjEG0Q3V1AQP4bbW5Ap4RY15nv0Dk04T/3pemTauqMoWinW26EZZNnISox7mv6TeSn214O
h8rhJ4EcWHvDsOoIhDLoNUWowqIKDbo5wucri/3Q+vl7wWgmzcJGlhy9d3hPPCGLL09oGcF9eV9W
a8hATxyoHNuBHzg+WFoPowfJqE6Das0xCgXwUI6QMkNs+TtPE1eH29PY4CPEv3kj0wVBwUlqedfJ
Nt2qoQoCd7KW/WXuJD7oD82F9YoxdAvred9fSPIZL7Ww4sfETXM6Rru4X5aAlbigfWjNLtvM7PSP
luzvpVac03ZL66gRjIAigAVu5nof2AAeSDYYDO052tdD/q5OQSn5D6L8rIX0SRDIAKUzVHbDp+xT
O0Br0jedV33Gii3IKHL1DSSvCVbzeDCscq3UbDTNqk99ggvx8FcPHcnmnyVgmSPVPuxMbQV9U2J7
B2rQp4O4Ub9ruK0D3heeclEu9RmSj9eec/ZLrlIf0zB8zWOHICrEUk8E/jWS6mdsgQs8iDxTXplj
OOERdh9+8ABaTePXdaoJ1YKgJB6ub/oh2XJ+sB77KeBuOQN8lp7AQKqs2JM+cDtE0XHQx1CoTyR/
pIf7TjEwGcsPeGlEpyUlFgIDpGqDTVxBR5N/EmWvww6s/pbNdUF3espO+ZuBcz9VUpJ8M6FyULI6
Ao1hCepO3pCT29A2GsntBSbvC4WwkCO+eR72FC72P0HxgZYG9cj16boWl8n6/qPu8nW6ZD90KVUt
jAYbAVPBC8kJTeHI6ar9lppVSVcs2INmHMknKbEt4C2xWVUmO+yGkgMS0b7DXs//xhN0o3H7We8D
kk74GDHgcRxyria2UT6l0e05kHhREsiL7JzpO+K677j3eBinkyPQq4v7iXPKIZrW/MMSj7ciwDy9
xR6Bhr8iQRkDTcZ2soa03m7LBffidtl0H5EtrWo/I8Gh3CDH07xSdq6fSeNKP/GxXqPWjgmwlyM0
TLUt/aiQEEUB1eNOf0HLgdYJMQ/nHk0acioKt+RJfOl+qJ/ICTil5AyIn9XPbILo8sft2XrrP+sX
ye/C7KcL/WRde12IthBLwStiMhFAUnNVB0AS30ySLReoYgARh6P0Fv8g7qI8vSN3hJD1LO/UnQEh
GQC5sLNnYZOvG1c7NG71ox1qJ6XARMtRO+ap+Lncnqk5YDh78x0oJHetl6xxr9zkL59HXveL2nEu
3uXlcCQc7psL+pNXr73Z3rC9UMfkl6vhqThQxCHy+Buqxm9NJgbgCZOA5iwZzFyS7yqGICEelT54
gC0LBPQS+RECZ3QPW/yY/we6ALiizxKSKfoRa0Q0CyjN6U6ESgbsTbFLH4Ai0MNMEvnis4HsH7cC
LpSlcOB4R/v06bF04bxUTssCWJNIlTuwrYr3ZF/mtoXVK1PWo+g0256hxMA81UMavu33yJzgcnqq
E1/ITuVvQK8dlOZATfDuz5jyjA7QMHHNXGgrmYA8GEL7Ga8klRl1DR5wxmI4CO/N7BIBJBxJ6/lM
YQEcZCtSKfQ1ngKWC3KLxwhfmMcnzYH0RjmegPLbgMn8ALTqa/mJW+4wwAIQ0dIKMdF2qL+ElfxW
h4yMQE0/JxfsGijUo9hag2RvEHUSFCEx4ngyF8jiy3W9xhyijR2sWaWZW7uT0oBVAjuBA3/rWx8z
c2Bu4oeC+3uLz6Q/RyJmoXC4pq0jkbe40D+buz8SeP8MS27Olsk2FrU3FTUnAwfAOdsVu1psR4Ew
99EJdQ7GD8yXZqwusF7rzpuhRGgAdC5kK5y5H0oU0ESWdaV77S+VEDuAfPxSa5DrPMjldoEA0TNb
ysnUQ2r+/qIzblFRmjpm6ZumJ645tcrups+AKXZ2jBQZJ73iTggkysZzBUtMt9w9Oo0ZfmPapmYk
hTeK9YxabBJ+eGTfInotDLdfIRFid+I98Nvsu13dzpmPgm1jbh8fyl4+ph/o9wRwSjLkQCvErUV/
Utn8W8CrL7Cky/SFDHk+QR5cZMpr+sQXkjvsOOx3EMMO3SETQyXzmxIJt4NXkrS5stohB+NvDG7+
l7vzWm4czbL1q5yYe07AmxMxN4QjQe9ESjcIiaLgCE8QBJ7+fMjpnsqu6jgTfduRqiylRAOSMP/e
e61vHUgzskZ/4NMzMI/1B4oZdEe1n15eH3HqhgiXJavWODn7cDqdl1f66mv6AhSCJfK505khHMzb
64NvCju+9If0Qo0yfGTX7PoicwPsqNMvfGPGDA72B06CW38A5LPJ8eStjFm7ee4Keyxt0it+PLiB
/N0fCia39Oun2ZUcw8odw10QF3BHHNcLqitjgS5y9tyNLyK9Dh/BfdMfjEV6GT7SCxyMbtNtKteY
Davho1QWSuN1tUO8HC9+3KbKZXsHMqSmYDrHPN5N7pg3UIQ8b6DO0gsAT77tDxrPYb7F0JSW6qfI
kenBt/XjbT/PyZxhA80bG0Zs4r95j1Ejok0RR17g/wpsF7R/orD60/3/KCwUDScTxDZZ0WEr0C38
o8eIXkERILNTqcBgo7P5W48ReIIukEurQvQb47r/ZiL4VVmgnkBBAbcdbsO/BGzH9fRPCovfNt0c
e5C/FRbmRKqKocVw9DpMWKKlAD3i7DsyR8wAtWcIBIyzdLYd8Wsyvj167vrn/cW4U7Bb3Qp/aDBG
qIFfTu3WLrJ5dDviAdlCnByk6JyaWzH6QOfYcf/0lqLxDe837quHJw56SJoDyxSagjvUjUW2kFjT
00/LBLpXsFvE7/weuTI9gScR0jppLcByybGnK0Ib70NR3bRYV9yN9fBjLW9NDH/DVtwgRCh6RsNt
b2XYh36tiwCap5vj/EtmWe7opa/3y5bFKf7Qw5jEiVSciCfo59Te0IoCu5Nc9eneN8P5v2+WuOlH
/FGd7hu1mOU0+A74/blnvBPPlZe41SreqawavWHBXXm8hjnJjedK+u8UKAKih1i3yxrGmRX7/JzH
MOxwN0mP1U1GjQUUnNOL9ZUzHSm5CMxb0o3ajdR8DDMekWc5sXYFbLFINvxqmHHyXCQQGFj35aWN
NrmbYdWKfTRg8Y7XLZ5RJck4sFOP13s/xDsgBQ3dID9FyNQ5bD9tKWq60KpuPD1bEu94JF5v+kKO
bfED8SvZxLvOcErJGWZFNONtKxGrf4lfWFwxS8KY2qG45/XwiPwG/gGPCM2o4vbxru+9QrXxF/BY
zS1n/EIk2BcPz/PJmAROw2x863iE8SH5eWKPy0W+4RF5usQuYXXDV0Maxul8Wt2qFa+LXHH6y3y0
vmltr6qDEx4ctUDG1ypcseXox8dH98YP5DYg6zvRkBzXQxObN48edu8BOrNl1jCR/sEdeI/4zKtw
zjsBJew2J5GMDSdQZETlp/NWnwWHYpl8BgeWCdJVUpzgAC4M4nZ41Db6TvT1Xf7WYvsODkNP6zEd
e5PkAudvLB49Oo1wsahJrqJviHb+NviZMQ/ARowtQQHIls+CeF0+9twrNZCGzLGJN73bX4QrUXDP
ZJ7OEdCv8jfpKlxVr1hyw4KitocNSPI41PzGSeCf2T3ZpuwgY5JWSD2qz/pLhkOlmIIGAZ+XOS9L
uuZvEzAJhEeDnpd+QIIz3Rd9lYOYbqo5vjL5eSJ5Tkx9guehL9lsBDdKYGvB5B582lV89Zf+gqOd
X0gkVj1+WE4FK5b4vrbhx8KVjqcJwFpxeOl5lzlsHnm0tP18XkvmPckDk46tTRuxwS0DfY0KO3Ae
P/yfx4RONFnpnnDJ33hWOry8RDnljWarVcgilAZTgty5LPK+1ifpLJ0DcMAwl1OQR8NKHXaIdOBJ
jgNLZQF4RABNbpeIOq5twFode6OM1yLFOLKQKGQ1ClqqW5y+0ke/63bSqvey6Zs8f4xSBAsplrnE
qqce4RQimsc17MhH+fgieNrXodnvOH0Om8eVkOF+mv08Xckrfh4XEZcD9axNhT1ch4O2o/HRCXvG
kFXl0J5lvkgDVYxuAxllDB2YctJ2NyaLp+SytD9X5AzcGD8y2ox2EKvPyYewINN3rG1myBr26jpe
lQtxDciBmTyy8UW/bd/FHaAsl3l66aRLIg9nfMsKWj+Fy3ApHKQ5mKyjupe2QB9Ao2yFdxWU1cht
E5itL2igLMbv0eSEs0fpGPL4c+07ZzjfuKFHQsG3+PHaKRDjlUMfASrsSStT6fCAKxCm9J7R6maT
RfuY8sW7r1IgYPvoYJ0Un3F91vBfJ94PCVgKCJ5zFrusfunLDqH/6nav7vhUzvjGIsnNzCN3Zqx9
XwX7XYjhg7VrOwrhNWiU0zt61Mg5DIgp/s37o6wWJOTZqijQffzVCr6+/m94K+zPx+ff9JTrz+z2
X//B6uKfCcX/dP/flzEiMsm/SyL/wQupjtAoViJYoP/BC/lrVKqORkcYUcKveehvy5gRz2yaLI74
raro/4rEUjb+GSLqt03XWUv9vozRtUF4PRvdnPe76hRwmK7ZlR/nEsgPZac9oT5MrdfsiNaOZXPs
DhAlHtOp8k5KhrQYvhD9xnh6uh+VQULIBeBlGfj2mTCgvBZd6bERCnQf6DmmUbuGKCRZXyRyMYhk
ohm/9jVLFCayKN26CJqjRxvWxseYXCSManIDM4Y5qrrEfyxla6ac7a7d3a/C3cvh6C+kk7oQiMPm
PPshA7QcbK5VJejxzZOrkD85Swx2KFwZwMgs0mQmfZxep8mFfBnBUqVrLzh5tmHuoCOEEamA+uZz
tHY9XNam68hWuIwiMWCRgRsIfpwybU+U0p3D7HaDTlLA5mnpcHNDb/KZL0Id95OXfwtvdCfvm4SS
IwoRtX8H+IuCxhMm6N8rW4kWjCu7LTIjoiip5mXUZ8IRamcnfqfCTyt+y9iPGqwc78Zr2wpvsbxH
pUWwjDLyeJCDOj0qbM1GaFVcY/Jb0RpSg8rNZ4Z3tSfYELyFvslSF0kTDQVGozQK2uBq6CCxYs6i
h8leaN6PsTNpgum1x1xj0hKA0wL1yN1P9tkKOyHOMMx0seQSWtopCLOPfbcTQp/d44EwJHYfZ5Ww
U2reqZR4uuEm9bkrPh+cqOhfcm/+fgKk4LaczTipcYspYkS6fJonatYBrqL3Q5AQyxc/cobIH9J0
N0Aq0fRZ5ODekdxDatenV2troPCIezdlaB1ybxBj5OvqGnsBlzKUKbTgJKeMuBJqMRKxrPqI6lMr
xXsiH1ScUIBtXRQi9Yon6ZXPeIKDFF/8VOi/QUiKMbV1DkS1m5cNdvp2I/5qoADpp6l7EdzQokvP
mRl3FatvBb7VSeaJncmsdglDQ+hGfz0/klaabRufYVRSzUU4Ht3LuV8Kp8a3FdwQCIyrdXOhpuq7
IaPQujsDyCjNZv1vzvhdSn17onxAco9LiccwJmQ5QaINg+Uiv7aCxYyTOB8+Y0bwqFPl7S9cMBCO
6JYgv9H26rb4mhxFEjVk9KbFDADt3JyVzADRJkCr8Ybv/JpfZPbnRX+G4W9DEypWFCnNV/NlQGSO
Tg0q6X/ncRkXAlHDFo/EXZBH1sX/D6Ohmn+Biv/l/n+/HCj/aYpoX9QR9y/+d336R1UrjFMyg1+I
jMR+m5dxOaDURcIDx5+qV/oNKs6v5F/lrkKhLAqy+q9lKjKy+0tZ+/u2Qyv/x+tBOrzUOK0eKh5o
n0kSFPsrQyaSn9/KpeKlb/flr/ATdG8Tl1wMFnw0zE7IiVlLYD7preHQ1kv2WH3C2X+VCh6GO2lV
2qBqSmZYnNmm0kppuQbcHXPGfp/SYD2NgdAzZsDVeICQcEYdi0cRZcWvevl+YQeteQgOFlF2mBZz
84V4YCDMrnztAKDHc4Q8LCfzyzgpprDWA3fY8ANqZLz29PEnO56Jg6rVWJF7yng8UkUDQh94AcIH
R8RjFAP1O+M0rl4L42WBxvU5LCXao9k6jueJ8BPcGJeQhwG7GrT5WJ3zSLVb2hw/WfbNdpKxQaVf
jfHTdrdjM1qBNGE0Ks9DEsEeZhDWSJcOOuBEp5+qbTSdU32vUpN8lj0q7P5moPnzOg+fwdPwoYsk
wnISLhP1dO/WMeohriwCd38gNd0l7XST+eIUOd1Kb9HxNVI9vesgXAdfDDij4ysMz61nnnU2EkaP
j4c78DT/CSYs1DkFbXmeMHtr7yNdLwaWBXuOJqwaWvxb1jbcoriH8wA0FSy+rIKJV7LipwzltIsj
8UNXCXGAooQcj9rSv5fzlFOwDPnuEx1P1PJObdLnh4mgCa5d/Ri/wPDJE0s3XaSLr2XtpXRFEAwU
4jQz/DjYCYSYZzscR4b0JYj7l7ZWJhZ7HUwXUhfWd3r0j9fMZHi0MtQ5jUxieF+Y98XrM/1OkptU
+anhPyA8Co9Dk6/y+6JByUy77hZxOsXBO/i5j4k2hNKtzaGvvRysqXE1O/k12XpeUM5IrO5zOO82
JlDahTvRpdXN6oSiDFlX5suLlO8yaujB5tLNqZlWul05HVOtlqlWb7210zfIL9OvL1SmQBaoW97y
uebly3HcjPXAqqarjzcUjbZh6bZu363dYlFMLxedA4oVlKU5YI6dZtEsAid0oeVaMXLNEqS5JZyZ
YdOHvlsNYUxANQ2LTohzWeg81xeienFGMNIs9JlrTGHZ2McvBBJI7cmFubwt2ukIhkQ1BZqscBB0
W6W9gCKBo/+xDRcgrKY9G9w56oWRoIKGjjjh6fcbwx2b5Zd3Z7ipbhicL40fVZq69Tspnrf6IB7r
rfSWH+VLsOr82kVBx6XnJsweq7tXLFqLafbzMevesK9cuPzMmzUHF0op68G4/O4SvAck4C3A9RAv
Ao++NYAxEAP5cnw0UkRtjYE23vN1NM8Wd28yw/gy8IYlc22VziTWNk60DTxQF2cMBS5D6IRjh0+n
WzCYOf1wAvJEV75saNJ7VP28kuJczLQVvpKnhXFlZeyecA8eNgeI9YT3YEez8tM4mLslIOHpLhmF
s4zP3k8HfP2b4IOaNVecjCH8qaUjh2cGC46T4HnZTy4M4HfpZ/ZGREJ5fVz1Q78rL9w2JzzBQLs3
ZRYPWyHoqHOjeePTOyGsKP6iEgfPcWHsjf8ohOp3zOfPC/oFrJw4oHYQdtiNli872SYNFMH5A9xE
sZ1ALf00TbiEG5F5abEJP+Gru/EnxqSntkfmtc80Qv1m94w3fJnCLB6l4y6nJnqMgXef93501Hy8
TYxrPGa6i9exWIf7nNSm9WTzQHKI++FpSSAiWGpzMjjINtqhVUZ/ifVt6rBCd2m4yej+KGs3MmOy
MfC+/pLeG4qBfYy8iqnLjIdBFl5NBT62+5WBKKP8wIsXqvtY3t8Nv9zGRMLVWzAefKrllrQBlanQ
MT/yImO8kpxpFIr2RqMhuI78GtkTLdB577580X850QwtMmL9Yo5l26EzaljmBoyZfBA3ckgUPZzo
/HpXbGB54KhpScxF4jeldUjz62x+q0fWWeJW3OpI+IBZsr6OcHUohGZMgZfxBlVeF7DimwbEnc3k
7+xcfb10R/3uuQFUOpcpDxAX7ksBTjZ29gWBT9oXiwCuLAAzfsEOdCUaYknNRArCmXz56+TA5fTF
hFsYITDljQvphNU85fwqW+AIa9wCaaWv+PGn5mjr2P0mddt9AogowC8GtkFAJXoPDlfB6pxiWlnE
tTMbJ0Cbr9gRmWODg7eQvBJQIHomcW2qhwfBCX7l8IW7YVF48iL2J468xp5qMthxgm0wZ8kJJUUe
rnm6oXNr0xQjWpRsxlWyQZZQg8XgMsXhyXFH1mC4NLq5xjxKPXCynJlno2XEueAnJjrH1WtG7+UL
PGZJOrm5Gnb1wlyPclTwrrwIitH8nM/oINr4gr80OigyTZbnV/hx32ReRYrILNoADVHeXyFTywdM
AoDqtH/aabBJ9vpP/P5cv2hu3W/BuvXVq3ih7Yp5KudUc6l+HnSUxiv9wFL5vsrIOlRJgMdZuBb4
sI98AuI3NAYdLx7usEW5akbVm7xtFu0sPQT7YG+s9SNdXyvH8zWxYTBALZnhJJglfu2V3mRu2pGT
ILeY5h/C+Uefi9t2QRafgjbH6l30BvArzY/YokfrFB7mE4dVi5esda90Yqu1ac7MRJ8+l6evw1Xo
BPY4/Fbm8Ql1hhWtBy9fKFuAmutwjsfMyqwRtflkRxhspnmu9G7iRJlz5DvktHtEN5fOk7xI7Z0A
A95uAgM7BKGnqps/6YvpXjLr5iCYba7GdrqMfvSTyBPHq4zKkCakRR/zi42Br0Ej2mNxZvEvi6RA
QLBPNg26kJPYmZ96EwdD7yFxn4vXF60Eiudkoy/kGW5hgjpsFNlEyIyn4lH/gR6oeIM+WLwZK2lX
/IRv6RstgWRLyAiS0nYKJmipWFy+LMIE36K1kDPzNZBAGgRbVuiaLNGDF+rTDbPLWWOPf6t7mLEA
zJIvkhSP7FDuY8Fb57HdX/FH4XHE0NUH3Yh85c4lHCSOU+xw9ziEdSYcIAQ3ca0cqablhvmzgxQZ
X9IupJjkpcMt5DCKALygXZ3JrKpgqcwN3kgGDLCWJnucMtyHZjOzjdzN3YLPhw4qPx2fEPOZ9eWm
bPoY10lChcu1z6GNZ1H7OeMB+pzSL+QlB/y3h+tM03ZbO1fcOe7EQunDZKTxFDaz4CFjL1xJc+M7
PL1+ZWneNym7FDh4h4XMmAfKkxN2yy5k2OxmVOxfJhf74w2ZJ/vcfNwoICAun571mN3PJL1it1+O
+2DLh80ubAP6sVid42vE+ufGq+diTB0NlsERaOqaaFQyT55+6IU+uwuvBuy1XZ4n3BZhTFQyTrFp
oES8D2OGYwhqCLrzjtPRYrIXF6mf7gqPeZqyCZ3HgsM/smOH5AN2NDaZTa9O2GXYuJAdEb4sf5Dy
Wnc3wEDEJMbDhDWVSYRMbNAygPK6p2Pule3jq2QQv0dvra+ShqHNrJa+4vhb7u0B1OnxuY2hgPjD
+bXQ3k0kJ6JL/3YrzM/yKKmK9uU635NGecVlwmVkqr9VXFLQzuC+b96R7Rwg6gWhTXe+WdbkJH2y
vMWYmXikUyAG7m2Wlqvqgg8OKTM8GiuhsxGwrNPfkf/PjDFsT711pFX0JCbFb+lPaU/canFfTbaB
9ba8C+8mTeyQFJrmgrIaSLLaOI8+c2IkcjD7aIUTB7FvyWfS044Jhxrm7v25yVgEk7bbTViQDMTg
Ih4wnq4MVfk5alpUL/kcBxrdpb+aH2lr6R/x8hqV29yrYKYjzhnI1Cj6aDoZAE1321pbP+WFVNoP
Lzdla0CB2JkYAg0uVucs/JCpAgoDOOeEeAUSGHbELyEieugHxDvBR2P6k45F9gSHLOTwYCHA7Yu2
PaInfIIA6bO5dqxNe1gjEM/kQx0BC6VxpkVzItMhsH69RFpeOfL7FHlIvo/oh9+nkJtnY9SHJIKu
ZVz/osmeMNx5hbipiElpECcjutbXsGHcVtK2Ue+88u8XajNYjzGruzVnJ2ZdBTtm58TlZ/56E7ub
TkeTxqaozAcBYQza5deOmGSRYR9rOntiXUHZIA7q7Iln/hRbrIRLdBhzKbbRhiOeIY1Ok66Px2nC
oqOul23roBjgC23TQmHN8fLUtXZUbJqAg7xKxMk6zU9KjVie98xF/dRtu22/5fI2JT92P0YaI8sy
2ZfEjyRojw/OkYh4mtHFbQUPbxB3d1GwJ/CVqrwh4rnHbCLxMTJ6CXI+G1p69/YHfDVApMlb0Iy2
yUYRZmPWTkgbbMCkxkCvShZKd2wZlBCD0p8kDvX8I6i/tez8mhvVmt4royFarESldO8dV9XhK3oh
TuSivbzbEaaIDSTzVa/P2/ryLDErPPyIBl/tB2MWSsZZFb5T7j33deN2IwV8ImMY6HIYRZqNNJwJ
OZDX8iEuGWq9T57WncU078eODgDNtYmxHeQLe8eJeBr2T8bqd7+jAUCvkLLd9OSf+lNALnqd3blI
6UsNmVaG6SMu/EQE6za2z6Lnjn/GZxbhBVdDULLvzSxE+ZdQihVnDMAsutHIYtSvPqNwAd7/9cQB
OjVQFaFBYXqn0ebEB4gXpjO8Enmf2q0SvsXXBtUKEnAeGXZZ4KpJH4so5DwNhDfx7rzVeUQbAE+A
o7P35iuZ8Q6DYobedENbjDh2xKQ68Zp8foelC/P7OS/a7ROMtj6uJieF25EKijyIE8x5NFK+5zfu
G0WzeHRX8tdkm4rYNLe4I2luhwYYN6w++zxg5V5Y48axyZsoukWY1wdPY3fvkk1aYLVMwA/AOc9P
UYhoyq4IWiL5Fhdmt8Nsj7oTbDQ4a4rP8WYRVWJ2wT+AX7Q0ljDC+WQmP1I52IImOtKwH1XBr+/I
cDR5VrJk5hORuref9ktO/q37jCpYS4OWnoiORRvpFv+/PiNQzb869P50/7/3GdX/lH+1LjHp/R04
9EefEdAQTUgmT9A/8Nz9j3oGFhGtR00zIX/8993+Rz0zYorggwDoVEVRkgXlXxo7oQ76Z3On37f9
T33GpDCl4EH84hx7yKXlUPqRVlRbFEZAI6SBPh4njosJF50FICEkS32Mi4OnqdXLYGcMu4mrNVNJ
mvco3oKZbqwiYq05eWTDJvlukATEdilNsflm5IKI7r10S87toGoImSL6qB4jaWvWdPXsSaRGKnlj
fUz6ry8TZ3RRWVrtmp1EP+QxpVhtPPWr48qFH2WTvembnDZoNO89cwZKZKbQHNwM24DYCx3tmMgB
HwZAr8lt+gnX4dvz8ro+L/Gn9MO5JN73P9JPhCwUO/ndlWo3/YzXRJCtQ5bHsf943p5nFja0xKik
q2xLwki4aD8zegj3em7weoetSqWBauHuJq2XwhvGEoCnAZTDVcaNY6zRspHVmGwEZt+naqPfooWi
WOYtY3iB6BjNA9KOhU5tK85f8DlAAAMYQ11eQQOljrKzt2iprDhxrsGKhpKDD6gilfmkraX9/ULM
Qi2PpoGL8Kkj6w7euXYirVHVTaFvOwI3WOAgtN0aOKteMLkJm0zAhT7If+NyjWZ4Xy55J3sne5NY
RAgr1N/Z50vCZAAA4yFz+oRuMOtohtDoayzkKGLHeb5mCElUSgp+L9jRqwTwLHEyzToD24EOJmA1
6fdM2NoHwpFCvaIDCcLPu26r+bZl+NGuJBhppKLpqza7Tl6MHWN52kIgqBCkqOaxvaVohrkcYk/g
XP5CBXAUCGPqWLcO9YJFJCzHIXJTfakEs4Dsy6elySDW3+q3QUOfSGajXd5tLsth4ommzeywYp1g
TBm8Ie1W7tdYP4u1J87Qo08Kxlr2g8lcvszj4yNY9OKCZeuALlJfxo7SzQTVrky083bPNQPJWOeW
r9urXUv0ljFMc3qVp2AK6gwngnsn+uaBUXDVMJd6bovXPC9WzeDdK79CzW44keiESF/uP5J4UIiw
9uozAhiIovFK21YEUCReSdjzW0dYOJVc/1EpyBfskCZbN62/zILD4yDjsRatx4LrmXJEUfIyrF4H
Er8toOzAq2v2ne417+QTWOW5RJ+dzxkhsrXBnL4/CueKJiMMBmfYK+KBg0Z4V8JvRLT7EKtn6N+j
9y70FSKFni56I6W17+POEA/HLvkppXW8KDhZSF52nz2O2FrH6z7vDXmL4Q0DoHI0P+UVQvMBWANR
6z/YM3uRtdSTPsy3oTuZwqf+zdiabhXTbj7TlgkqDF3aR4fXT/mmegpBR7X9wMP4aRwjNz5FXBtZ
TIpcwVByZJNp8lNdKhE2J8F6kCXbna8sdXSAChnnTrAxphJxCN5zchY4xGeIbgoQphdpXjMaL52e
HjzacA4Mtg3KCtFwzA8tMggChDwDPblV93AaIvxYOUZW9Fbf7SrHsWmRPdgs0qcTM5rVj52yTUkS
DWfKy3sgzWPhl3i35Ev75v/32G17z0ABZ7pq7cVAy7Mjs+uuWuoEq3NWY6jNun4O1C1v1692Sw7o
Xl9rgNRG1e0CtkRID7alMbSX17GXnyW6WWMyKbMZukln1hR8yMKh6RaQ5frXunsvvx7n8EM9mzAQ
qM/0c/eiHrBydR7ST0KUaEA9KZwJK9KHjdoMdGJHU200Plv6dbJJ1O8iJgqC3rjgwNuxnvPRTQyK
lnhkO6PtQOOIj4y+X9GNn53OaJumM7BNUbFEuEyBry4xzuSMd28lUXVr3YEUUiQ4isfUFW6vAXww
XBrjtFSoqlA4TBhMK3O+xOq8jyc3akNuRIxlfnieuRpRNZE5z3SDwj+xN/yE1VTmZLNsxojsFw9X
l6aG5FXrAFsDjQogRCxVWSw1NNRlTC0SsdOkwiD7b69LRPPkEDWOcH1ZXmxdM2v/AolC94Rq3q+s
WJ1S0ibCFLUbTYYfxkPBy9PRXG7A3EpU5EyqmukIbottDfUeZlAy9g4NrHaPkYqwqr/NzjUXHBkl
UsfnqOUc6E/w6qX3pLDzBV4KyjXgJSaj84uImYAA1t7SGopVFHTZsq9n8Tyj1B0I70GXhqW4oS1U
fnaRI/tgLbATpDQv4hvHET0lOgGsAgsqN0R3RBhOQawIm8cDtwZZVG7yFhHVdaFwe3yq5OFx9V4G
maVhStfAJ9Fqh0nEoIGsnqeVIwKwlcrBtJvvyl2+qw6E2Pj1TryFl2bz/FBPHc4CJksWkvDXR39A
+T2q1Inbo6Cu/SeuPv8J6BNzEeM1cr9ibOxsaKV7gTmTXlsk3wGdl2ieJH6iTrkVZXg4igRc/abN
7jSzPgryNXjYClL1uKHy6CAHn2epn3UNTNG+h9Pm+2Vaj4cLDIk9msY2qG544tgFHsxciCvDktPY
MkEfslPvOcDFT5nA2GkEboxgEKveT+4zKYDTQnDia129v7zX2rzpED12HSL01+rpVXhZfyViZm5Q
jgIE9AyQXEuqIDoz1LqBOtcWJ6YkKBQeXmYnJGgCls2uwEoHMEe5HwvfLeFV/nDS71u+CvX0vP/C
ig4nsYW+mnNmJ2y92mv6qjmIXMJf29ygeZDvUmQxEFLZHys3KC4MzTjJf+hY/k2HX/C41F/crWxO
ZCwmdDybA+BZJ/gqnngD1BkzO4ZutRUK30N2rT9aCJQub7BaTe+Vy+QtoS3GaPcU1054Da80CJiJ
KvTGGFzUPojzWN+E10Y9xddh8GDxyiBW4Wctn154t0aYbiTNxAO8QuDXq1GP8cSaDCGcxVI8rW3U
KzTqUOuzQIMwjB2E3gqnmHCs/BB8zlrmStx8BDjjXULEGH+KqlOwCGAGxoQPfAGoXk57jynW5jGP
Ztr9yMeegZ86To0l4LnINu8+DZkAVY9sMXbq4Ne208UkJKURogoDTovRVvEjQpYO96X+2UizQt4Y
GrxXdOIH4NfmcTKSxM7P7AuFo8GznV4fRjC9Z7PhA+brL1hNpkO4EsmXmE6WwlpZYdrY5T7EBL5j
eQhYh7mjYlodGboEpKXEZVnpJxtUz5G5hOWBaZLhM83chCJS3n49OQSoVc0ToYA9KqlmZnA4c+EZ
l2g/DORZ66xTXG0UpRBokIsPW3Mmb8J1JqwYxXRoVmh2cb70JkvqaLSbjmqPHTAf2sWMVRrjRdb4
AzF3o71QE1b56HPFDo74+YGlxwa6b5yKyTLG08q8LtoPV7JOn+hBpZWwFgA+CSiG7ZlUOvp37aqH
YNUa4IdZuPsKcXg5SLe74ojdQlIXYg5sd5mu1UuihsDXpu1nolglaOf5OJh9uU/+CAwOJwjOGh+V
wjjEl7zVasVAhj9EQOP09XQ33TeMJtP9E0/9l/gNMktzWM2GP9rpVZOcYXV0M4e9JHzJAD968z1I
Vyn5nTDpFO8ZXe+sGWLDD3B/5Z8y1UVtPdtZ45ckgBzNI689uWFuD/ZQbrzUBfIDUejR+3eQN8IC
dRKLdSJ/YAshXIptzgPZJvFfvJ+wNuENfYzdjd47cYiza0Bnd5sZonEP+f18QAtuR8YMViIt24tO
6WKuECizUvOpNy6aZyD2nxYE2K7H2xhzaqfR4EpaON2z3Iv3LI8JAZd0uzcsvM/mRvBT0auABdZQ
A6YC84Qr6l0OAW3P3ki2kE5DgmvNQQ19A1PQpoIgpfv12HPzCj7pWUGsAkAIjxh2G4oISAs+jwfT
b7qh5EFbKoB5sogHO0k9yqcxZEuZFmf9WyfuiWHcQj0WCEAGMovQPO3UDgJB6d13zw/cTpxVevoe
c4hRMsFAjrmND2a+RxU7YZgDG+w9PaMo+XdWNtFxUFAX6ZImyUA//5eOg4Yc9M8s0T/d/4+Og6gZ
hA7pmib+hSUq6zh2NGlEgo4K0z8iP0RdIglVhwTwt1ChPyI/0L3qsqGCPaUjYf5LuqbREfQXCoAi
qRrxRSZyW+VPZh3yjOKhKbNgnmWgGvujJjVuDpAWsaRlZtSScGnB1ZqD7OUsjqSy5fCC36LXK1GW
nZIr4yREmC7jcE0ZupET1AopiHjDSvN5Jd9nunT+7b1GMNOHRf5/8jbbFnH+aP7rPyQZh9NfNvq3
N9v8kzS3NmP1KQmiOa+1CjKOVm2fafitIvp+xOlWlqVt3DR+IZWbfhJ99chblDam/4nGpcQZ8foo
h3D1QEeaVmSDao3kdw8cxjAfayLl+zz9EhpjkSit3wsE2eUTRy9gmeQqnk4qr8njM0zwrWvKcqgT
A9OL7itGNcsa3AVkmXYN6/NQ+YmRd1QPA4elfJK0yqp73JN1q7hPrJb9/Vriik0TdAQhUaWv0ilB
uk4VI4Sx+Kgpqivjeh9SgprM/GfgYDeq/SNFWv8kUY30j2darVWR+L+Q67BRt3OBUlfPlGXzEE9S
BtxGefql8bwYUfe0XnJ70skTfGbqOevJeGy/7jhIS4YSurxChA0aVVqL7aLLBERjnDFFwgugoMmS
udWi3lVVuOl36bXMQmlVaymVWu8FBebMFrtRQYmVtrwfvgyv+Jm10O0muROlsq3H4rJUaBlInyJZ
olWm7HuDkCczJ+ntYQ6rPskJy3sRj1s5CmiqCcs/kRSigDSihlQiiXQilZSihLSiuG4vcLYok3WK
eo3UixCDNVlSIG8CLD9CdUx60I8PGvs6MUhP4pAMYpEinZG/chNTTncTGIfJY5q1SJbIWq/BYYtg
sXPw2C8w2TUyUvGBrRN8dgBG+w5O2wizrTKEy2GivHUKwzyo2x30bY0uvyoImOTRw+qVl0LpNqB1
JyO2O3pIFCE1DwjwD653JmFLTY3pA963AgtG0Fu3uj+/BPoNjwaJtQIhvIEU/sxKsg9ajjxiMU06
zuY1HRga50eDglTtBTuCOj6JQxew+rKHRh5BJU9HPLk4gsonj857QC5/QTCfqP0q7FAzQDa/l4dn
ZfgFcuO65UVCtgBVtlDv9FmS+Bakw6kMNa9Q7lbG74Bt4+7mSpe83rWW9NSC1oissBIMV4WQf94N
Rs2ghidl5WlDc9DDDKW44NSwdNW0eYOxfRKHwPr3vqoY+hhpTSfbVKX/5aoijGe6P19V/nT/P64q
+B9AxSBsVcmT+kcXKCx7SHISkOq/oWf+uK4IAgl4pi5LmoZo9h9doCKUOQO+zHh9Uf4l0hzJSv/k
HP3bpo/Xy9/tExU7YtIouTnHYamGnswMmIErXwkyWManFgzn2ibxzcrFLdOXAs4b5w9tn7JUHzzW
2eb/4+7MllNHs239Luf6aIf65uLcAKLvMcb4RoExVt/3evr9adWpyly5K3ZF3VbkytXYgEGIX/+c
c4xvWIuBJX4V7O/dVJ08Leb03sybDUz7kQnM2a5d2+yLVT3ud8It+AieXzJwXEJ9ZuoVCfcwgQy9
tfDnsc6M9Nr2TEdMhb1Fi0KrLwS6UM0v037Hz0RqZd4EkOtTHjDcqBRsk/EPCHPdJUR7Q/t1WrJL
PoUbHH78k47c2ppza8h1sQ3ueg7Grpm5/bJRv1r49P0qapjkXsbrJSEf0HKVjy8eFudGo9guTPxX
vu53RDUvjI22rBemNpOtbUjxxXg21vpJgzk2S4qpKOAEUwRaH6BNg8HCDMCmuhXpD9tGGzIyOofL
Q+rlk4PfbkmMQ8k7DT4QDPkLmRAAspZxrbqrIJyPoy6M9U+4eu0ZwoFk0XjnZfFqsUmNB6I4csi4
SXrC78E1YubHG7h74nDyaMP1W9GDnkrnM0jnDnE3+lI0xgfmWKqwQoZgl0arVkIQAXPBAUZKakrO
BjgrqoWRLQd2EqWJBwWsHsTX1jgWFa9FpoUEPsOf6u1HIuMvyxaKANHcJU6YcW+Oh0XGB6ZBvpKN
e9OvijHwE1tA7M+k4C1ABlfTip2nGlrARF0GuMAI5FW0uRrN8f2mGm994kRrLXJnKMqnvgN3b8r4
fiIXdv6UQR8gVjThjLvG1whveLpv4hzQMEhYcRJSsckbkRxuWpGDZavawWQDvmaRn1zW6+t+v72B
1tkp0n0IblL8wwylBnidP7JPjIJD9G4J71pr0xpgXzKlzMcHMTFeLeFUCGjB/cnTsrD9D1ZtylX5
3AFQ5AGHBaQBbXhzaSCSMcBovMYVIU2Uqy5geIZSwFWJwT7TcD+6ux/uk7H1hXkvUY8D1j67WHQn
0H+asuiPz2RjcrTIXCHppyexAP0AQN11d0bszLtE4heGmBa/Rn8ADChiBmbExNHnbGzE9S+acoXy
xh1Jy3yZB+i/zXKB+28BX4LnIPPRQWcwIgQzAHK0VfoZfj64gv3KegAoTjZPwwYMvM025hvN331y
U4/FptpoZ/1onLUzfdMVkinEZWuwxo2FehxfJs2mmUWQkZ6v0+Qk6DelPyksJam+4rUW0caXSFZ1
kNXd+vSD1o6FOBfNMrxw+i7yMr+wqWmu+s3bhyvz4FyUBQ2pZ/0xrCGmzswvo3eQL9gFa1W0Lzv5
xE+CwP3ufNHiYUqksjih5KcD3UibPH7DdUM9KjHJoucyEU8apb4CgR4WtLCtnsQiQ5v/sQjIpsci
LmiwYAlQP6FfAJbb+TLAdIrmWWqjf4eqOVySZ6EArOiOy+r+nSCw7RG7klttmT+ioWPAxQ/KtgjH
qH+LHdi4UxozyncfrwRgx0vMo5Kag4zlvJ5y9tzl/XCMN/4NLIaxNaezPJ64t+hjlFIyJX/QRMdp
T/ucbutBWFLko9mHRmctpVVqS9/EZoOti28E5ZZjnHEwpUZPb0x/+NRLJO/y3iQAUoiynA7feMXw
HSCjKNb9qv1Wt9EysfvLQDvLfQ7X4jO/1EywKpTZzd68SS+JcaNf82rmJVs+bcFcH8pxHOesPgIW
n01GCFe+qB0OVndgK5doU6S9VTTVDjSNUNc0cKRwOEuY0GZVOIdJNvNvBodi01WzrFlmEkHeS1+y
iaFGHsFkLK5wgC2Sj+SjXLOnHpXdSzTk6MiZgSFJ8nb63tt512Dn7Nlsw6s/isGbRD+CIt6b088I
nan/E3104gsDg2UcMmvtJ3uCVyZiw3EV3wLkWczMsulGYlBQbPx0Jmzlc0Edb61bsIF6PxNEqPk1
mmvqgilaC3QNizJf5LecQQGQnKnKHFFQsAGT2WT+QF5F1owV3+4ORLXypv+n76Y0digSA/p/nVpk
/ROmBiC+P9//j90UCb7GH/ulPyQByjj4J7VIMXWDzdE/SvTRiWoy9bdEdm2WZlp8609ADYpf9l6U
1Saepn8L1WdZ/xTa+8fz/utWCklCBbU3JJ5Vht88M3c9bSqNodkj1MeYDO+NLu66VTnLcNz/5Ezz
NLr1HyVWyEkgjNy6PJ9aEWw995216uKg4CIE3cbnQtjFwUn3+AiMfKXgfIiYmZecmhpdJS7Mw8EY
92sIAUqbTrEAF+BhjRK7tQQ+Oz4L7boQJto3+ZV/+2X4i/DW4gvi4mDN/C/auOMt/YV51T+9lbg2
DiNkkEv7pf7BDyBc+pTQ3FWRYmTvnvROkQ/imzQ/m6d26D0qlSnKZOmp8eIO+kKPbQ8TnjFy9zxN
X/NgBksrGzCemnDUGJShxxebx4A+gaYyo++HMcGN5Jpjx1tejO4BUvTIyAZ8xOpMz/HJNL9EzzXj
JUgEARQbpV2jcqbxjdJJggLvzIIr2yOs5vTxkBf5MDeu5uuQzMJlbDO2ZkdIpxH5J94utOU8zx1u
I5VecrlP2ZyRCrmkaUicROHwZXVtnureNrluABUplnGyGJ7mTt3hCQFiP6HALQD74xnAAwZH+IPw
34GfEKLri+mm0550z9KI3AMUiOgi5THjc0CBfq8f7Q8PiqRfuAwW7fB1KWxLmsqnEsoEP/Cn/8G4
Rp/e6SfCh1fOHGI+RjsIFgMkz5N0QUFNeIq/92PUyOygkL8y6o3XqLLmtEaDY0cWCborLvKg/ybF
Nzvcfh8860V5za/KF+aHcldcylPdHjyorZiTd8ElfBlSN8OoaRACwBRiEwdrkVOswganbuBLg1w0
FjlUXJVtR55Bk7aGeiFQGNfGJUXcaPr0WJgT1TbrIG185z0XYf9PR+szm+qe0Uq9wghGNUtgnDLJ
xDnbYQlRNJtIdJ+MaKkqltCbc7r97C3GOhjLDbtcZK6jSQflnnXrePdwypBhCff9gDympnYQd2Ca
k3Fnbb7zcEqzPliUu1t92q0c9ZSh8ZYnBsrsZpq9lQ/aaEK9oNAvH/XD+y5W3ICeDbdBFzL3cala
U/OdwkT3lzpjMma2UI+rFfhp/WG6b1pxb/dGOSMrMiUuxp1iukv9palCyVp15lolhZVmkmJzBJx3
ihTzQckx74eFAm5sVzAYAp6Q0uMBNGlb19hfkqHpwXWO7Ki+UGmMUGZsCfTwqml+QjeiKpvq0Fx6
ChQmlmxYZ1Y5k95yYy5HC7DLxqE+YxFvjpQFZbJuURLwiTmm7KDwr/X5PGNE8SEQCIzd55CQSvOT
93PjZJyGNXNOdnXriXkQ2P3w3kHXwBu9BaoMlAN6Sf8RQd5ZVTbuaWzUIT3716pA2vtCcO6+EIRY
M5QPvK23ahl8BV/9nRktIs1oQyAHUIqlCBe6sy1j3zKS+sw8RKicOK7d9NP6SUZwuB7UudUTqoC2
YBI7626dxeBILTapiGsI0iZDYh5AHAJgdVU+YXpC+OomTzlfor/1fXQ6TNtsRURWRVm3MWHwrAzv
EFVH4imQ01tThVrhGDrLQWPwRQzKEdycuFK9vS5uQXgxkIW83DnbENgJ7rcRsDbDrg5zrvv+dZC7
b95KzlMM7P03eSfwNMbv87AXAj4KRqmUQpPJQDanL7NA3IV3BWEYtoQVhncH9iCbcibX4koy9uzS
xZVhwyU4ezeqkrPFs5O/3QV9N/MtI/dhaiKOb2xZvqmrBqm0MyJdBECE7agi4NeC+A11Fe6yJVLb
8fkQfXIwEG7Hb9F7SU27k8wbJ9IU7BDq8lGVPkbiRt/s9blH9wBF+dK/qVvwWgiUrGPsaMe2iIHe
RL2b2hT1jGAXX2zz9SPSYRuw0L5CdKMhtxDvxQY4SDpz07lH2T/tt4PteDNhXe29TXnMeViqJ2fS
sQn3E3bjAq9XOWUBOJ5jLm4GeQUOsOZDRSjLWMyUdbBEotl/U99wpAiG4QCLc2TFZJvwnNWZi/7m
6H0p7VZkD3dvqYPGk25gK16/8zqQ0bTJ1qVynWp7ifKm/9KZnPTJtKW7Z/A6uRHylf4+nqXisUCe
9+Z9eV/tXV5huwiBd67IaaEo4/0BPUAFyP9g5SIKdPTx2tITF6oDBvEXtQ43w6yPt2uXFXNtzp3w
rFPwN53dUf6b6Gp82gGuOMzHBv9koFFgoSAxKOdqENAMYEt6CJK1NTS06eqSMNFFOu92EOteQrSh
mmS8zyj/mikfinlsmlkOb8a/hA2KrRUBrLX6JXTLiliiHfcjzYrCk1KUT/sauT7Of8QS6+pUYL79
9c+Rn6eRegOwm4cd/xhrXEhd08C8DTv0BEm/6xYCBpWlWl9o3lCHLymHm1MMy30UJJjk2W4i20dX
tVauxMjCHOgmTLj9D+cW9eh/pk32JV31ZTgfqTA94BbKZjyhMO4wJ6YT4QBrAv2evBA1YokX/FSl
PsvhNu6t8Snnx5bNfETw7Lbxxnhc/zKqkqko+YBZ2lz7gSH4iXwhV9Or/GkqC0Z/bBoYAAT8n2DZ
UI6Ssi+la23OgaALd+uo4hcZ627ROkUnkpfXgIDhGUZXBMWM/ip53tWHUDtYSKRMe+jWAwsRMblf
VAE5pQjFGxf8utioe6jCmT2wjsgXE8BsQKgNEoH/7K0/HD0y92DYsRmX/wV4QBlVtX9ppP71/n/f
+qv/BaGbEBBdZaP+C5n3x+YfeS77fxjekiX9Qub90UdVIeXxPzkeskJw6T82/6NUmMaswbREV9Sx
k/pvYWi0f9JH/fMzV2gh/7mPWli5FEumYK4guN08lEchhNXapMkv+jfX2BvsgwNRncrQFwG5uCJG
xpzOwqDZMeBIX9e3gsgeWaDQzFcq9SzE+VpCtTL25WCgRayiIVLJkBGZrHzUJY7N4dTLpHagny1C
42Tm6Op0kqOQQIx46xjtbBrIFAWjeMjWjIOQQTM2GrZf8bJxhqkZFnYpUIGUdBfL8ksoP1Q9ng9s
iT2iBlvHXSdlYJsSIlQ/XQZArgt8sW0tbRR4sq3V40l/85vq2LT6JAMo7KLiDUCGFZQxEn4Dn41j
0KPNEI+GeM4dDEiQpArWET3Zpn11c/rggRB8lmVEG/ZtOxXVlqhvxESlHxOZ01TkZSjwzNqx+dGx
de9Z8H3fKWyxLLB0pzXNTbFYlVKaz3kPVALDdnrhblUlrw85GrMeHhF+AwuRaeOH67KVkk0TBCep
+XENRHK56d4KRcxXRiT1j9ahlVTm7KoCShlPb/cdrYZagFFczrpY2mhJt5BYzGOSjiSCvt2mOmuW
aIcNj6/eBqPUJr30TCzAY7V3IbUWgU/8aVp+tHJ1gfwrtQL01+dvZgq5M9kKMkFoWBAy9jmm5311
tUOQhHGRuoHUCCK+8wabd8K0JpDTeSA0W0kAZp6XkzgYHhVB5FAoUYOXLNF5sw0T+igZ/QisapkH
ZlYA+NB66lwBUisa6V1Nq2VY65AVIhQkuoQmRv9iWkjL1DRWRZbSjqXlLwvTtEO2MGKMnHilhUgo
muKd1zWV2CFlZv4og2gj6sWe8SqZaAjCFBnaqaHAt5ZL23PwSOYiM9E2/84SnLRGnbCqO8KzFm55
oBpHvy1VejFO2K2kVsN0lcdBR5Ba3r61RUDT15EhyGmZFcw9pUUKU/hvAXwba1mUfHKkKtvrXfve
SmiV0Cb3RFpHmfApNZar20mF7Sn2nX5HPG1A2F5cHsOiYYDK3pvP4ytKtbXoGxsroXvtk2Wh6Nqs
RglMAjHeu5fVPFqOhOhZtp/o79nAdb1RkANX+iolIxzNlAlR0NTAswob3XlogCAypFJRcBSthVGZ
szwwJ4H0qmGvhaiZ4pXRMMhFSFJVCrP8R2lmdldiJiYmg/aBLZFBPga7l6bvX2LfQzllhfKmsr4N
GJyuC24+p+4sA+fgjuRHbcDro12T0LmbMg+rpyp5PXJazySBDWLRY5ELRnsq7ehYgxLE4EXe18kp
ToWVnq7GviV7JhfekYfbIKNUc2BBuLsiJM1N+anyhzgcq/gIV4UlaJ/64tkFBtBhatScS4IfS+gy
NlxQDgVA92jQC8uZet1Sra6h/wjJYqxzYZV1PYLw+ux6G6X7yKL3JGQRNL5iWcfMlB6KoJ4Dusbk
wzIzrnotBV/xrCWeVz30b25cHM2se/hhsZcwPQp8QDuN+XgsA4tX9Q6CiNi9+ZjqqVqKa1V6yIji
Jm5BCepzB/W/SvTWf3RTjrQrAi0Iu5I1iV7X/27VUbh0//XK/Jf7//3KrP2XxNhUheVmab9wtn8G
3crIXywu2aYo/kaIG/045qidkS1ZF8fZ6J8vzZBex6YcORr4fMAX/RshvL8iPP4qQ/nzS/8Fwn0+
zn7iolqR/m9Xi1LntYW18rKTJ72X1cPXNoZJcyZYOq5EvxjRuVsdk2rEboqzXFQWcXegr6RfdRYG
4y0PTgn5FWnywmfbCSyrmE/Q66u0+0Xy7cRzac6z4tMcGOck5y67Go4197unZ+Ha0KmX5H2ZDCBn
42nWEWqhUQ4Xy9KYJatw383UtXJRhpum2SEtCzruSAbcZY8Td7i0jxghJE20ewFfDfpNUM74pcmz
6Ft8d36Ce3AX38t9dG/eiu/o3r2RgeWOKR6T6Kle1ZdM2mn9WX4WB1olAwh5XAC0MFBcT+jhYHk0
EEZifnkB+8Qj9PKHtW7aNegYmg+f3Krspqizx1vpU5Y7dNgJyj2gejAx9B0qb36llOq4/GESBUcn
3Tr3AeXnl0v3A7/ELb3irhnUFb+7n2r/qTzp+CVbj8aYPNFoWWZkeCD8VBfUfmObkFJhmDjc5p6f
2p3IhAz8t7IZTMYZE9JTq0v/2RyUWbz0rZnkz6iskWs3U3er7Qh6tfOZeJAPLebYbfCunJRFt+bi
PU1T+jmTW4pCXFwA+VdO/DkMW2ZjBVJ/NPdFO1c2B1xMk69kXhzGiW91kPDewvrAMTomrLa76qKx
SOEagRBCMhAXgVl7NU0bGAji9+aQn/prgX80P3HMn+JVuOHFMvTFoC0dlO5rwjRfxoZZMmwR64aD
Z9eTx4rBfiZem8tBfVmbbC7urPmwIiqNfFaRlFbIvHZHAm2LE5+g9AURXf3nYQBwfqyO6qPdM4Y1
HwrYF2PJwHvjPZHhn7RlcSng/CnL9lUhLuwY3NocQ7p+n2CFTv2uuUAHQLjJEJ4+GoNg+AY4sMHS
0C3N12Qqb4bVsIqXKs+Nl7HJO56ugIv8S0BOq61wBoWfXItA9eb5hBNEce41UjSJ6pYTCguPilHj
kyS0Uw0/Z43Y37rVw5qzsTrwWk6kOjHqhxaF0WDJ1X6rPzrfhuUyntKoqN+xV7DZoVmBc/Un97Eg
TaJjs23fy0dW2ZE6RRmPm8ZZqAJwiGYjmfPwqpEAjRW22UUBdBd1Vn3RpkoGzupjuIPFoaWzcOfT
v6IzuAyBDMSMXGktoR5gwt8F+9R7KBx4I9o4hzZWPrY6Y042BmmQzBiVCu80tBZJv6yNhQ6Sgnc2
qR9dTyqn7b6RbUZdnPGeEIiFmL27w6aV8JehX8PrTbs4oETQNiELCtOCfoUWlNiXZ3kIn97IrNXR
uNUHId0XrDsrFXsrznEEYJze3Vq9BD8i7j8ERQRYBAS7ii/6S0xxGcuPtgiEv7yvHFIdCofwXlM6
IF1ObzUSh+Mzi85zPlL+Qp+me3GXnt4OYJvHzzil8LA1aAi02p7Ak55BH/LrYKXdwhNnjbiDZgAV
iip5zvUbGTkDCyQONQplShxIf7Hq2XS+wDbSrnGhGcTLanI+UzlPDwfE8ngaBbT3oGBuRLlNnm08
D0iaHh2T8xC9vANNANU5/wryn4FP1AftR/moDLZO5wSPw9SXwEFusmITjK2a7/F3/Y2GTfKo0Nsx
AzBsNuOeua5hQ6Fu2CUbvOL445IlLpCeBhm+DmJ9GGlAreqnHDRSiHuvXksKjPwRHLaFUoLXnmdJ
5QPxMcqmAW4YFXnYR/hxp0vRLfRlVmzJJlDZaI0JswZY4GqivfnvBjlLzid275ghfMG4eY5/uK2O
KIorIL+IFAglpW0A2yEjmgyz8ojnkpcm/px52L5bBBSAzf3CeDwGvG6cm0tHJb+n98Gdg0IfvReo
AGfxMT5Wj+7d/Sa27lGRgFefW+z0CwRke2ERHvtZ/uYtBxt20LI4u5zyD/8e3mWyFuKnucGgwOeD
iGoIH3fpMdiht+jeMdunx3albhEFUscQxjY3N/0h+OGso+yiec+qiRmMCxJujedAe3YYO7fSYjiB
zthKn6UyUcfDplm88BxsHRKcYJ3GMB5sv5i3a1Doht1OLh4zno8PfQ2bidBDDjEJFJOM6bxypjCm
z0dPr0eWuNBITKJa2VjRUvJ3fbW0mi8KNtwsHf7sdiVbNtOFkI8ijcbKX3lfJIs4xK5tkdyYi+Y9
OSvNl4oxTXgRIkIvEhWTbC1MPADGMUvPAdvYzv2uRiISrzrHJOdsQiA31dVhsUHXHtw9pKpxcJfl
eg4FpLyl4UFNV0pzalISaxnioCJtCKtlOMx+gJTBOUIQfCbp3NTWwEIrT5zByWTULZdHgjBih60y
gvrUzvojtZ0kAs+mZmzrl+HvdU5xjhI++bTt6HDRN/XuTLgdOu4qWr9WzVbK8T94OysZGiJtVR0F
dCjo6CP9L85zpNno2n7bzv7P+/99OwurUpQ0TWRj+pdAOEJekYErzJn57TchuGyAxYSQbJmWaKik
OvxjM8t3CJ4TNRpXCgppVf63dODKL3zl37TWq+//93/wrv/+xJH//dZnysxMr9JBjtYBPA5/vOZr
9cM3sxkFNhdGbRKjtW2TEtVPQQgoLdqqn+t0QUI9aQG4WCxMfm68x5nwsiLjpIp9Nc8dcxH6GtdH
y1QuutHD0Kka5HcpApPUsZA54XUpO/CVof9VyjW2FSb/qEC0veieDANXYa1M20bfJsmHrjfrtqYL
ETnqrihBZjA3NJofKdQJl8CwkqbZZqj5oBbKIVFFMq5cl5mU4rxcpfQWflWKYN00xD0SrX9WadJ4
Mpkpb4h13tLBewgFeOLUTPJtFYQKVK2unRpeLCK8JhCry/eKRJHM4LWSPPNqthFcCa0hGqzqPoQ2
S6dhJl9kUqC9CI9hKyNYKxaF4bK3cJv3kIWmGJiJ9YnxaLGHx2l5qHEwRRJCJlFbIMQlUlo8K4ye
PFl8lZAvKovemoJ9vxbj6YBMYVoIWEM6uNMtNty2TT9rq7YwmAAZEYZDnmJb1JEZm3KJOpqYOsX7
tDTnqipfjYgVPKSqpYOEqz8LXGta16L/6ixTPxcFyrNI5BYG19I06T9KkcbgQIRU1cMPkTMBBUuD
BRjrZE3IbQggRU2ydZemM3MkgGS3hmyJPGGyYVgsi1Ls3UoPTZsvJ0hAkeAFNHFmkqofwohkmq7x
uRpYbI3UIprK2i0gmKsKiQKrN1Kfb2tidBuZQD8vnvuKelaTMS+pVvaJ4XwJoFPUWDxS7S29cF5G
316k7mIix4Y+dGfDEN8atQEfmFwlBVN93azqzKQbKu5zr7pJ2cMTk3ctyg5+6BFiZtm8ne96bd2S
uF9ACH0FIlEIgqqdo8RdWyljVcHdW057dRoTi1L2CINiEWsVTSgaKBqwkmyMniqqlxRVCPQ1GXuZ
litzgXVZ7uCiiPVotpGTl+irl7ihV2aU4blKdBr/IjHmjh6/pVFzFdxgnXipuS0VJkvDwCiiyQOM
ob4JfKS3HmIQ2GLU4qxFWD5EzJXbETbUdM27EKiHoDdOsRR8dYm1L9Sj1d6NRtgYqbN3Q6Uhv1h/
hjHIL0aNfp/SO2vYd0jmITaSed5oK3wGmwqfn5fnB2Uw1wU2haY28BRHBJNn5kmEuiLzeTTZGXGp
zGYBnixVwwUXMHUx/XKVDQFByLgs6dqmWJ3qHMW7EK/zAL9y7tmBLM8rzqjU8nk/jNmQIo6ia4dY
fdlFUC2FT1GulonXHnQYQE0n/CRS+R4nyZta4YIq9b1FpdT2zGgFv1/LAd1qhWli0560ik+dxJjQ
UhaW3599CSUH+BZRj1cu87xSHsppqKA4qEQUY6hKXQNpYPnliZGyriJ5JzfxPod9YUUZ3nedE7xJ
dD5CylUkYzBv8UPr2o+iU7YUA6qQurXlvj9V9fI/+Nopaqqi859CzJCo/quwAOWf5Kr/9f5/v3Zq
/yWLymhPsmjeMJD5LSyA+QuQZ11Db/WrqfMnF5VIbPoYvqpL491/V7sbOj2rsWs1zm+kf6cVJKl0
uf5nK+gfL5022O9XT0PvWOYa1O65WNtiJ6/LAFmgE4riDCr7KiDNu6lEhtj0JwIWZ2KNoofcnJvq
jWKtB/fVW7hEgZ/neb30gtKa6UNlNxjUfSztWo2Rs1i4nrWM6Z6IzqeJbVDXPTtUI9zHOg0lDZWU
qvAh8KlhZMdYCbH2DCJjMTAHdmrlq1DFY40/KvIrIritp2CkRyWKKfTdHFxGvm2YkcY9a3s62Alo
KjcqjwXEq56uuARuv54pgrSxFLAzDiVMT9Up6FeJta1HX6nn/bZMma+YhWVH6XeT00lK9rkjzDMs
siHBLDpX47bRZmrDoNcqnVWr9nYEKbmTm1Urv3IcOK4Fl9ABLVgShKA1uyTDNyuE7Uar3vIuOigm
0DlNsWkMojF7D8OQgNDSOHolo2+l6blnza63c41p5AMCJJymrVEVRx9iRzxSJsBEpuWhoh71Sgvd
WgreF3uTBQfO4Coc0u/JUJsHaZ1uQjmeQFA5OhWtsgDBjYuIHRR3U6ioGHY6Ttw8QpE04JXP42au
RzA95QoWI9NB9gjsi5RgGxnayoKBVejOe9k+M3Q2jcpIScdBIDBj6zK4xMaBk/g/e8JLXrLOhhad
Ah6UfzHhVQ1Grr9tvEUMaL/f/4/Fg5PBUC02uUg4DT6bf0x4WTXoCCsKAci/tZGRd2LLBD1lGCo9
6F/+mj/knTweik/S3VjwNRajf6ONbP2a4P628/7tmTNO/n3taHU9VE3VMVdo6vwz+joyOQAR5w+8
idqHd5R/spU7ki+Nj+BYv3vfSPZKCHRzEXIy0N9h+8LcJlLyybf24THJg9cZr7yFNq/oXKIwgMUw
aff00PYUwsay+67wml1p9Hkf9OfKqfpCqnaArQ6SeCmwWyc/i68v5HSq5Ha9k4i+wp5CjPG6uwAE
RVuyKE9MU7rL2EPsLh4aNOfdfLULbdt8N0f0aoMDCbwCk8y5PWwgIxNZ0R1pPJYUymvpjbt9sw8N
jEf/WZ8GBl9I+mznna4g4Be6R/GSZC+6kzkNrHM2J5SMO8+rfMn3A7iC+B+W5ot531p9gdpdGMCH
SEQRd2jprPkv8PK++uj3Hoy9z54W+hs9TcFkijMW9dYc5R8PnaEuKRCwWUyLxh/FnfG6EIDGAHrK
zzBfHZia+Gg+UuQwBxxEs7IbM05ycd3vY54B3UXuodrBR3HndQcfeHuYihvQBq1lYq3LYirhXQSs
sm0KCm/UinQ04aNg2PTAZjuTZPIEFbMyhusYUQJLflpC+sXC1y7aERaEtqvdqjOAohplyiN8rZCN
NbcGyC+za3wDY/MM/VL/Le0TgkTR7pO9x4uR3nbpOU0XHXSMeJa9OQ6pR0gvp562IQ+khG46nIxP
EJbq2jt67/mHfKDScFc9Dl745eoc7gFUZZH+EHyO0XTUKaMksT4p6K/0q6/R4T+J8TZHRJp2pa3m
G2Np6e999Z2Wx9QeNZM+5pAG6nt59+H9ytV7ygXJGK8g8LfreXPEitSjQJ4YzdRrLvyFtwJPlUKc
FgPS8sdl04YE2Uee5kxCaxZIF/atvD8c5uJuFvv2zFUX5s1zMObs+EaPFBm44sakRYREkE6lNdVE
24UuKi9jWmMcuDfDe5NprUDc4YuoCZx4G9XvfTK3Eqjfk/oOr2+Mg/EXfFl2n50xpxuoV7tcWJhb
9S3ZDOfuNl7u5T0PyB3pBerQdBFAL0ZAKygce4yKhZriL/P5VRsWM7/vVsJmcLaFd+tRfeGsQSxF
jvAVWgeUFcRYeY7p40hJE6y5RXvAAIRAFSquPCUVlKDNbhF+ICY0l+Tijn1YdNEPyo4aXfVuVKIt
5B26B1dfYneOOBj/H/MCBobHGz75eTSqQn5yi1DMemEtynC+DW9Mij2cecjXAMBw01I48XSczfBJ
PCkt+ycEGxmdVT+R81mlNBPIGtlp5nAKfrjvlWtr0uiIwQMz4ouzGfyDMXp0TCPlcXRWi0/XQkGA
0YaY0ZrLJ+MCZugZT4q/SruoXzkb/pEhP5XP1BXVlF88b+uFLg1kjXZVucva0Zb9W7PX5xYM2qUu
Twr+TuN7Y8I4ZxrjDP0PnuhrBbqC0rMdKbSqNOHpI5AxDF7YvCAI/FS/2ldbrpMfvkOU20QdZuVH
mdGan3IpNupr+6QuCbdasEzCdfthIXVgWuQcyb6DXOXWiwYUSPLSSHQaQKi0s7BkBM2IaVb9SMXc
IvyZVF9SqHv7b8l5GlrxE4JX44SwYAycxmiG5DIktU/ypnQ/sRVteQRASTIIvAli2nClk+IN8Wpm
HoY1N3YuXWwLn/1TFub9c0CvKs1Qi8iqzbQITjMIFluVILEvSfaTFr65Arf3ZkFQYv2O5nWx0qB/
ETNIpsAPkC7+6kO1Iyjce/DzQEaD/4pmARmDPAN/RZO01HYtm9grrAhayw6aDDAey5gYeQVfwI/n
ZySJ7FzxU5zKa5inGOlRnmvoMU+GMmvuSTHrnRtRdTkWOxExivaRhh+EMU/dcyDPRo2cicNIneEW
VXlkaBflV6seaGUjk8OMI9PczOwq+uolW7u3tFH35hkA37cuXS33m8a+8yy/0DaJOUZn4vkmabq0
ViY002hH09vFeJU2cw/zI0OiOw113Zkq0DQ2KeF+0+BqNSOU5aXhK78b4/eDV/BqlSU/3rHRAbBO
4CASJ+lXArvuLmlTERUpEWCLcsnctgu/+JkNGFCEqju+paTXIE84BDtVORgoHI+bCIuRgFcSZJbd
KyuZ9RQtEvEVps0XeSn7TJ31xoTfwb4A1Y3DU+ls0i8jPpdLI9lG0qYDmU5Hwy6XvvlWE37AtRvs
N1B/853HV8+OHePF3pfmnceHSIi/iOGW2J89Y2sooJWWPISlHnF1ckeecKgs8R8txWSpHLF4QUva
8+S01dBONmx+YYu4+pr78Bf1rK3SL36ksRqqmUOaH3KJN/7dMU0bnxpuLR4T6asx4ZhoqxKsP8Ej
S2/H8Uol29uVjCeYXqHIwpgVzGCRqAbhS11DtX8WGlQ18S79MY71TWqQrMz5hd9C0JgHj+9c8AqF
zX9zd2ZNiqrbuv4v53qzgr45EfsGaQT7LhtviGxRRARRul9/ni/nnKeyqnasteftjKzKqtRUEZBv
jHe8DdfsnDnbCAZSRVqWHjn4Ku0sGoj7EgeIrpk50TjDDojPPD4nyZpnqMVAwq1ADT4c/Ohp08hG
zMJ/eKtObStjM2tqggnx72Bu1OC/wtyi1f/58T+qbXobbAAoxn8vt+FRUm/LgOu2rolK/AehEgcU
Mohp4y1k7caPVv3LYBUCJlxL2QYFUP4W0K2oMk/1e6/+Y9vtX5Du2yk7WKcOOVXRwAhIYCTEJulA
sVI7AaL0Bo35La4uy1u5xZRJWdGVRz1OWzAXknZcLOz7ImVgddoP+MYVFZ+4Pj6dPFlaq1DM8LML
D0s5PkT06hMcTgMyEIID8eqElfTyuAcdC5G4+6egCgpRI6A6HsFUiMraw6lcDTvy1BDv5CMolgxD
bSjZh1EJwMt6KuyYbgnGrPj/YB7o2qgIjFk1YWz6oJE/I4KMsV+DmMYrCDsg078FdazPLmM5TGZq
eCP7qQmyyLGiigSctTyMTUyRsghN11c0j03sAMKyUwRtvJ9cd0UobJOcsRQkczFURGXgV77mChEj
/HWUYuptfp/gmBwe/H5cj5UlHmVcxMX8EXQxYFLgIxCfSdXe8vj0TU1fml4IyQhZR8SnH793rltp
gMcYMfOXV6zaPeWZQdfoy1WKZA8PVkyMDMw7o2AKh+AaDWJbYYD5NQ7bBwhZG5olTK8QQnWYwGGG
gVvZ1NkWO3xRMeXcsW5pmOF6+lxECRnLxD8G6QYTDapcF1IMMfQu9BgPwJK8O6aQpUvhxKYTqjzC
niUmjGO0g9/9lTJ0DPBMHAvefhvlPrz/UeLukGvHKFw9bYR9vg/gafgMABCpjnD0kz1lBH4L/uGx
nvLdivFBJ3wlZZ/gPjq9x6g73cRn47xDeDOIghLpK6xm2GI9Ag7p/ZSpCEbS7aQKKGqDY8DmhPpj
A3MdQ32bg4H9DAcHb8zg7qvxbQol4xbbockx1fCTwmOXW9h1xyy6EhaE8AwzrqBUp1iINJ6x4BTg
gLLjIfbPKhINPD2883wpip5Z7bPPiXPSR0gYfFYebChlv/dTepao91sfG5WAUQ5faLzczoPeLpwg
/VPcjdEfcvaS2DQHiYW3zwyTfcc6H5H05eOhwCuLWJbbNCijW+0dcY/EsDLUAjvu/RPdJ6FHa4fh
DPXk1LBDzPVdEydbd39+eKrWynQLB+V1n6wIoYarQgETwFNVHtsd1gb0ZprHJ4jUNB/fGKPysKrd
nNz9nqCcV8tFMNm68DoIiWrZiex3VOdoA4mDRWDP57MiEHgkYY7WITlAjEuMmtjTOTYEkBbQY1Yj
nXMzVtHoCXcIh3MQKaD4smP5QRf9XEcAUBs6gRU00TBFCdj7GIazM7FVIBHimJEyhtSJodikmtW7
cyyYLbDH3k9jxU3dj2KcBN2ahXouL411+aitD6+qLNqVAxP+GU0HFqFoG81lfdjgYYok0uumkvta
xerJg5+M/ztr6AKmJlobZi70h2VAq7k47bn1EfZzJgc162zJqP0g1dFJovcxX1I1SAxBko1x4kQN
iJfEvJyaKw0TxRDvhfd23YbVatjqD/k2nyoLmer1+HA8OaMi4UrKyYQ+KqhChO4eAWthPj1M1bkV
NWAVxTMuPi5OMncC51p1Qri4IjmPKtPD9L7Xu2vUt1FmhOcqUmFSU4eoygODiUd9Kz0o5so8vLX4
vOIoiT1Vw2CvB9IwCmlspTCsbnS8Pb67YTqElk6CRmR3HhP86zFy5ta6Qvu0vI0/EL6MSRqZ61FJ
BgzZ4QsMUgfhUCzcChpoX0QhERNzmhYTM5Lm95kxzsn+wLwE2dfamWPNDyUMAVH61fpJ6zsxAmv9
2Zo3wjQLCMTV39kLSKWYvM+KDcNU5mwhWATXivPzmdQoSvuFsUqn2vw2SQn/qFZZitgQrWBee/kS
NCQ+LM4zPbpOTjOmf361q3cwBPA8HSrfhFVj+91ExEtdYDGPBiO8Ytxaspk18nq4CXCSYJodQG7D
tlzrZdAQRV+Qik32EFYjoy6dWvoY8AcSVh1eN9DjMntkJcsQ91O7rdxyDqZbYO2P4kqO7Ht4k8ca
LRZiqgQGByazo1ol0yMh5BtCcPLGf5jVRBKpTdWorYyIAIJSwrTaRhiJbusifUjJpEJv2GqbEp9H
ZlnNxzl7UJoPjI4hWcnUihmZ0fi+8G9r+AQ3N6HJZR4SBYTHp8vWiss53qgV2MD7YKI5OyJdxt1k
+3JdGw/1uwNb+jmZFFyx6W8bqBPmuF5cV+egXqRwxYbYfsQsgsy7PLyuyMXea/wEu+zVlCHqoM0M
1OT5ZpI/D0JPRLyX7RmvpkYEo9l8TWSsKMtuZk6uq/tG23WhCC65xoVfogBKHgvEkyEO3Uw5DYhK
Pr7fl+AW3jfd7LqqN1/mCHQKYqRLjnXQfIBGzKqFsHXF3jVOYdSUsVhsLt6wHwgtml5wQ23mUGji
bg8x9Bbi1BA04XXfbjIupeZ4mLUbQa8BIggGZFv2RPuI8bvBB/UcFHG3a2acBY8V0SAmX9oH4FDs
oFLCJwZFwGqUPA679K1alOyOasHbWxXNgt4QvqJNUBzes3R8K3Xc2i7OG/gZb5qZ4KTw3gq2FWVJ
vRBKs2pxDnak2o4xT6lari2snyajuRCw/co1fAM3k38vuJ0TVjFqaaK5BOfTLLI2zZM5g9yjruRV
5WO6NlYWTP09DBHufNqcUY/eM6QPXXT7eoMFK+G3Pd7SkxSugqAHzcqV9cBp2Ta0fvQQLi14G0DO
PEZAAB5SFkbN5OPFdMzZS3vakxOBW42OMfio2LWPyLQgd7ev2DY4z85l6mRLwiRyTg3c7rkPs0tz
RnzEEWvKa3jgOJDoi/xRgYk7ImsDg8pi36G6O3kGC/wQNx/6K6Yht4/mIn7rSpwFFASUuyhehW6M
yQunY7W47m/79E3ZaR+I396wu72QTN66N05m7euUlqf1VnvQHs7v9bZ7ubHQnsWfewQ7o1grD7rq
3tGbP1+LDeAIwQAGpDBepHEVmG/nx/+SkpMpnVtK4OtEBC4hEqZCGdHde+lGaUcY6Lq2ew/0zT+7
Q9JVW4wbscuynP/Ia//dbEL/5fE/OiSGo4YlO6pqMyr82bpLMWzNwNuRl2bo8FOHJMYQtEF/TDp/
KM6EE4Ujq7ojBq9fj/o78whe4bfu6Md2M1n9eRqRHdW+lovSiZoq6pzALK6zg3Wffesfl79bOCq/
NGGMdzRoTZplMii2hGxANGnfuPN9L6ny2dbsaMhwU2ihRyiqV6XyRu3oNboOSiPtltmQbUP13CfQ
KYxO7phhDH08FGGa1rFJQrWd439uI9TMyd4isDAHU8gO2WMiR2l1i69gpGhVdoWRi+mAhtcUEa5I
ib8UHImE63kDM5MBzDW8nSiBz3IA62B2QLLgN9W0P+EZIGVjbWCVI0Og1E9+amf7nqmmcZfiBgFd
oVdhQk5cDcRQKjdiGzb1HUmociG/+jJuZPyNINWeNSQ31Dj1qceUpvUcHeJuWVDkk2V2ooPC0tlM
i2ggAMhRAeBTfcRoatrAV7rB2Fe4WDcI8k1n3HMhulPqsHDy1GiqGRffK1iIFtMjzaZUUwtiMDCl
ydCRI3JLjGqVolhlf6pH5qm1dP3ETCGlxiuldCxhMXDLr7F1vcHDGCwrqm/VzT8ql02isFOL+vhW
WgTpOfL6P5wIPzfjX+cBDiqqoRLywvje/MV/9MeVKH1ArEvdzBW/HR02xKhzCYJihLEOi031RxjO
W/d/04/L/3gC/nSa//W6UAZUy5EN5dfT3LyfTPXWcJqnxONhdMkiGkEyuwZHrpLHiPX9n33ps4T1
rCqOzBf28284kFj/oUn9ZRSr//L4H5c+3Gpw0mFWa0HjEAyQb7NYFVNXbAkN+U9Dwz/BIXGBw+1H
ddD6wOfg3h8sSKiTGjfZcC90SzflvyXpQfb702nBgBhc6/umi/u/X5ZaeIxHPugRflJOHR4Gc6Jr
ZNgxFElF+y7H174M8bjmNOEjhhVUysmSbQz91XZQm5S4BIg4noMU4BqQYy6F45YEQRcgvxfBXfZO
pSfAVh0zjpQUEzH3IApcIfoZX6s9wd7D5h4PG9T+hyltOI/NnxBA5N6ZaF+aPfy6kF0KynAsjRts
zxyfR5IT/qRs2s6/5EdQXn/YcCOR27yi3M94MRtWt+F+xYWDI0EtJjCI8PE3SbiweDwJj03zDwOv
usWdUFlf2cj7bsHvShNu1IlyvgZXOgMP1zACyiX1rQ/vYER28fZliMUgo4/UveiYMQA30p2jv2KT
daHZZ2LE87Qr3gQ7AYkCUWXSpFv0K6yvqT4AgBd94/WC8YwZDPfyXgG6emzQqUnI++lHhJuLH0qS
iRDDC1+DqxPzQvy+ZS34XpwXN3PHXfwCv8+97JyvDeYGntiaKhecCb28ikpusMK82XRMeZhy7+s4
f+KR5o5IdN4sGwv2gfExoMwJxVBOYexayICCZH9lxkn/arOBbDuM11HZBOcQNw9w6FGDiXZcg057
t/4ts1c3Qgdubq4wE1Vfbuhom4nKDIBGelj3YIKml/VTA2ScJq28jG1ygGryC1YHrw7ro+HztPyy
aU31Yq2WOy1JPMnYE9poYvRGQzJJbd+oQh02yrh5PODs1kTce/rAVhiiuhDlgBxk+QqXOZeMGdAF
/zw7iwecPs4zcRtPLhUQYj6k9elDziAVaS/EcWC1ueDBvBoJrPDbsD7hO1YUzSxKT35dAM5EZQuG
QNo1zS5v4g6Z/PZ6vCC10oHuUTuzE1gJgwMZLmhHEu9KtYwzRzPrUG/dXtlhSSSTSaC+BC7m9GY8
sNB1KoYJUTdm+OTrCx5Fx8x3m7Q2v8MLEIlH4HT3oGdkQl2dkRI/vbfblLg1iztvCr5Y4JrgWQJ9
kXxuS9tVN842ZT4rDHGo4AVxZHTWGaQ6KmKhY0Bf3fhWWLy8Xu4LaLyxMuFNiFevHmXydsyYB7EF
KTsWqrzKAt5yAHkLeT9l77TtNoEQdSUUzoKKS6sXKuiD2mshPF74NSytuFPsfNV5aF5tnh+v7CNG
RQdnS+ZKEmlsaXV5uberYyJFR/F+kF1wbmEq4jwMeh2JiJgIiZE0TyJpze08L5vF6XbUwT1xhuZz
+cK+PoH+jEwO8uwQNC/igZimzNEi8HX6YKc3mC5PzuF5huXnx7EhhSJoHmv9kbfWtisCVTiLiMsV
B7YESwX85uAmSTG6Ww26PPCEoNfnIj304XiYH/gYOJdNVQQIpJTH42F5TklwuW3JBLlTq5wy4Ejz
oV2o1zhzJpmC71J8OiBDmFzoPZx2ARYwFG8muSmMuZl8G8MqxXzUYDo5G2bMo2suq8TWYBpKBUW7
gt7oMhsxGz9rBMdYwixzqIDHCJhCjmTpMWFKw8XX8TTgYzYtcMZZQmwZXzmZVgONKJRS29lmxbq6
cxJnrtfNmSzdCHmIpdP4ChqUjnZOH7P5uIrRXmo+viNHuCd92DAh1T345WhfbmfPIf8XQDNz5wQb
4byF5UiIB8w0exlGaB6Be+nsA2jtSJF9I+yxUcHdcpsBEnS0zSpwKES+xalwDzShDlaa4MsXLMos
byxNsfPHl9Ce16/JvAVnJ+XeA87zBIzBBAHBTgvVz+und8K8L/ANUjNyqJOXMrcg03m4S4QWcH86
KrBvufJ6TRkgnEELRnrn/rJQx9cVdxBNNtZIiMUEDveSdNThP4U03NfPwuCQ0aDlyY8XLu894WJT
naAIsENmzth06bgCtL7g1fEe/JIGXwVXKIG4VU8PoOB7Bm+mdT/TQE48RwbRVX2VeLjBOy0s9GmH
Mzh0sruC0woORIEBQkj3K4Vy/ex0L/khDW6dz/RfvsZOF+fSwYcy7pXZRMnm54MEGHQcGx/gLniI
4Vu2ODtxct/gtnQepFEPu8iDRwDxAOqDsZOm+Cwmx+35yGzWyowA7jVml86WoYOvLM+PFhEUp0d1
bfCdavr4SpCDFBz4NHgZWfQ3zyy8f3Z96NC60nDa/wvJt2zSO/9aH/7y+O/1oUxZxpQQScuX3+KP
+tDAAMZRsDsVztWiY/xRH9I44MQCe9jUUdj81BtbCpPDv+Qz8t9yY7H/x/rw26ZbVKLf60M96fW8
6Gpmh9tLiq1BefAPTvdEk+vXCPxOG0YBD7rFRxco09icM8XHad13lHdi566M/nCpPSCSwHMZbWPW
w4vlaZKSQbiPEZFvv0CCgiZm1GE/vz5Xtx30NeswRYOm+1D2ch/5NcS5EXQ6qkBgGw1kUdi0tWF/
8XuoUNxQWqGy1bwhsl+gUl2foY1ByNM8Y4qdIq5WPA4GFonlgOmdt6hrbKOZ9QfHSTtvlhq03RHM
K1z1riO4fYyedvd1s+y5j6f7YspBIET/Af3tBbrWEPFaUIuYggknOrzPlG1B+cl4a8R9WL2qY9ha
+VuLkGLEPayLa0zvrlxpsDRrBfGrdg3srD6OJG01I8lAP4N/tCtIg3j6z7C5XvBC/GmgL7NreCf4
wGzxdUBxyVawY0hYDTBh9IUNd7O8cQGGtDEl44Eksi7SpsWzGLzg2UeYJMpeemRfV2f02KPX6/tR
yKGjZtksqXQPNKHZGwxEH/Z0T1cO+Y6FkfAvcQWgmM1dedtT+lZ+wnWDknNVrvOX2ydMnP69Tcd4
3tccfgexoSvtpU8hjbjghgIvZ1Qvzaf802SoqHs2B/oMK8RP73G5xlvCFW7QrCt3I9QyHwdcCR+r
LIQPcwBOhxf4DnCekjqHCmZ+TiclDgB15zprIIYxyOXYmMmboYcTNYLGTPqxHJ2ffCBL97mkmQZF
RonOQCPEZ+yA2BSZTLMqMJO7nsfSKQJl1MoAQpb5CM6plfzyuA5ImZke5hrOc85MVTx9IS8UnD5G
lzY2ZhqZ2vhs51RFSymuAhPdTnhn2PAMPrk1YpsdoM0cH87gM6XwwBpM+zE2HvMNkWPKq2WJaqyY
pBFMG84Ha2xdg/xF+yxrl4ZL7xBJaxAIdUY/yD1DkZ7OGeiiG4JoV3ltUOGyPSpsT572iHvX1bQN
3m6xg2Cb7Rd5y9WMopOqL1lSG5ZA8pHF7p3AAPHal5yAxVE7yzdHQuFHx/jspxNL9TDpJM4Yv6ML
wT8RMXXEj3YTaz2Y2Ie4N/u5SbzLRzc+EOSORtfnBGaRI51wRPg3A00zaKM+6sJ8fJgcxnqgB/ep
ESPoxtF0bNL2wL6bWRPsKINhij8oHFJs/PBcyJ/P8F3n5fNFmNK4DsYE2yGoSG/vGbUywg32ljvA
KRD/lSOCqqWH/p2qx3IoVz6QEOOxmfWjfqNw6p9XphVLMqTXSI9IjidpUITD57yfApLrEJ0m8GUX
zgQNAk4B1Qe1NsFQ2rxdJuNTBNHV16eHMqyeMwoJKXymIL3ZI185+7Ljtm/VU8jravN74Ky0WH2S
Vm0e1FN7g9Me3IpNv9DmiOEBumSO2AL/UxLAtzSkYYrRXzFpl90au8bqzaEuZWbKNHR2++wAsV6x
icWzdS6+Lg9Mco1HxP27fmYw35a4kjHdm5L1Pjxd0tmAdynMtzOdFmYOuEeG5QTfF4UrLAMfdkk/
YnPNN0ZsqC4Wt1hdSutS9RmK0Qc4R6hbY9ymZwiIFvgrPJKouTNLPikA5iTKu+R1K541kkY0blZs
d6uMthiLclxnPBh2EWZXHvn1FDpwhYN2KoVS2Htq4IQtFO7wHtRe6dfBUXKR3yH7J/mdSF2Crjlr
cKInKZBA7tEaSxDI2MJBEa8Dj0aJ2UDlyh+Ci70DEjNGeGGCRKjvObq/t/yTFkmFZLcdXhxImcms
5pURcVOs6cFhbtFu1/6JNNrswaJ89/QJ+W5n7AiYgXz2YTXWompcTUwmsday59DCqoIPd3+9PzrP
7aO0PC7kR6wAF+VMfVQfm91R5cpQrCigd9ouY5yWYiH6xNlMcJf4jk0XM9iQdXFi4oZZjrnUuOgw
eMdH3maBp/eTrJGLaeRh6hSTXF2gi6B1OPu6eB6UFc4YjGKDK7o0AVi4rLQdlupQaI0X7aVaXmvG
e8jIE/ceqVPaTRxJoPvNnQd7TEtAiUeToDPtJVQRTiChsD3ZajB0R9Bg0dXDP4X+Cr/0+MS/Xcjl
UJA4+NvPmKcxX9sbGhRbE/9yGo1mxVWSAQzf8Us6v+Fwnky6PVPEKji9ZUA39pi5Gy62gmmLcSKv
3u2dFHdE8YXEFZU2xEaAC+by9T8bUoRoJgKrBC8Mjtc3mNh7ub38WR/OX84f//1/LMTQv09Tfn38
j5JRFjJsBx0G2V2/TVOQfSkyiUCopG1wyu8loy5jnwbobOEsyF0/5B1gHAYWQX8qw/4W3wxXot8h
xe+b7oj7v0GKzTGviqwqrYiTWiBpDAphZIGiSQQJTBgIcMsZiUa3AB/jEwBYB74GAgeM2K/UGQ9L
PrjreAW+U2fKhicBBiNgztxV8NTBAu8jCF7CSjoCbYRrGxZvDbNUee9ZSZA1Gx4N3naHZQTKxfMV
T/j+l2+8MI/iuwrSB0IJLtZao+SDJwFfwx78jR8l6Fd1fA3UPbDYV6gdg5fdPXagpJI67fMGbs3k
Zr3wHUT0au4yB5oN20oCF/kcWB8RvPhEV9nyaQX8A/w8dguZ5NCKyzh+ytSExIeAbY4PbQxbgwwp
LuVIpQ6PGJAkT1b5RB1INYikhPdjor3CzsAZ2+c5kB7Jt+4TLCBRDUv3DYKLMkBSxSpNyPM8h6+S
TJNhBRaqn5dAhUUVFW/yHkN+8NDiCZEBNSebcEhQOuuvlLn77j0hGHpSP6tyt7pjcWIKj9hTFR1I
feWqQCSnFCJxbpYKudNCvpzfowoGfk26Iws4cdTgC2PWvAxX3IhrlP9ljmsYbtZR1pizY7phUUxX
xxVoyT7fKON8oYwxP2SJAzGCvCR7xqRcnONzfPKhtUHTIS95d1uIuBjxBR92BNLLd2Gkkz0pWx1g
h7H3En/UsJ+RqLOvcvS7Ho49qc9+y5/6TgCrnGLo2q0XoGEOjnOYeqs8hFd1nd4Pj8ZUFMTZM/7R
Mq9U0Jcw2S4VVItk0FvCKIfBuT66Ay9+3gBtiNF8oRkvmlHl9jMie675tOFSVyxvEBWKTXEbw/23
sQo/hPhNOaRJgWlhh4GwboxQKH93yifrdAhU8iDx7b7yFs4sYYN7k1b3Awze8qk7wMOh6FabfcZp
TX2ukg/L/oea9iyRf0K3pPHzWdhODc9nUOnkQbQ7R/8MBfP8zkmh+1XcrmmDeJEczREdxPUZ63JO
yzVHrwDKo648wTrDStO/z9nQW1Qs0V4k7r6bNtMrSUTeaW1AbT+gxNI/24fTutwKfpodD9Pehw+A
zuqrtcKjJ3Xx3IN+lcT5Ft/3KpkfBx9aJ3ywsIicN1im/aeJuQnSg8tHf5k4l4VDif/Y1yTx4JGy
lD+Pp2iW3fyLa0OITEO+1w/qJyS+6oVvNwe7AL+DwmhHbTXKlpF7th9e1znGIokOk2yVxzWhwLCl
tPPo2vKRWtjG+tAefcl8KtjDTssOl+ZyPTuXxwg1uyFmniOTHZzcyUvCOuCSBu2hmGWSX2dQhZp2
qiovB6Od3i7W/F5uqxRPPomODaZjcrIjDfvRPC3nLTVawvnnwGtgDtqBodySGHUvcozVsdLjnuVf
qVH4B/VzEly1ULsuNZhjfKyDfpvdHsgQ7uUNZg/N/S1HKIB4uxllmIVqyNWNF3lbENiL9SmGJ899
4kqfGLAlMJTOS3zQ7lAw79RUiXvo6DZ5UzZlxg1q6aAhuRosmVJxdu83MJkyZdZJvrQeMLuHxcdx
UQWXCG1t3xBl4zqfGY5ncH2xU2vce4PFg9vMq/f6vZnLW5Oy/UXFjAiHH3riBFXIO7EK2raBfPKS
nMfWtFtijcFH7h5ZR0/nggW6RslBlxnckNbc1pfBRj/BNm+KUzah3jhnbmM+n7r5RfRnl4B+JNYx
1KmCZm2C1ZIIRakDuAUiWQUtiTzdItECFgaNxg9nHbg8qGI4QhdENXjbcFbmz0kWtJrvDNuKvBj+
DUFYT2/njtqqZPnB5FEYiiK6F9RMYUSJg5nbR/a4YExBbW2N2neQWPpHQDhM2Z+xsIYo6GwhIZ/B
96qHY/MpV4/1Y9u+Z7tGGhtKoLUZnDDaAT7CDKoJTxgXs3Zc6u6VbeQwsBpxsf6AClOZ4aGLTv1H
cptoiHpf8UG9dc/SDWIPlqHlGD+B1QFxg4Hro3sNoSJl/sm7bMBCF2gA4hakD3jS+CdDcwq5oNjO
YmVs6mSDUmz8m9GtrYl5+0/Q3O+P/6vOsv/FYFS3qJZgxPyhs/8LmrP/5RhMdXWDzM0/PZT/qrMs
3BiR1wsvRn5BNb5Bc+a/LFu3CFAxbPyShVHj35DR6r9Nbr+23NQYKjsKNju/qGi7srxYRZUkUXN3
Hs4nPk5FrjuRfm2eHIQ2dm0F/flVr83bhJnU6JS/p4U+ujV9OTnVTew4h+LxkjWTriosGJQQpyQy
N+cKhhiZ3LN89OautS9DUKt8zo7ZvY+xHbiSZ4adomW04xOwgUJEmd0rOtCBwC96Z14c+0VyO0zT
oZuUg6kgGGvMQvMzrBpDXTtJKLeSrgpL7GBQ/qa5/Fn2pgpPC1fZKDlUeo9PrHxhUtnzUfqHg862
jLe2jlGSJo7vvzmzLVngwz+d2Uz2IRB8f/xfZ7bxL52pP5JuyzaVP9qEv85s7rJsQQhQcBTFMOJn
0NnSNPhYhiarKGQgSv3oIGgpnK8Tn/BHeom/c2bzMfq9g/i+6c4vlKyjVtXDpYSthxYb9xum2pXh
SoVLMQelnn6C7ABG/tXTEVUjkOti0Nb9SkNLzM3cdvwcFsqmeLq8TjLSpDGcIBD8eA5PVD35cc+T
1TIVIKHVdu7zUzonBp5ijsUFjnsR5dGD5A047RFTtaOaXQ3gJcrgpTuR21ZMknE5Sbbmtn0+PHbC
3Y4gekZephtX3nGqhG/Ak/fAVlyTouIT6QwyTHtzJsHLVxfFGWREXoisjZdmam/1LrB5ymKu+tb4
OJYN10QgCn1YQl0K5vuGYiVZWcbbEVxoCJiNxqd5uj4sqZ5CJUDnN79GM/C7Ab0NlWo1H/D4D08o
ZAqvXCYxFZflaVE9719SUmCI1jiO1Jn80r9kW+NpMD+RI19VX37B6ioA73WFPEAJBu+ybiLkPUbQ
3MZWvguAzh2V1s0t8EOUfGFliVlmPq0RI1zfFRwsMDIXtfTyujQCxlNB+Q4tc1IuBf+/tz191CUY
UYfZc2psm0jHHulWLYyAOrI7hMO0WlNG6p0oJuGcFigS87AI7bVUusbzCaPVR2nrvL9zddPnbUwo
UElhPosSqCP3Zd+FVYR1yAgzxK/oTNymRt1rgpEhRxJwGJE5ZXpgBJf14FVz3ooyvdwCy1rnzwd0
AJDkyPlDToBk17UfGBpYgYyMAb00HkFf6KTouTSiYhgRgOqfxwpO8BjggcJAz8W3ETfZaQYKkkLZ
fUZc9UCWjNzs+2HF/ICszYa4QGqLanywkO+rO1xAwbhXp4PfEFEU6G9IZUtiF05je1E8aBPj9bS3
GOC+usZ6WFecDXssjjDZVZkhzKGK8+ewOccpZ/TJxfoygth+2p+ZS+6suRqt5QVqSebYaGACcmvJ
LbnMzjEBN7ZXNrExrVfGY7I8hbifXWMU0v1zjnjUgGWThecykKHMn0bHFcwJ3B+VkqJki/N86afC
uje45sIs9oQzNG0TU+8PB5EMYJ4YGo4uJ6+CscEtAIscUM7ryqswIalGGs2DPCvyGLcpOTrtSoQl
IuCeUQCurgeyj10FhShCKyIfXfMZ9gYO2/if5BRNzup6mfAfdSImu/C/wzMgvOCM19UYUfl94XxA
SaeGtIPDBMkNmnRcCqgPOeDgV5SEHb34ymgXTE65xUZhXUcExl/ppjZgfTNRrV7As45v6Vvyysx4
BQ8Td+JyTzwxlZeYRG+aPZjYE0gZqNupC8DDwOEoLsU0F5L3dapCvTd2bBSG49S1xg6k7Z4/y/qr
IKybAGloD2Kdt3Gb2a95DFOdsTqP2gPlAe6RLLigHTBGlKCuOkUD3PCDPMZjjZHIKpnUdOq3GbXz
6SuLEPCucGG+71g7ZWN3Z0A1SybwBI7MoKwAp/u8wJxhAZpXxveFPSli5iLsvTwGk3lFvYvllpvF
2fgc4CA8NidfnouQ6ruw3yBI56nYc4CFmPbC7XLBZ9CEVDBfXBvG12XGH2T0YIID+4adJHtf7/sK
oAluiJCK+QROnytKdItjRGFN8okQRjE4QzEREijIO+RAccD0qT7lQ73NJoCQ0CD+0YUAidqWSU2J
AziEwP9QCFi/FwK/Pv5HIaAJP0XzT3twkfb3rRCQbYVVnkGzzisz+P2rxP1yb2R7TJNMY4jYVCY/
CgEb3iJZIJhQmThQ/a1CgHL690Lg+6YLTvp3KLG4p0dJ0isnGnCiziH9QdqbtWCE17eWyADYf0TO
zSDwAZepgsQH7KNjAbErnkD99L0+0zYE+h1c9HygdwBg6qyOucvcgfkpUb8SpLviLX300kdsjfo1
XGEdXG0CSWzSh90CcNLMQ9DD/InET9C883WNERKP5v/cmXwwWoUFae6wQAWbvPhAgRQtC2fsabSV
KyCnE1E556UgKGtrHkI1DbkPm2dehi2S9/D26rhdyaQLMBoiTowx5p5veTdXxVWeKiUEn+RtkOW+
kWi9Wdt7BHfij77Cs8OeaYseBe4tgFMcQirxqJp4iDSpY2BWXiz5MHfpJ9smQNbhOadW4mXBXeU9
VMAk0LZAm8hu2zh9uNK0UwmIDRoUN5uChSKjpWLiEj7LpuaYa9YT9oXih+xCAlHh1a7zauYQUyK7
ph4BIEJ9yGBJ/cgQETX2bX5ml6Wdfw91mD7S8J6kUe7BRL84LAIMfg5mJOK0toSygeF1GYw/33nE
RkwyaUjwFZ8fHi9vw9piseWai6IURqpqQ5UK8GWB/CSIUL3HCJi1SdICdQtgWYyxILZuOKGPius6
s1x1S/wveVg26Bk5MRC0DvPbdUqomLFiUGPiiccldkOXf9oInWwbmNpONbgOj+TJKYBCBL5TYwd0
QNikjy/BJQC3Bl1o7RljEEYvVWCPueqpES8/hIRx3eJkmGTnd0yuu7XzIpKhWWjZ1BtGN4c9f4gm
5v0weatx3MbAudlfpQyY1ed6SZ4gl1lUxA/SA1yxLb/C4yB68UbbJesqb+atv8z4HyloPI2KtFQk
UQPa8lPCyNRiN1ho/bq1vu2X/VKN7Kn4Wz+HN/etGDOzr3DQWYfgHOPrrERvBKsXG3nW42MW2PXo
hoPZa6vSoo1qMkwQWjMfEvcKy88IvQSrxnkDrMG9Flq7yh/SKGsWShqdK2RA+f4ujRpgauhME2gj
KIESgJ71/S17uM74QvKzwFjSG3bKDj4cS1p3e4AJ13N8/3BSQexwEOscnP0PjFF03GZyH0BIrL9l
NMysD1YbLQ9ZjFmbINSB/zOoEvANQ3puaheYyozuE3vtRPXEWNpzc56g/ZWm1QSbh0k1uUxugrk3
uoy7xT98tQHuUEycElAq/AejBNCH39pOQ/758d9WGxQ+uBlih8CCJqZTP1YbjcAL2Pf/3yr422KD
j5nGivJlBwyf6ftio5Bhi7IGcZEBEvN3us4v0tSvQqDvW/5r11kORW+w3NgRdPD65cDnAJ47F10J
WrwiBRYofVOKZUSaqCHee1fHvfcjw9xp2SvXdLl+aTghxVgE3jqgZ3gNwCxx6gaYDDVk1dujhCcZ
RuBxY9ItScTxFdqyWIK2ty38AQpNko3OAz4DXMP6M7YnMvOoh27q4DrTeYVxwRn0yEcfEeku+azm
4rEZAuTzXjM+bzUJDzYaPyTHJBJCmlTvbklhndRwKRy3cmdPT0/Q0DFRS2m9aKPOzWsH8fk5b0b/
j7tzW04cy7b2u+zrXzt0PlzsG50F4nz2DWFjWwghEEiApKf/v5XdVZVZ3dEddVuRWZWZtsECw1pr
zjnGN8zEZoLNXy7Q3A3Ou+qL1AiqsvLNocbJ4hvXxbc94eRDZloIAn0nzO9NAqA1GzclJ0xq8Z5q
1s0u/uVS7swjbvrb2Ljtcr4fE7E+L0mLlXt0v+PXbZw3B53ERMytR/OrnHMXiEJ4rLRvUS8MzIHj
1u/md94DfWOccuGxkL76epcDPObagFXOTPsxjicH3hQn7HJaIcXk3CzNcE9X5dBUGBvc0xtIqyEL
JQttFsEe4m6APWI/DpuBmVordAqsn92UdZY9gudeGRN3Q13fxERQNtZCgVjsCMUJPSzkJ7C3DtaK
9Lv7RF2yavYsmVbETfFgZSLckiWaVbU/jcotAUXu19PNvHGwC6LNoaqn/G7nCtg2bsCzgR/AfTzI
MY9vUGqaa45Mi5M4GluClHAmo3GD6rXEGg987vn5IDniOnLGHZGVu/sHsowz7lM7yN7ylTK3VidY
FyOEMtN8JqPQ2ZAp0iJCYunV3d5m4uK3fNMvhnXOfO+bn/LnFYs/DutLM0QTJOmRvau/2o/7BgN3
ybND88JMz5vCCgh3IuFxcQMsgIqind3f7f2EMDDIvgREPmOhT1KiLNqnaGqIhchWdrqPtRlhLe33
hTkaOoJtPz6v8yXiCxKOLt+vbY/hYFmkyqyfmRNVMKaH1RoDaxeWCWQobmOt6ovHvt+jauHAQ2l5
QV8DQO68Pp4XILSt0Z4oVYWO+GVQLrutuiARWoUPiH9Coeh27wixQB6QgL6Vp82wXFn1kD7GccHT
SA+nn8EUI3wwqgLxS82P7pQgSO2DcI0nrY/1ZaAVvjTBIH8BYAxbAkxAjwfGVc3J6cwef6/Jv7K9
NuBprmLluHia48ci2+Z1tOf80mYelutX8DqFGdNIbQiIIxe65ZZpgDgAoVgqfCfDYP2JrR/cPcTr
MyemByennBOU8qVvBkAavJs9sDhhnY+JcR7bH7yFGTsFXNLtfvXPg/P9/UHIb/0YwhvG9YsOJGqv
ZDjnrm67Dek1sTTU7N4DoF9sEQu9pnACHI8g2WOZ1JdQ909AXZsjlI8mkvvXMM/eqltKJUzBp9jD
rEPvJPnAvYlmVnz8zosmumQbsjcMOB73v3udBlkIES+Fjyz/tzrNoO35p4YtfN5fbv/Hzgl8SGfL
pDH7z2Lsj53T0MVQQbV/+Mt+QgzhIkOtjLKYvVNA+H/ZOQmyE/eF+ZZ+LlfyFyYRfLN/V6b9ceW2
+muZZjeyVVo3XjdayjpOG1P9oh3FflZjI2DVQUt4+zqFfdx+4BxBFakZI10i2GxSfuHVwQi0ROVp
B5Bw9ZNvQzUTsrzjJTBIdYJL0bmKMepYJnvkTehH/VsLr1ZzZeDYvhE6cCcSKXh/fyTVqBsWkc2/
pDFK5Pl9fiR+ArNHGVlKgNfoiUGp5j7MHUFzBZaTugOnQNctueAwkcNr0klzQ4v303sPWiiVr6mp
LbhkrCa4YZ4f0rxcSfP7Myx+2GPwH2Gb4VHxXZzXp/AiEexkB3xcPQ25D7XfPp/fJ41sKxJ0uhRI
hhTjiVKzuAj4ck2LTTJcEWpyCj4/xpioahLPDVwogb3jCvRThBaX79ZsZIalAV+tnj+453076NBO
VFKOeOYDqj1mG55KrDViSDPnG+CTwfIS4VjiAXAnuHvKVR01YDtKBuY3i4WchbgyIvM05kHzABtg
l/h3cgwMVbBXQp4sbs4P6TkEwLm5XGO6fJExqNMTWIz7iFyBmdEzxl7dX+/59OXbmrfXWHm9B+02
vu2pSGrm1wDbUPmEAqTB6WPa3Dx8x2Gz1rfNuljyYXt7mudTuuCh9V1MX6l3S+rktoRz8cyJQda8
+xi2wXWK8wEEUawF3bKZP2ck+/DjvbtUS2jPRJcNsRtFARJH5sonNnSOaPrA+XpN9JS/iy6gdF1U
SHSwcMAkpKjTXGw6jTyQzkl1GVyR9ZwR4GGELg/UD9QjlhZ1n/NDlE7ZV8MqroLXVPerWCBKMdrc
KbD2MScGM8eq56vLXiYsyBmz77jT4zGU1hWF6a5T3IhdjOKvpxwTf21n5VaijLEn+6X8qbHLox3E
fJkFG5CGLkpLz5jTDG2vA1IlvZM9RJqKmVsomK48lsmVAxL93UgbADYFBH2I9IUx4s2luOyUEvZu
i9eVa7zxgZ7k4BKBvUNVO5RW0upx0Ek/Mt7oDCfGyPSn4HJCfcKGq81eB2jOcOCxaGZoPcuUlJ+q
c5F1kg8wOq37I9OO68N7beXQmFXfrwNxNid8cMUX1H6q3wY/GoQx7FCwSTiF0Rc8EkKasVVyDAtw
SMpNdFxzauD1iSrH8iBUQgUZgK5E6g6GxH3h49aVtfV2XJ/dVF88vTPBZOKpo+Z33inoycyc2ktO
Jdp8aolMyB9nqJjjAYAWauQsMgKETDrV84XjG7dFqYlBfMHWh3psQsVOe7Y40DflpcDnBrwoqgFf
siq2+VYrx/m2pd8whJFC8xeBcY9dzHbtD30ouCJXOrYEsotSdD80vi4ckOiUOl/Gqjychle/2jqx
8dkzntghiTHyN7o/9YAKAUkYaiSMnrg2EYbRWqGmX6AfCygkAFwKWywWPvybhBC4dIXwrteDZoed
M5cjbq0ynWI2xguhHCI66+YAUEXRga2WHo8TDx9e/8l9Gde3Oy4vbUm7qUx483aeBkZkyvfADoZQ
8zVzxJ2d92/N7mYtuEDaF1TZz/mK9ZF7oq3F1u6ro36RWak5PbP/7wMs+U96Xq3yeSbEi2vEXYvQ
DIbAa0a3CrEZIjg8u3iFQWLKsDouAyMX/1eY/+TVAk+ZxCxleXHmBVygY5h9ZIwqDM+ClgaL1yMc
IXus7yzyFAQOQu5jyFNGD05qli8QIzwJsrnkeao4GyqbTg7o33EX2YY7OQFQZHaQf9zIpKoW+QnS
CsmgOf24jnECTbU3nnMocQbG5LN/TOlzgVi/Gx81q8J1WbjZDQFr8cUjuzISpJNHW/Fy4JlCOHjd
3NQS6auvGrO6nRfugw71fbiHOt/TnJpkbHCV24OF4+tfLEdMxhtEigC4YBbP8Ogi9S0dvzqIVqZK
Q5NLJ2sB0cqAHwBKSU5+Uo00mOdBWIA1d82T10VSXDIWGaIUpNciuo28GNRb+Hge8kd4WXWz13HZ
6o7/Og/sOXDQ/uUtKIiew1sV8eTVdP9THV2hGfy9+xsiG8EgQEgHOvLfTmkyyt0/n9L+dPs/Tml0
0zHlWzQkfkRr/9zfwKbFodDE0486BKTjT910Bu400nVOaDA/bA5Xf3TTUYmIwE9ikmCH8Km/cEwj
mVTMzf8MXv/p2h0e2s/t9NbcZ8XtdXKSl7fGC0y7+BbUvLy7ATQiDwbRxARWpg96+gUomUK2sbgB
5tgkzyQbQrvy7QHT2ph8X8aoWayFb6qnD+6JGETbYB7VwSswI+NAmrRPVJwHPxk+XAtDD2aPq/hy
QNR8jrdDwPny8Tnpw3NyTATsSLztpRBeXkBnNtCSPXQ/WtXe+uF+4h1B5cXRz8W0xS/kgLSXa0Bv
zHTPIagAZKNiuvtx46PLOeW2i9o93vvPoYTnOcPpAlBrwZ8RVuev8Lr6gRMjqVJxP4SmVFzYnscm
0XgQl4vVxGthCtZBG955/9keDX/34XI1jo+WP9x7j1iQCh16sSAdaSf4iInd71eMtyB5DE9RBgxS
kBQvHjkX3Pzz5Wb+XuAk+QAP6fPsHb8IK9SAC159WQkAMr5+0CEFgJc8Id9KAVvDocRpEBj+flX5
DFZ5UmhO0+QRl8fKyAM2wnqcIx3IhnksMPDCWQe1HXfdI6Kg3/SJicTTAmSne+IHK6K/XePQ8hix
R3Bn6lglm5sZ+1V2j18krXPRHRfzLR4Uuza1qaAGn7nwx7CjtDwO8onE5WIZ97VdHRv4KsyAQKoB
dOmtUFAzPxjYo3MiTarkCZBqLF4teaz4WoqvDywgXhw9YD5MVuekCo3YiqH/jfbT2gvbtGLYyxMs
wJgcU93np8kTcISg+RDXRPk5ObsrFHa4cZ8P38S6Pai+ZDPCo0a8h0R4HMrUDZ32XNhcZ+b8tYmR
3+mcyL7aESm1yk5aVgmOJ4liN/dL2buuR+bgx6sW7TfbjjLds5AOi4W6wfBW+E1E5vcQWJTb7trt
ERpgz3O/LsZdcPyUkRe6GA0r6I53/2V7UDr3TEekFOivBUMU9z+0sRhAAdti4WEDBrrFFbIR331E
BJNcnoh2V1eiaLh56GYJRMjmerSVI8gaiXlHx7KvIpU2f+d/KtP8AzRos+0Pj+9tpfKl0hbgwuTj
o9CIQyBelRRNK3yMO/a8d6ZXS2Oiv/VTen6vKsgbpswib1FAnrO9b+waIM9oSfDmjwCH3obFxgzu
8CDkiB8ikob0uVVnzVZ/A2Exyy5jDh7oL+mFnrei9cleKkZEAgxpv2l5eqeF2QykJrqB3eb8uWgO
D898u9Bl+RLWEKTV7JnNrtlB8UAmM6Kdqk1y6jxcj1HJ273Zgp48nLowL+Ke5EHal0eh1+8/Of+C
DcWouSMBcI/E5eIhD9cmYNiPDL/Y8cXsK31s6hhONDsyr+xMdpWdPpclMHrXFZzU9LytDmc44sdV
iafym0HYmlniJb1QB+Kl90csUVjQZuK9doNeu+onTZh/HxPyhR+uwfCQt++ZZQ7bI6vUcaYlT0Qh
oNaHhCqtAP/xjJzT7F1DdW75HVXIwlhAwl9wOuByVNYxDikPDvtu96EiRZ28NiwFBf0+qrMhRojZ
OdWyYD8Cx2G/tSMhFwCaAp2Jt1yhek4iJZwShwYAOZmT43Mnlk2Os6h9kP/wJFm+GSChBgJ7njLi
QCZ0JjtMUDijKt1ekvD6rn+D+v+Wa7xcIA4+37SQL3i8A406re2BFlZLe3Ab7wdiB7gg6qmm6tpg
AWmS/aCed+NJn+BoJah3IDxcYEBDeOGo9FU03UMiH0T871JmfEQYbT16fuor8XUFzUPhmhVuQJwI
VopWG2BEFQgpuoZPD4F6TbNvxiHI/MKUyEqBIvoWlY/vJ23IJV9v5NFLm9iBPu5JAdspU3Q35Vxn
cJrcTOJAXOfTh6frZYpX1oRD+tUXczvjswGVPuyleA87JBPAu64hE4N1gUbWiET61V2scrBRZ2I6
dBxpAPpimOUenHCLNq+rJcpUmV7hlNprmy+5NEmOYGRNcZDWY6VYZok1IpEug8EgT+yUQNy4iuWp
zPKAaqz0nMD2Ma9OsbJ6X2ZSbapb9FVm8f7zOcxXahtlLnzNHSE8SbPRgWLsvSfVPtvHW45rkHum
sLnE5+E9ECbS7lDiYcAcMax54pvppPYeM8h8C7wkI2zXrvThbChovdeKCGol1j4uE214mdSjW8TI
cUVYofCB8ocSW3t/Wa+0j7B4e3zVBtonPkPA0iAPLovHDWETxfTZvY2K2Yu+joi9fkHJ5HndaMNi
oMVKbAxlwlWug9adPz8csQ/b0zJ6hYDSvXZwoDeOQY65HeXYHagpEjrU4ToGNurN6Ly4b/CXjrq3
DzUg0sTETo2D9rg4XhIZxwK9FyyMmBFvUT57PfxccKizt2ywB+wOhQYmKmp+Ttsuo4yPhoAVv5tQ
d5N3UHDsMKCp0Ffyzsjj2SSlQNeDrguvYHAfHp+Flei8yewteAjhK6OVSx7b11hLy/jmfrzGCoeY
5lNfS2DZgeFzPS295OytZi3Hf+DeboJ+w2XkYGfURE4kQNVg75+H4yt1atRntAw2dPujB9nTl7Di
B1HOCp5dBeEhb5lAeGRfkeIu+7gYFsNmet/h3Li44X3HW6b9LO7zlzV2QgzjDGXwEunY1jFI7lmN
Tov9Y8PwIlNSm5GVHjL/ZSpCIYNIy+CbG+S0i0EFv3lpJtTnMoLE45v52gqf4nmn9PhgJvQk1szC
nXIs5srlUDp/nro4S58e4XO+KjRAoCkQ/Wi4ZcuEZNgGeRhb76p9du75TtchoP/OdKOiN088yfUx
q8sJJibvuaTqF5MUC7FVBtV7TPqKqvndtN5RoZc8vcBrgTLSAqx39uPx1gAf2nty4yv0BpnA5RlW
7ktg5Z4yen32bySOwPpA6xVX1NZPfu7s+NNj7AwwM9QJXesYB4OQbLaz44xlVnRe+BrdTVPRa/p8
ngIE/WJ7dVLbCmtKuUAea0t57LMz4BF4Qgh5zWaSusCGEz+px3Ta8ktjenqOtB0qUjZ3kZmCHO6V
0ugRGSrKcWmtDAm5Au/6pxofPxTmSM2Xan9bN9wW5cM1+TGPHU/3s2mhB23lld0R2RvzLVsqV/d6
VS8fySM5xUcEX2i/Qm1uLzXyJpL7yVPmmAM28qerMdI4qAt1IU+g8Q7UzKe/wku9Za7VzjHx3uwo
v4sJ0/E9p/d1YOiiHnrvpA6s2dPym5nTikhmUkTOkfjTEio25GzWa3KVkR8waRIjdBl4r6MuOnqC
zM+7D14CY7A4nqx7+ya4cBw8rWZDfYyn6ei1U9tbK5UrDhjWzvE5qO1hEvkzDl78/xLt58+Xd7Xc
T+p6JZHE0b/nNuyUrLusyO774vvsDT8tjrsPl9WXgx94dbDqPudqzt7MTjiPinUa6rn/2JCWgJWX
YUWIDxaTRImqzIzNGMgLD0185IeVgv159s3pmttgT6FCodhPzmk3IEyRo0NDA4WTRygaAw3nshso
eWBgNFYMFD40u+BliwJFBD3gbmSHCI7RzA7glfPvmuNqPbQEQR2g+N+5wDYVG324ZuNPtWxRz/4n
3Tpokz8X2P9y+98KbB1vBdN+izoZW8YPBfpvYxD9f1USjBU4epotQ2qh9P2ngoA4BcugHHdgovwA
5v2hW+dT2GdtMhiosv9h1vgLBbaqifr5T/U1EBeNOY1hmLBbmLj8XF8f7712fWo3KsAziQRynxh3
g+yls1+VefToe895tsnDVuY3Jm9Wq3jEu47wG/pPGb7Bia20LSHbE3urXGmOO9fBQ8VKZSC57Ruc
nPpt6vTOl2z0h8sDx9D+xrp8y/W0v16B8KPCrQkK66+nsH1e42rfDC7OaXQqCK2tj9N9cUqVbP+t
q8hET9Laut2JcrC89jRTMULVGjt5nRG4lQ06tUm76/6rqyX2/Lt3w8pUWvWXvMfuVmac/suKKCWM
cnqD9vhic8Z+9sxWLL7CvQHGe9kltWSj90FeqTPrbDCU1OzvYq/D2bgywsUGf1TeLwXJS89dKdPQ
uh1p2D/ardUR2ZVdw7o6ohSFNqVfJiq0u/5icfTNgfnfFXgSEsP4KnIKvL1qsbGMJ01/u4+uDXrR
RpaJv21WFmi2e78PujtE4JzMqTIHvl19aiTKqZIaPC8MquWSVmtjvTzTpH2gdvHJOL5XBlXD7fss
F4OSQLGcTx1PVHIGcAB0hrip0+p2mSl9+XWWyB3q/MvrGmZqNmcqWmVQpG/IBu/Ku0hLfF1EbWjU
qXUFnfWs+uGF6cjLKOOjIayfBQ2/LizYyCur2bSZ/sIA8LhGN/Kj+ZCN6kTep6+7efP2FmXcGbX/
I8OJZjavwD45QSEV6R1H2RmHj0p0awPD9CoRvvYAo2XxY5ZUQqiu3uP5yXvEPfKjllEE9Ofu0+L8
tUcuaRF1fEeqckNVLaB0LZWPOeoVDZQO6hOHNs7FCOr9++U0bbC3nhmb9BKLfZOnx+M1qveTl4FQ
474+WnJwuhHokO1JabPLMOurwrufSjqRDXWviSOI+olkpGPneLKCNtPJeVl0GqVL3k71DsiIaWCv
lS5zp9kH2oXcY/U2ktp66Kh0bLtZnluwEM5eUykh9iGyuQvycb5KyYnMqgvUO/lY7RN5BR2Pm51U
KuEXmJQMKH6W/MSJ/V7treWR+gBaKhvgR6VvrJI8Bm5sWJe/e3+UVUwV42TT1ljD/tPyjQHuz8u3
IeiyP9/+t+Xb+F9EXjJPKByCfxqIflu+sR0R+YgdybEtTZCtfl++mWJbQp+MlYkl3/nFUMendFXG
hGexL5CvY/+l/ih7yL+u3z9d+w8z4c/r94lVqC+zzEEBpp13tLEOzD5AhaojevI5CQrwRz8d5IEd
2i7C1t/opx+VlA4IXXjlHpzyFDXvjUMKJmAB20SnexfIgf2Z1tiR5pcm5jki9RGfdoFPu5wwa6zp
LW4FAxXhLaaDU4zoTETYAEb1uij7bskoTPA+wSKV3yAUOMyC5Mi/bO8HKUb6XG2ZYTAPZKI+umxp
6YLKchi+eswYGPM06thcAT3FM/sDgYCsFy1yJi+tZsmygrNFVOcQBzp4gp/36+w5Idry3dZCSvnT
9sLAUlwxqVvA5DFfu1ZchXR/EL5xXOvc9gUQCvJdB7jeWuxhjnJmTvtM9lgwctNFR7Zn6PdZYile
KsuuWSFAVvsdcUHyElgrimTwDcLlRZtTRVwm2AtcPRMenj0e9B7uAc0d3Dpd3LwY1GGAuMLCJ3EA
/RSwyWMC7eBKftaI50MecF+Mxs7MW66QtYX2mt88P8xeadUgHIK6fEOdG8JCOBoAYvD0NETgtO76
smVs5tOHobNrsFzSlsrnXP3T115uAbyvSo5lWMA7ojlCD4bAF6a2CZGZlSaoXjRDrPh8kGjbOnGP
sXhCKvKZjuhairs5unWmOEIYyHGROSS9NHOFgc1K+UllNJfqgLFkoMD5S26XoE2atOIpnJ+mxz7M
ER0IY/w+YpzWfMB3gsHmjJ9DGKYZfDTaBjRbiA/1IcR64GgCM8lX1NJhz0j5UC6zT33rWVGqDF5h
5x97vONS9ErpQIxFQ8L2LRoTT6I5I9s/EJSTWMFrBwgsoQnjt0MKy8E+OdPw3xkS3WXTM2IBXqi3
GYCD9GT57UCddBNiIpGkQRslJW5zmmhIr4RIDUWBbXiUEew3xwa58XmozJRZTgGlELDKJLkdPMJ9
LC66+Wik4dVDFEli+wzfituS0afsMf971DdsU/1MiW6HKtDAf1HfH9DiTQSGClKTd00wV0X9gG1r
ihzvyqiN9I6lAR/1TVoDx+Bos1JoBRpzVXQf2GMZIZcQ2EHK7lNQQ3fG9WEeMTG3CJPwbiQ7XQjh
DLodAZLUmOS6I+f20MGh/CNysKNBCc7jjYbGWnc3V1Dpo47+2+j0zebIxHz92D121MQIL4QesPu8
k86wZbr/pszKq2vytfAgiwFxhHdjWG8FYakKxNNRhygTERAwoEGcgjnBHtHRmFy3x7U6OSFbH7aD
Iq1DzFyBFZw3jCEpkkd7NA1K+IBuuzsi8rt4KkUq2i4av20V0EqRp9etMzrOwTwLmoCaYpTXEZPl
CP61cLWqJ+WuX2dT/LupepCYwaOaPH2o0y+n8zUuiaNXYNGNTLKoDkGQZVOONCg/ytLLa82jiQwh
ZHIaSyNImoE+bTZX8kCQixbezbu2Xh+jDNqT2sWoAWrI6Dko05qBv+Y9S/9cJJzicOEdg+adH0Za
LGnPmICszutup77cpTIsB48IyT/pL6DVeHk6vjpFt8/7JYENi3wkyJYqPSfApkpSgZiPspW6k1ix
RvUX3S4QW0m7sebzy4Z+Efa1ZqMwQW6TC1wkLBpmdPvKB1Ye0me6Pny4WR+wY2YZHDa8E0TZ5JHJ
W8Z6f38XnTzydFhXImdAi9aZ3kf4p2JhEBgIE5VoWdgxGLpLcAlOQ8MzQ0BjgLMgvjkR2huCdrKk
CgQ6ylrJdI4gvwR33gw0CncoKdshMs7TRDTi+iGebehZjLSYfLGmxuS3cUmt6Md54vLyr4qo8B2v
a22sjQ8bHbA82ZbvJaR3JIoM1qncNWxxiAXi/UZY6EShDLv0nwGuAuZmhmYoYzrjAOruePhB6/Eu
OxSsLMgoFnSeMBeIPqSZ2qkNEw7JFb9QeqLechUl0GjYUP/zzv8qva/DF4QrD7ow47hWCGJJ3+Fy
j/6VBwKVOHoO7cSGgiweiHhAJe7NJzuH/4zBJcTcDg0X/3KnLFH/6PM8PZESKq7NdgnOhEWH09CF
y4wUVObBqO5KJn+liiSfILeVd/piIsc/YNEw4OJPRnGPIVMeJnnfD3e2OLnvK2xtHjrKAcRZQseI
QBNPgOYBEAEquNmYdI4wmPIApqZ4NiTeAVZQ0NR16MpmkRX00T1QIiN6Qr6FzUfaUR843+KKiDjj
ByCuExesuxN31ZK1dH7vAKmViRBEtYEaStE12btj8QJhKBhosM2UoE6ED5BgKPpB4LNjfjjcs/hh
PgM0a2EXSqAJTXeTJzefvh/8NSXS3SmqNM/hZ8MKzyiUVZ5XFC/VYJ7jBp1Lnvg3+FyuHoYa3TGx
cxgBjKJhRQjU08PqiYSXzjxdW4F0e4R5ktN1ViK68shxGn5CEvefuXN6xS7dTHRrRYAjiPEjbEPy
rC+++Mg5pCodWvCb6U2LJi8L6Y9XQHgSL4oQ1Z4vMad9xkXUDBPxArH9rwhdoLuktc7XSt6hFLjI
5+0UOQrLjGoHJSYg4njDNZYrxSVZjhODdRNiJwT19gbrFkc1ppjfwgAmr/WRqr9YgsL8SlGb0589
I7ONDMaFmbzDYY7q1TOHaiyIJeIXAGFr0RyXRzniqIF+DAAxPjQkFBehH1obK9J5GYjK/t+54fPj
xA9/w0TaQKvlv1QM+r/xJ1Ix/Hz7PyoGkllUk6P9P7I1f/UnoomwsQf+wBT8FBwjKgY4BQbJmxb5
mrLOMf8nRQUyC/FJh+gEEcj5Fxo+ioJY5M8NH1Ew/PPSYSn82vCx5IteVTdhGaFNzq+6HPYTiU7N
Xfmhz5FiTrOgy4RW50QxTFAfW1wXny0CeIf7+7w5XPuRkvkVVkFctIQVssz4WgxNqOZYHF5nSLKp
23mnzLovyM5FsIfbOauZHzirA42hVF2cOlzRAvuoE+iIeWWiToq0SM3Fcc3hAqR8YL29Ds+BNQqq
o6dEIIgwInt5Ste5C3XOSnNtRJ0wmCIAPzIeGRZMudtA0xDEMzjoPk9DJuVt/Lgs7Zh+sLaCN4jV
DZbU5O6xSHYUAk76N38LIMOm9SgiZvX/0vOU5X/3Fvj19n+8BTQ6nRZSJREfwgv2J8+ULquqZhIq
ogtSx6+aItQ/VNR0NoXaiFv9/A4w8Gch/yZ4CSvWX3kHaCb39K/vgN+v/B+xR4f3eX7J6v/7H+X/
XZv8lLWtYScih4O+IEJFqlfUghNKZqEexF673X+hO+TDxn2QnxbP60wkStKFIbazDbOxPDgnbShq
H3WmTKQh1lfIbSgaKb1rDhrCj2uu0DXaF7rw5VBJtM/bUMy1kc/UH08nsitRIfGXS7F6rJsPTUHu
gutK/2bMDSfi8mm+9QtVphG0KnsQobOSUcEzfBKf6jiTnpNXQKf0bAz6cTd5ngaygmd0ZF1JkvZw
dsJU81/fhemaSJzUwT3VthLgDYRI6ndbpOXY2lKZAa6Y14Nqq4TERSaFNaySPTGfx9G1SKTDgy6s
7eVzJTS2GZ6Y1n+sr+NnaiKORM90TwzO5qkFneK51NewNAygOhf0nl49b0FtqAzLHWaCDgRb/YuA
jSGAt+CEgorpzm//8fjl67d0cJg3a8t7nWgobFXXekQ2ns0mheN2HWY1lEJSB+SxwklLppnLPew5
cJfgL5QbRLtRTcnJxnwKiwAKiQtnmpk+Qi6m8I+UT9rTO0L6jUhNgwJOgXbQ6ekep/y2cGERPnDN
US/T5s5faJONPURpjdIL/YSvUEIGkxKpkoJYyQDd/7rFuLSwWuHn7bE7w9OGlcfoZkvl4OPa0jmT
cF/OO9Zf+TpSL8tLrJ533XlnZivYBHOVw8Q7tFvU7MzXTpyaSoZcJmnnlKbaTKZk0vxi2NGq6DlI
NBiBRT0VmrHIUTgHTLw8QrOCkmZHLqAOMBtAo64ek9t1Vh4YecJ0EJGKzle/T+ULouNlRoCCnHIQ
sI5Ja41RFNe8av5BWyU79QZ3H1oC7tuA7jrcg7KcaCtbBBikaioNNGZ6gF9RfmI/NsMTlIVnG5wE
f4zN4B7QEpo24tbFlqfW3w/piMyKLcjWfcp35Bp1awJWoX634/42lN3VM/qbr8CwDMjZthRbN1lg
/2PbUv53bctfb//TCqzDQsJF8/to6Y+2Jewt/DC6zB90Szmf/ORbRQXqwOFXNJNL4lM/LcHgmhR6
mSaHFGBLf2UJNvV/ewj5/dLxyv56CLl1z76VDbEEz9o+PYeIMgwhRuqF2j8b1LoMOY+GpJW0El0k
zhIMHH6QIBFkjmo0O2BIAdjw5jTgk4KbuSwLdBJpmzhI9j5OW3tdg0xv6GdSClkTJ7xai+MTw/e4
ascm8U4oougJ1m/QquPnQl2xToHeRIMU1Z417EYKjnnyjsBzPhfPy/KufOZd/KiN4H4Jz5NscFpg
UGu2AtbQT2inIseiz8mJHjm0aDPCMkyZvBOhu7TKkKRYeJrxbVBQ3CkuC5iqbovb/D65sOwGe9Y3
G43IadsxCc95JOcJapgtgovzBw2lKHvCzFeA52Ug/QvQs8d6TMKPVw72Sg0RW3GPWyGh4+pdSuyH
Er4kLAaPxsdTmI1K8OdmYsyzlZkUXhHdh4rO/9RdEVn0Kl5eDaUPY8jeMygghq9df4c1cKdfp/la
GQv3KQoRz7QmrQpRB91lwHRqfPOprzHfrPZ0HAJpreOasLwfi2bKZEhDtH4PpDw2EbOwJDrvdLzG
18N5SA2OxgPnKxxdX+uTy9g+usfv+uCsnnooZ76+sB871PZ65XJ1Kh1Pz06vMH9wCgSilSBET5AN
PJhWog1yvw5qtGl70YzwIthF1HncDd93I8hV1qoOX9OKTRKLrasRm01vHLUB+hJWT3XJBwWrQP6E
g8npkWvTlwhS7vU094A0nHi1dDe6JQHdsAqIKRqtNtLQfcSIdjanDT5aZ5WlosFF3hRm1pcNOVIk
wJwHDd0FYBaUZ+A9iol62j0qVj/xTz71PI/72zufBdSTefypSrvajNB93Z3U3ID670EnXkaOyHTl
OXKb0SNU49Ob6ltrQZZcseCqe4HwoQ0wOJLGMxONG8wrzKbKA8UnxAgXk0ixhTXQj4ycVRsLiXlM
2R+g4eBAAkFUHhDIsGjz1DMuRYpyxz+KrsNngS8PHJvZaDKo5OIELXgR0m3OVkNKMjylyYt8V41o
NdMH3r03YhiYbC73eXkwUH9tmRmDMSq2kIcH90EXL9CsRUTPjk4BaAqZpG5ssOeZOrwSRQtwE8KP
gWz6imXDrgn+MdLueWAmuecENVASAqW+GHXWP0Rw33eeSegcu/PqBSiBoe6JDg4Pemm8o+KEybN6
b6PTUE/3b9c+Ua/e0gY24cqz9kCwLYJYYsJeL/+GOFwKmnNYSCQ/eg7bH61S8tCRjmEBpgs/A2CB
8viDA1GD84K8bI+rOI3gtUuJtDsVBNCj7D3OqggzbgZtY2XPEa8SF5ktUOyJPfLqe6q/at+4lX/b
FIv6HpFddENLxlOyyzbkvPvCvCH8E4K2ck7vvhqhJ4qs6Qtrk/v4mCHZHDRR/6UP4SrFp4E61Dcc
lJ4wnBCfI5J1T7NqpKN5gwDS3NwS4y5aY4+ru9Kq9Zuv05unftxXC3Pvc8BDqzYgSwSdMagalk8h
KYEf5u/f9ZGS6G+XrYADXBGW1APo1UpDQJcHdkIn175M9ubMwnDlVvQ8eX0ShJK0L1cr8fIhdUGD
TtYcHU53WyKC97froT+bzb5jEIsjrSD9yXts/uYnABOnq2HBhFCFueE/ngBUduR/MXb8evs/TgCM
HWXkLLb1GxTxpxMAqhOKMAvv7p95iYTdEnpL0QRa3VJ/bUNQgFF9/Z4K+RfaEMa/9d8qv1869eKv
J4CCwX1dUZsm5qyArHs5kW8ekctYZiMNTkyRsfeSOFAD5WYAhb/vNTydw2MzsLKAT/D3jugclIuz
/8/dmS0njmVt+4rUoQkNp2gCScyYwScKjG1AQggk0HT1/7Oz/urKzP6iO+q0ws5MJ4MQGPZe613v
UCVbbAflcii6MbtZQUBWOxyQ3BO56LT70H07L1FFJmDCzvhtgMoPtIDD7pIJvuSCiqwHBrO2KwXF
M2Og91U+zj4PVD3OS3jG3ayUglZA+06DfuEyvUztWTKxVyY2QWwDU87mNO3xNXzgKC3gEz4xNIqV
l467sPrm3Dmv8wOzsXmGN00Cv3clf8DRv8w60sKE6KIZIXEZpTQWXjaVk9V1fV1fzOi6vlXj61rv
cEQjjCvKrqPBRScMNsWUMDJpCgoHsKW3hjpszrtD1QINMjo7VEP1XJ4w5YPXzAwU92O2UkoTZkD0
LfN81BOZQrgIpM1m+pw300tE8g7Fk+m3YyXORvUYw/vbc/GsoU1jL5iNLpHGYKRmjKZCzbwE3fSO
7VM+N/oFJdYjJNyo1TwezDpcjw+gzGZGcBCkT5GPRPqKHGaRSSIhXkmfGhFpYEkoLWsxyPR1T6UN
UTBVHLacvrTlv/XKQOwiKLUYOAPhkGATVEyzqCkSOjzdu79G7ScO4t0UM3qOyGk1S2q+D8bCPCZ/
U6wxMeUZ67Du66gfM/NkStxpu3rG+VhfVCz3vbSxvjhC+5mP6AFBktR1SapRglNHgZ5WAEy0cnR3
5Psi02S8hTMSP5wYleHYBJGGVxvsNY9E43eOMDSCMWrAMnWoDJTqixEYtFauhO7afRbHi7asXhBr
NWR2REqRqjKRZ3Uo4owqZy2Q56vfRxR17rVnrHC6QDVGfrmD+mPBC56nCGpVt90kkTmu1eD09ccs
A4U4Y5kJNhhihKbv9T2TNX1+u3st7yyyjk6wXvOAWEIw7QUKZjsoN6dnOj8NPBKNW4V4Zyo+q5iV
myq+azWjGjXUOixZeiZnwvFdQO69Qwf9cmU405htgzN3Vw168US9+ne8LEmStBFHgwKcl7ebtq5w
6TYkx2auYJExWI0VaZ7d8SN3bhu99F4pchgYw1WsSn7JG90+tBW1J4JbT4cLbAPjeRcNfYqjr4om
6hf2W78oduJLXuU7861dUsFFVgGtkgSrHQU4djeTLhBIDoZpQR7ZI2WcR9qazdY85pE6Razoq1Md
EZG6NNfqUoMfry91sV/rS3strTX+qyKYuLXhvWrczkD1Q8AyvW+besVlhkSn7XZP8p6snMRMFMuP
0uANDOlsWyOXN2/xqUIfwABJtoN6CdtA3pAFOkH8yxhBzMKS59Vrs4nCnJS3EtV3GlaZT1YEv+Rq
aPRDZCPqVMi4sJafd9BRGUNPTBctJ2ZQeGwzA8oQs0O1CrW9HDQflRHe6smr/jJGaUTJV370JPYw
e5RhqCLpQtrO94eyBGERZiQVFLjT8Lw1dHQq0J79PkkDqcD62zwg+UW6C65VPVGEzowq4JuQPl09
UvNRcaI+B0J4EzaKVIchtRyxh//wvZwoevwpFFB++X+MFFQZTud/7OW/3v+vvZzdGr6QTLf+Azb9
GVDFt2OgGIqpa4pB9vzP3bypQmUVyd3yH1ZTP3fzIsIeFHYgiKSUFX9jL9e0/7Obx9Ocjl0nK175
zUujrNRXmWc1e/nbk0IRidJ9iNgAFB55MF5APql1o8rwrYwQhCkkFDUo10/Yx9UIqyYyKPIf0Vpn
TGngu8FR0WqEKVA72W1oXT4LiCt6NkapkAQm9HzEmBxQ92jH0FRejJNzm1Dynx5OdnE+DWSa6ddr
I+Sd53nOAHe5tOYMdS164L091fk41KQ6szFFUhHSPqq+NbzM704awoGM7WCv+ufuDRaUe9Cc0z5L
h05IhGhTDO8bcsy6+JAM6yKkc27xao6gle/t7/ag+3aYfxpgyj5rHBMLN8EdHBulhpDPfhPXeHoI
UWfqbtFa3AuXdRkobvBNG85t1+Z02gIGIj3MyV4dg9ieAlsDfkVX9zjo4Vl3pJfjN72j+RkhS/WQ
RLkiTD5Fh7yHoCLIJ5DEWWTmKhz+HGrt8Bpdoycezwn8jsEkGQ3IVYoHk8dOe698+nr2sotD2iH7
59T+ApdcEGbgCokCnYtT7JtxtidSob04BQL32mlOkYKsoA3JpZBiVZ8gUUNY3lGt4TMWI014jbVX
nM+VjUx4oTo5j2TXDqXKzz/70e0jWT/4xRQ8sD5ZPm4xAiP2pSOao2ntKBvdZ2uzVBcDDY9IUSyK
Yx1j29O0vsx7bXqtPWVvJyPJNIY4HMboFk6b57EJX3xVIfQsuO9InFIHYr8Us5CLu1fjjPiMyoU2
EluXobKwzzNYDNlzarpSLCWf+YcGePCWTl6P4Jm6GbbNME4I48CD3vIvlj+g+lOfYg1W9pDthZav
GrEc025KMTfUl5D6Y7Cef/hAiQWF2Y6myJip/q+BksUK+fsC+Nv9/1oAdbLjNTz6DNUQ6QU/L4BI
1GlWGOP8KWD/C840dBP72YGqikbo12YGi1hNt8E5xfqp/S2VOgelWfmNRA/Q+udTJz/r12bmUbTV
uZA7a5x83+ayp1kB+ME91jKgrFAZ3TAmN8KKieOXukwNmpmhjWKWlHOmReywGc5fG3tXXBwZ/3Zp
pYdNKLwb2ml2GTdwHSkCLLJtDbpyZfyHwwWyTCy5f9S4aK2e1z0VuHVZpbtyn0WJMXwtccz2np/N
FO0yBL8sggVJ3k4O3XFTM1lQ1iU2HWSuy+75Me6mr4V6Da5HjBpab4ZKi4KbupzbfCRIq3a0DlTX
GsDKsp5zaT/mBqCj5Z7+gotPgC1x+0m9j8s4t7S+Zvyt4kKDhazYCF7Tck7iMesWTJJQ3cgbqOHY
5MGGnIqXxyIe+eb9mCzlyzbuyeWBaRUK43MkVuPH8rlmW3nwtEiEmGuxtblEtvA4p5ynxK/4qIKp
yH9QI1NSlYH4WKLA4aCtUp6/cGaCbC6ySuknQGpXVPxXO+Q1JIyULmTGrbiIpCn6BjRqsCFfzLNB
/t71N2j8jUyweAi/VPfSHemoMN6k98aH33dF8k2biLScECe8cEsG1OMHAEhejhVWVr0CGotaBKDv
5RnDGvXkGcaHtiig0YFrvwitei7LbwuwpjLZWvJvWScGyb2YTJSGt2JaXd5qQi9Ltw8zaHZ5/PRq
ZXFWMA7ExWOMWoBvJJUzA3XRxljZE22RJtvK1d7hOGYokq23Qe5JE2liraTJC+EFZaHIlvJzddOU
o+xMxDZqB0d670OSEjUHop1C4IVb9+PmCN0xsSd3wKWKyZR9dWslhGE54wnY79sW99kufe9oBxsh
25IYapmDSMP1alrEcR9CxrNWSskIn5SYfs4zXXFPjWMR+6iEA+aVyK55WTctgCT4KWfHJTZQ+XeJ
1NAc5XEbnjeVexnTFEBgLD1g2yKNH4ijb5E00ZuoZb/ufJnES/tQVV5s037yQvBC8woltJEBRyU5
HGTxwuxxOFjow2ZX3yLMB2/J1kZmCEbnsQNYy0obmbNU+i6l0akASh0SykaMuFpBydOGBklbls6k
EApzSwNgasNi2/7QQWcoscG9FO+zbgMl+6jPpLK3mXsjNOexZWu5kyffJoOxnhgulN/R/TSypldk
YmnQ8zZXIos9qfhQ9tFFEQe+5ZEM1+kkIN46ePiCRazyhbaOnTlxb0E3yl3t7aUQhIplV3wqMtQp
Xxm+ThmaCPNzsM7tOZ4z4L3i+63LzDU4Jp4VgYAvgY3XSj9N12U67UC2B+//8BJeBGYDmWmw9P/X
Dqb+hwwMVtGv9/9rB1Nh9SjU3H/QeNghfoLjBqT1sEv9O7Pnrx0MNhDUH9XWdU37oRD7aSAHd8m0
QQ7ZGkEP/04Jb6k8tf/YwX46dfu3El5JiAZ6mhXUuotboPERrR/xar5cx3nf+INsaUfmSNuWs+YN
kHuF57LhyN9Uppr/QNqE73gEWbaA3mbF+Vv2Jgh7iHwYW+sYXP8QW5tbZd2PlYTlFvMKo5z2SXNs
SXpuL8HZIJ9h1UPFjB9ToGsrzNH+59PbuurxKDJ312qRfl7rQKoWhOnJ73fWyS4i665eazDXE6hy
ABZDJkaEfCDSxwWG9ReB0Msze0rc6xY5UGoT3uGidsCEqEiQD3s5MCGzGwpc3GLYZXjQJMBlFWOY
bCrNbmO8KH05JLbVk4M0LjxiHu9o4nD/muE+juVBDS+kxDm3WlbT+7xYzhLcB/Llbf46XOc2jzF8
1kNGmBtFIsAILM45I5q7GUsV14pC39ZDySOtGHouqnsPRft7eSOka5sp0VmgeqRWsJmEAAIYDVyi
AZyrDqSDHYzNishx07TF1n5O3u3ByChInoyTTbJh7+7e2R1J9SLmAHo4TK2tMbMpbcuxlnjGybuh
pUUAz+Zxi1hIpSu0FQl+ildBfO9r5KNqzKpK+nVaXlz2BGPGUs0K24cWECm52uidnq3PbXLN4NJB
9nR5lBM+tKGpYEqWslWzacCCYP5WY+7N9gW3IXgW87abtc++QdQQq7eZoGMYuLT16FYX8MrZVPFe
VTVchSd9eLWEI1wcm+27itlEn0PsNWYlBNT45bKZsv8SgAcidSJoh/NvcwjVDSZzgr9/BAdB7ydd
tjbJO2xkow4SDDtoH0LhZ4+pEHyx3emKWzYkrndO7XQ7kYzDPkWlj38HaCqHq9Rv6XUYZCv7Xali
XfukyDmgwhjO7YP4xcmaxyrMUl24jQ6qFZffvKpnvEDOTh0eCV8kVNee8Kqjbs5KTn6woCYArPqq
7LdMHW4hVD8Wio5SPhJRHs2KzeUetgFMCmtofwk38R18DWWClNkhOsZPCLoYvDGz43pYHK0Ig+Mc
0LkDmvEbFR9OTInFn9srTILHQfPLseRHpd8+RqB75qbljaU7g0OC/0azo626aATpkT2szftP+e60
CNZchmAm1QI2hl57QavN3N0BDH8Ww9Mheb9sbOq/LeNKNOG47aDfI7FYRtn8Ys5jz3HfCYvVLQyt
qFubRTAwoRAHxkjBInJ2XjRRMgXDsqb9XgBexNkZbkNSAtEpC3uPtnSe0ArXkzrfZ9+vdJQWuAT8
AMZIKF3k3xKpA5zURrOHuPdV3nXMOO90ECYwMk5xylidKvNM8Ro9QMuHUwnImoIP0UhRpxjL6Ziq
m2ObGV3u5pgYT06vYcWEUlWHzvedV8dXquGdtGEreuV+LYwjLkc8GmHpHG5r4GMjPBNGxPyCWL+E
MLyt/jSHTflR+8gFu+ACYbsjAZ4KyuHtmTzASH0yFBArXhIX/WixPQ1mJ9tXkBNK8HWxsIUciRmk
lU36117FvQgp6Mk/+cz/rpPX6Pz2QLU6xpXJgwiOuRPIsoON/BJwcCyt6RbQeFe4wwvfphSHGcmn
a/hA5114uLklBx4C9xshvZIX6sKanEy33mkzVpCVGqgBvnr2sMZzcSNuJPigzY8xnlj8Chz8aEZ4
YBwR8GxR5mb8wsnFwm/Pch6Rviw+7HXxIYyx2BPu2MIUkTLv99mWVEhsSLT5gwjqgkuLkTqli5mz
esNAFU5xAMkLaaS8hvXRXKVjRjr32Frc4zsiM5EzTvbg+ry+TMtYkO/ScTo2JkjOMBZq94OMNQCz
biYiFky5PRBKMhUvWhfBlR/JW1n41XTDxbc5N+fVB/ZPW+oryrbFZ4T5k7xI3vT3h7cjpxZnJYhy
u03KW//pXtkDhL/Yed662CjziZIdfsFetUFmFXSecHtiQXcZVPOviH2H1sctZWe3YYWm2es4jpjj
CoG+8APDNYPJKNMppPmJx++9mV1hlMcvc4h5g3ydEJjowwDIGQzcC2Inh3IKm+ILgQvSW5JmtXVh
Bwll/X2vsmnN5AwqLoIfX7kPU92tb7GKXXl7/KeXcjaG/QbCzh+yyf86WRU06d/BCMX+5f4/l3Jo
5S209EL2+WsAjQb4YVg4F6OnBwP5BY1FX6/CrPoRcfc7wdtUCMcW0ClY7d+p5IB8/89K7s8zVwW1
/WdBqK3W8LtaISDeyQvj3XhXF8Sj7Ix37KmOaXxFdwMrZ9hjoifAM5Z1ZHLEI55GHdxOqCjd8APk
dPByTGuMHnKMFvK6btA5HIyOxU5DR7lIvhGYn0blmqg2YbCnDq1vll81wClPJ9oVk/10eX2OiCAm
Xxivf3YjU6bLZsCy5BJuJr4HHj+f9EUCk8HRVLZQaifmjPTQs/vX8w5PcWy8y3x8hO2bMsPWawwD
lw9XccinQhPZeeW4dR/sd0mYhNmoxc/57qt8IiHbNJPXHZXcu/bxJOCXwNLELfGIfybOmHSW/j7S
eni6g47UgaH8kCOrnyth2R413LxuMXwoUFRE/W2GEB2OVaKML9peHYBFj8z0jcoONOM5078UPp0F
D8lHlU/sE1oSFCwsiO9UdeaQiRt2LHNVp9ATPkpC3HI8brdCqPLDYYhSA5XSdh5beNX0qGtMhDgH
gqnRtqHUwirGv8yzdePigTA89F7jKs51+oeGZhAImWHmzOP93hru4/jhFnjJw3hyguBr2QGhgAhv
EWV9WDBgkbz0w3SmUGZu21E76qOzj9nvNE+Y5+41ayGzgDKCNTK32+ObPz/FF+o1KjaUQfxyYnth
L3AfisHCr7mrhNYMJIBePtAW5vudt1XQzSq/D0jnmVwjLHvm10ib4iYV3SMDupQ+V+f6+D66buW9
Or9Ht6i7k2kgZEh3sOH7x2BZRjaCHmEzk4xIfZkLbWfCF/2Ec+HS7lMYMfETnQUWwkEy0ldAAi2B
BrsXYp/B4rVDxrhpFBefn5k8O8XiRqDdvnS4phzBcoPrh4oKkFkvU0jeFRE5AogDB1Ps/8eXCYbZ
qHjOPGgrtEJe4lpjyMOgMKMccxlw/LN/w0gI04sc5pB3eYVX3H2uoXEKtGSaLo39+2UB0ofaq5x8
2QembGwajIT1OW+3APKdOS0jLILkuU0Z6Y6v6CfIyINondFZDTOyjaWQI/PDIBSKtswF/pbI5cZJ
xghfJB44g7EGQKADTN2w8yXIRojmOI9rCUa1uyuTtHXvh3s2wokKp/27KLJEVHL9mBZ3T5KCruFl
w5mn+D7lvn0LsrkQZ5GufMLRT3Xls4sw1RO+vCAcH9DhbbTU5yPA1r0/wSSAiF37rzjrP8yxft/a
+QHrkMumdXPLT7Du5f3AT2Vle31aRKUEHrZ+HkDgL/uOdue7rXzsI7oMRGR5DbtxtupeX3bGxOIB
16gKQS3Uye34BKd0UYcjbFeo1+DpqzDs09CYqEGHDSh2djN71ZZjeFLUBDcWCfLN2WtLXHK582NU
MA0QRdFCm1cIEw8mr9a41PdIP+fV+vo4D2/LbJafpmagOcRI676hDvuNNQjTBNQyGqwG9vD8mcJZ
0BdaF2nPXbp+4qeYigkE9nozyX9EKo3kHne2c/j66CJ5KxEo1HgI53B8W4qIZeHhyNiEtNiC2njM
pGiwN/fcLascChFOrTO5se1iFdSMqOiw7cHEzfsHb+PshzpsZQRVBLjqQsrxX7ZxpgC/i1T+8/5/
buPmv9iN4T9pA0XGkkF4QvyJyHCVIauGofwImlV50D8BGRNjB1hVpCUonBVqlL8Y0lylMf20sLyV
De7ztyaqAm75ZaDwy3njPPHrJv4453C3usQaN2ZUHe7rAfnyoY019vC+7rw6VhE/BHWcLbNlHSdB
fh3dkj+mhoMsfp0Wverync4vhg96TFyklmDz5jWbbGmaJHAP+sCaySviW9wXADfG5Rsbc6kNI4ir
7mSo97Vb6uA1ejtj+0X6GCHMQzjKCh+LWMqXxuv7iS3XTprVzGOpvCcDlOIEWDZOC8Sd1MDPrgz6
EjYpyMGipoGxnXvy9rRzt5Snt9wve5GcIyF8iM75DJL16eJDxwGbxIzxgQImYMAAZI99XG1NLmnI
lKS8C6imQg6BUtYYgv5QYJD/A2+lgemS4G0Y8LzPn/buEYL7A5JYX9n79WjM7SlS/huMDJ6aOexw
EiVZDfv7m2PQFOKBlrjFbdnU3guHdHwUBtewFHbZ6HMMfXjnYQzZzebk/qTwg894Nd6CZ3Use9Te
3KipR1gbnL6kl6+n3sDaD3CEfTJ6JGhhyQYYNeqUUeuNkmP4I/5H2ghGEdQK6/RmYyJ0Gfc8ceG8
g5QHL7k88wewmRg7zqUykpg9BOwUaeqIfDZBJPKNGMHMXHC6zaW9zPD0KwIo5AWG4w6mixXTAkdm
fn0+9Om4gEmkhi/XzMKkHJm5xzW5OvTwWXgUs6cRmdR+0PHPrgbSwq+Wb3kn7+yFYQ/tBSp3MSoY
ZgzmHT2NbbwAiCgankEKeDttT6p3e7xd5d3lrBPH8xhK0reEJ9MLUIfx1uRueddsLs0t7Bbp5E9f
MhK/Zo2F1AN2bVq+S5+FergWcXHNgl53H9BWBK+leGHuO5gXot9t2FTwYsPbDubtefKy/CoqtJFM
qOh1d347v9WwpLhKJV8KlL8wiJgNNAwEgBkOWRX19aigcELBn8Ps9y3KILIp9o98lywvmVM8PGuZ
vpMlGnYR8YgGtu6xPAhK1Ekudpx0ZgrOUs/hP3g1huCBVRjoMTwPRReczf+yGhOO9vtq/J/3/3M1
xkyHYSyiFF1Fk/KrZHBgQCoZKIDdP3zI/1qNEc2qGmExmKsZeLKJxf8veNyA10LUJ0IXS1j7/J31
ePCfwfW/nPlAdIs/N1WJoUtaciItBpMW6g9phI3rpAtTXMlvFxwHI/XFRCl9kxhVYcNxnrSvQDpC
2aCCEzQLlB34PcL0I7/6Vg/5Zt3k7xcphkXCbMztvg0jkipPmnUWbi9lLCCIbCpg6EYNq415hGm6
M/nUstJfu22C6VPn43lm4YF+5FDwQ9M1x+pLtyAraYPcr/K4PJuaR/OIp81D8sSgBzahPOJGaTU2
CL5acrIl8GMyvWuxRFjXZThpOAvtShOYpOO+jdAQ6ljmULYtS3SDcGqMofieVj0yiLckGEihwtiL
Fm/HljHYta7iy/JYwWYjX2EKg6IQR+2Y/3B1Ps2ngx1PBnzymM7RG2YjHGNeCCVgNGKegVQt6G6B
8gp4tsUByGXH07iqbnGQZnqovZwHEeGdeG5PbYMSe6gp6IMIizzzMfe5xrp981r3V4QxycxuV2b2
PuBQMpQaA2iQZ/FiF4o5pJwRkhbcz+K15PoGn+BXoJouSjypHPMIyXMpzfgtVpvHhsE9xun8ohrX
ruAYD3WWzQdFNbnQWDDLjgI2RoN6CngPVNAVeU/kh+4Z8+DZNaxbNoEwA7th9K+6PG5tHIG05jwL
zueepw4vfgs23LwEwJofCvTUHKNTF903j5yueczTsvGSBe8RTuoBF0na2tk7T4Dz5mdeHG4tngnU
KH7zRLGQbQOdltGn6labivfuTKH1zhir6wsSJvSQjPYDj8KxO4JIMXyaoMVh2cRJ9PiC34uzR+2I
KY5vFAucaUixxyrCwHSAEOQQCpGlOlduDFCMqz1I5G3KhVjSIK98oS2pQlQ/70iWkJAkMltiSa64
xgBogL8ByK0qb6p6KzFu7oMWf6ln4akn2VMWN/IwTnIWGKvL2NCXT4tAQcN71vXuej95DYdJl+yJ
wp2GqCBH5IVCkCPh5zFu8sEU721NicoGu4/nRJn070KUSD5Kw9lgGCqiNoUwxBpd+UqjHAFTERBf
S4hzShAn+vEIsRhWCehn2jkOqGagPEynw2JU0KTQzGDjuoIRSfJI68GbgqV6Bdgmk4PZDO6uAqG3
v9DCEDtClCBXY+eW9N8krxotvkBbJDUIbVZCiJl9l0iKB0NUNGeTzt/cXEdA89Q1a9KldSxhwaEZ
OY9Kgk9gGuOPEeIXQggUqDI2wU7x2V8cTRlzo8zwzjKCYVfzyDP0DcRStqN1h8eFLDg3xTfi5WmX
SbN+2s65hFzgCkPUsx5K0rS8QruelksuVGPcO6pP3uBwzp2WSsXXvOrloeBhfO3T2/IseQrnd9ih
LyxyNO8MCxbnYmixcT9h736tsNhV3irxT7V6vgvjFryq8aFAxwQGuoU1Wr6ro2olwmmewSgEfL+/
ty1VyxBefICFf2CP7T0OGSG2rGC2DM2kuNhePs5BQeKxsHz/h2/ICEcVxTLEVvjf2yN0HTQ5v6Oc
dFU/3/+vDZnwDwzqdFSk7OSC0/lnezT4l0hZZfT8w8BO7NV/tkf2v4BD4ZQiFPn/6aY/b8jiUGzS
+o88uL+1IaPH+L1BEhvyv8+c6fivG/JZta+X7MKGbB9Z3liRc/yHTpOUSGiX/YL1T5qxx7zEkspK
yQ+s3iUwJVajQ3a/+jRwaoI1p9mUxfrK3PnHjtjcgnuG1BDDlWqk7XQCLUjxUsU9DWnOf19F1GIJ
c2x74MfT8oG0mSHYxWHPYA01j+maf05L+Zu9ozicc9ZXsRSzn3BMbid/s4CroZRMJo+N2JG+8RYN
iByKzUkfaBPwNqyncDWL7yBS6cd9e5rQ2WAxPrb2NYyoZJ+MqfN9UkGCMysRrlHv9GizsbDnHkTP
lTaq3jNvZm8hLwkxxW1Y4cAhbfGlXuER9UTqyj/16v4aypNXEsMYU4ZQtUrNM/kU1/Pb+V3H0R6S
FLVNcEG+X8lYE7BTkjDhtmO4XAhDdIekhoocpXU5v6Hy6x9EU5En5Plc+FSm94urb/pqwkoOaFVj
73Nzy/MHg2Sc5y8j9WD6xvw1hUq61Te609e7B5xYBI7wuAwvZVLFKZCoyXSXns/FF71BMLEGLcQ/
uiVKoXTkz37ZzEnOYtZdoXYR5C5BPcNPjqTICLEq0WhGjwg9Pzaf+IdpGIunQ4tBtG8lY5QZSDio
PFjgOqoFV+lcxm2wYWjTaOPGUL3az5k5EkcUzgWV0wSDURGKr+6tRR7JCy99yF8WGhzQSCbhofT2
2A0wBktGYjtD+n8l7giZJoy/w4WRZz7Kds0sO+LMkx/pKPsJW0OJPAVHqMcxwbL8KfgARABsTGvb
B4q8LrU7Ep+F8EN6TfQ3nixp29ahN7wkvMU7+EmEB0hra5rDJRydTVwSqkn/9Apt2hkxGwXn76Yf
p8CKL+hWG2S4PG+UJ9W+Ei9HMqbXlFcNQXFoUtCtnLdMmokFwyhF7GyFGWTkAbqcMpudOnw66Dzp
uXl+g4k6rnD9ohnFb8+E7IHKxxVuU7Ae2JIvTy4WBk0k0PGkhDmTsDO3ibTFOv2O8OGTLvguL+Tb
a1RG+pzSeJQLmWMdISjmBg87bDviJLBOf42vl6dHMHmGqCv1lPC8zKtxk2zAme1IOW9zbZl3bt6N
mzn3fIbMHnZWItgDheJ2T5IMcSckzn12yXwytwf5FOlsSlVyJ92MSHrnjTG6NcKlABUrV13zqJHF
7i229VYIX5UJt+DKxx7AxYMW7EgMASBFw8wOdf91h0dyjwRLGl5KvZTCMjqP8jkcisMtDzWVNJhq
YPkK4q1ueVZx/7/G54a4ifU4+AIfIVjO7J3bUvE4xr0IruVlKLv8wKWHR+XyaOz/GFOO7lIweE4A
ehvTV07H7LWpL0ENGGnGz72gd93c9oY978bGog4prTrSIebzyhrntbbOz7OrNOZCchh12WMyTd2I
DSRvlStze4Stsm9BmONTP7yhyn95KM1J9TE8ZFS3ev1QIONbOkhLhQD4TWZM3p9lFz9zCdtypjEM
r4mioF2/u0wvb6TSs1RRpuGjZTgvC1P6YjASLhozlpznaUzXn9m+rEC3Bj6VJD5ZrpZCr0fJ7inE
25vDCxjAJ9N7ONmCJsAw+oA1qfUgoT1qj11Y+8kHlUU9abJ9jk2G9pVsk62p02mF/VsNJYIJtQS/
0Luz0IQdGdN3GB8OwCxkBcay2y4GMgtfgC0RdqhQvEtgaShPyHwghJhVYDGwse9uP1BFkfZPLzt+
NN5C7iL/r7LD/D+kLqr+y/3/Kjt0WyYY1qB1l1X8gH4uO/ALUtGz6ibOED/bpQv3LKofgtj/sLX4
CZWlIhkYaF2EmFX4Df0tXNb+gbv+gsv+KDv+fea/47L16aKrnZbb0A96oLWpsNeXl3q/x6utgawU
XB6OjWyPNrEbWZMUkQBhRpajHC/Qfu6YugK3Of1H9dV/FKcVxLinGcJXw6qG2FXmmTn9rknE6bD1
iT2EOwB7BIA1/XoWzgN/RmtxPa3O76o9rSgMiillRja1CXK6DC18WCEiwyi5gy3EOaqNBgccCMdX
4N067sEI8q3gTrjwWB9KeE8mRsebnO4V1lv4eBInVo4v02TSoOwa2yC/Qe+X9fBBU8WQlb9fhA0Z
ZARps9OUp6qHAAOgwdytw1sPUfcreMIhJLBhUTG8YZ9gROucCbdVSFzqV6m1IckITokekLQEh4YQ
pYpJjhhSH/LDCaae4Zu0wDDBaSAhOLMAfqdr8/gEmdS+B8lEIsPaQ7lvr/C+e0BrI11i15D7SfYM
jGN/nIyr3OuyVam4xbe2Svr9DVXd2SFfx1gKYR8av7ZeYOlTax4876Y6CNsl8r1sGPLn4Vp+E/Z/
MpsrzMZ80/q1q9d+g9YY/k0aIHZ/AUVDXQPyhmUXmKw3L1aer5z7Z6CZztNyL3PaxW97oSkBxLpz
Tvy0VwJNKEMM0LR38M2cNDQFz76uRfOI38k232pzOz4HlicvRbwZ1N9lhzuTcGlDZzM5x5JgPVPR
NXZEvmKWe+fKg3Ok636Ocf8LjOYaPsj78tR0BLNsZa4qj1AqGaDqFhOdEgoOjUGSksG78H521dCA
mwY72ZVW0irfYNEB+Ym2HB7QZWNhTZzGz6P+fif3sXRvx+sOH3l8sXpQJizthyYpG+/WGydGhBPp
fDFCpOC0UWYamVjEpo7q3YCAvGqJ7TkjT6h0aLMZmp01BwO5pHYJwOrwJiQPJCiQReDW8hQ/SBht
gmDjuYRAAIZ0aBSl8xqwEQkzBlhU5VHFHMt4u+6e+8v29IFIApsVvpQfOk6W85KUj+/ePY2qKdbu
eyVWvffXkqq1HaNiJb4lRZE7bAIkEZorlBDsAOiw7bChFc2jWx0hU2YCQUXx+EHfqtf3Tzwv8HBE
IxChPzhYBwJ56M5pZPnp7ou/H6Edqbx/DFwpZkLD/oY0m3AzwdqcpMc+8a9Hi4iOwQjrmhPJP+0Q
lcJr0U2TDfcS6gXKTopYDvxa1PM7a8DF5T/JZYWwoln2xhjBA/dBac3v/CYkFvXcrcKrgQsLC8yU
KxBbt5/Im5MNR1JcROE853LPARA4UxohCva4H77ZFQyPE6+A7TfBnUwyEWtXhMqwCOUv+THURinC
B2QJkxyRHSq5sB/RfczSGSbFb1ZKkY1RMSUrHsnEwRtOuyX0qab2a0aZ6udfyZ4mpf1giH73sLo+
DVOo/05/8WXgpm9Blbok0/w+vdDX3++UiACitjmy6otYAPiGi9uhiL9BTB5ynyuit/i8lmZgnYdi
w/JXxsTuQRgmM35Iv6XtHjtAKD4o3Fn+5hr+pcjESPYFN2X3iIsxvYM+A5Obn1kp06lczLL1oHFJ
h07AyYD+nssqhuwIdkVO1qJEp9Jtn0CSpjtQ9/x8IRGr8wygtRk3mnNsaYHxq3Hk1jxKYfIr3HGs
jBBWhIP99xU92+vs3h+b67Tzy/I4wG6Vu+Yoftb6MyyLCCsEwbuEsrDjEBaULuTU7cC3sC4n+2ko
DKKtx0TTcQxrIx6SrPGudI0jDwyj9bLO1pxTOs0vS5NPZjpW8Z3DL/cW6J3PE7lWvjh/hUJLPLQW
cj5aeJpzDP7hemSF6n5wXdVghKjsLU5f/0rgPSNGJ7ToPjXZWlQKNJ4Fj8A1j2TGa1OM06m++3/c
nVlz4tjSrv/LuVeE5uFEnBs0IIl5NPaNAmNbCAmQBGjg159neX/frnJ3x97Rt91dUeWBQQixcmXm
m8/LQ/LDett6+u7yxHhh2KcsldhuO+gEOxSqPAPbpyENtWm9R68grLQf48e4NAc3c2nFzhDNQX8E
n7c0DOqnEYZN7n3Lr5vta3dlPhmOHaSojf1wuR+eb8yGTh9jLc7myteVvqDKVOYosUI5qCXOROv5
zy+rWCmUlJ/Tpt1UjEfMeyrzpwhg8/UW4gVRcu1RSaU4ub/sb2NewwmDZPy9GWPnRmm/khbV0efn
lz1vxTkfcyJ57UbOle4MeKn1Vg4ue+5wx2FcDm4ocbQYwhzi5SmP1Xcj89B9P5JK4ZUH4qDE0sk1
o+44y1rrqRr6kCLg/btG9Z63jCPl3T/J5NzrB6LxVhJvUbb2LUB6d941+5AmMC883mRxoV4jhwC3
40H5xZzrR1pc9vzDBcDtuEKy4o07DYpyetnfOUnNAH/oNwIwUz9cXcqw9dkFHH1qE4/L8LRu6C26
zox6+jEUNF95rEtzJmR9Q3rhXe38VP/qjxhHMTh7WhpfnEm6jc8p50OcyOdX9yUuqDhbd1+8148x
jlP/8A2zZViqLLArzn+t09l/oUZUf97/tw2zoTD7rVq6rlDe/lGnEyw35kP+V8jwe6GO7bCj0x1D
Gkkdjef7rXOGvEEXUFA29+gg/lbnzPirwZL/PXTKf2zAf3TO7uUt0ary6DAb3szsvSA3+s3qhHXC
7BJYo+qtGMNWcpmLQADc01+S18yeYMptivQwiy60Gxh3uL5Q5WNLQKh1pG/nA4EBcZhwo2TkGrch
0ZrAifkeCiGfkJayfURzMCcA8h0FIbQDSh0zI8jDEACV9RkcZe8+fIgdDDOyryyipo5OzIPbSnzH
Oqv3+xSA50jJQtRTSOHfEnksXVdX7GURsc+My/rUrIC+QX+TRg/0ApsHSvU1XJPjY3GXFjxZceAA
icjsMA1UR/noetv1u5wNF9h8TC6ZeLOMQcHAhtiHaJ4VsilgnENZ99aUac2QF6Ws8xF2ays4mhKd
J+8bqVTHl8MtxsIck3HMJtoF1ufyUN8Q3uFQMivNaRCWujhgWDdP7FGYW16wdeBgmGTkYRj8LFKM
atYScMcqgIIKGY8v2BY5bOUBxVANuC6UtTGuX9kvUPYb9VO2Svae3jj4DtY4XGLFaX+oETuTSKHt
w1bbWsn6iF3iPUC0hZOI/VwwKMqkzdl+udd+XZMdwWeBRwGVgv0kSJW5Xi81bdl1AWpFTyjBaYUM
pBBbDXFZrNgoq7ehoI81amjKeLwiB8WaFHrrSWKukq4Dm3wVY3IcXRf0X8SeWVbswf1A0pH6JYUu
Z0eJD3wJODriGHOoHw1ETyM8+5dA2A4LV8N8AUPAL1ePyTUu2BKBMmNAJjDzT66dbDRjrgN96ttt
auNON+/Gl3U7gZBxoPl13lUH3c49W/m4x/fBhboWVm1f0ic9MNpjSWj1k4ZxnSWCGwOE99E9fAsl
McUUxbK5qP5WXgfR7jrRB9cxopw8FQMrNHTuQ747yq83lfVWAk7g281ITFchmgR/suCeB1PzO9N7
UpqFG8rZnJBi8DPJfuHHRxzejoMDlUiLjajCqBH9uYyC3NUrwjrmd88+OtX0sDl3Tcu4g4dk1PT8
kgRRXrQCF5CEzoa78nLs66LF8JFyaszLuIcJrLhJO8c1YwgOhwdjPyL2MAf+dZjLKfHRrRkSoUFI
1Be/GWgxsSpd6ztpcZqSJcUGHoBUz76s4W1MeH3lrvyRG9hlctgbjGzSFTVpRiXJpCeaI5I1D9yj
p0UExV1ASS9UysVExDvFJue1+DypwakNmeqkHNW+nEw3tZkkG5DIGSLFPo0uG8nLZtlMDFEeY7K3
InXrSVNxjj1VIPqen5cYx2awEFcqStfvCUzEIKknqOrXBeQb8lTcHKi0D/lpvmMIh/YgLAFKfhs6
eueDDBhVA+063fbD3MQngZoX94OIZ4f8gpYf2Fbqqs2CB3Cylco8dErVi5vdF3zDI1GQRBpEFdsz
NsrkvuA+FNylFDOzCNjeswryQ58E2QHDXVCwTILag24jPbxqhiMVKt2NPSoxnnn+w0c7VYv/EJKo
kKT/C2kNectfdMp+3v+3CKxboAlU81tH+HMeAJ41pSxoaoT+b6b1r1aZpVK0AuluW1DoheLk9wgM
gc1hWECoWpgi+DtaQgcVzE8toahZ/e+h298c79+1K6rk2I18Q8x/pA8TnL+KcXcoyA2eIX/fwZ8x
cENWTdqtw0wyN/okyUK7E2GT/JeMmDFJVv2HPiJlhaFlf7J6PyAd4+RRx2SZDNFzK+YvWSP5mpvk
5xGRpl0S+wgQ3JbvaBoSySxz+148kf6x6yXHJmnVunn30ZHVtrOGzw6orhuJyIHwg+bvIn+aGrv5
RWLPeSam9InzfPGd+cKWDq4V4gRWJf4cWD0XJWsYfxsDaiymmOZCIhAXU1rk8niKPnF88WlfyzWz
ip+MVJd8tJthHkBUnFxXIIzc00KgKIW7yBlcvE4T/zE7H8TnuSMTD7EQzOFuWQ/ISTgMLY03mdxX
QFbQGrZLgC5jcwwcrFABOtK0gtNWjLqFPqBNIo9roheQNI3tijgZT7D2YFSHd9olIhaI7ohTUf9a
punybNN+6Qo67gDEhIFtQ7J/q/3CfgHayS/yx6JFAoFlLdEAH1lywhWsMtwOISwvSpr0R8HvvLv0
LFiF7u7z7buFASSUZAZEczLqV/l1wdKCTJKI73zSCMJCN5eGfFG049paETvoUlV0bjqf5Yq16r5g
wRFOuhTJuuBfBiy2DAS0G7IOQou+DYtROweLfQR3w/Bs5JDRxEKxz8NwQHXcrkixED5wgGK4Ef1D
v+IgWdFMdlrif2PT7Zjnu3vdTqJu9nBzbH72qbmrY51tFFIMDkbMQx5q07tJCyVbHOulvk6O4+a+
SYTRNC1KVs9ydbdWtToDUFuFJ2UFLbh/44KkUZix/zNvhIabfyTqYzxZQlA9RcbQWpxxLoyAaHgm
+79u2K9Y5bkAeDIuHWHzY4oowHmU7PnFh73KdzSEZM42L+qKV/RtiESVyxmBbS0MOtgauXDU3Gxp
4IUlrW6xNb6V7sXa43HWy36PnUHtDB4wbPqhTUy+YVS1Qh3mNUs2Z+fz+BkJt3JsxT8fcuyccCon
YLyaOrbw2ZAYezzhGD/LYGCwgRJcMyBkyCcdahy8Mabk/cPzL0cRKQ+LNHZ93y/10P3f9BOG033/
P6KI6f78+f/+DzFCrKF/0kn8vP/vqz/j9yaySKABfxAusrYz9i98A79/82vtJ+9SWN4xm5UNDujH
2o/cERUFm1Ohd9T+ztpPf+Ov1v5/H7hj/EG3eJH7rMsdai9UcD22YtRsn6uayUwYeQVSLcqydM4f
Yiq+b4C6jeXGo6aKmV2/uDA/xoU0rCgRs739Utl2gKLDLS8haSs114YRIAyJZ6OMQUdqCem2je0J
idBOmSkz3AExRjiOcREE4mlyWeNuY5+njTU89zi9vpF6iN8y1gE7mwNyujmfCHIGbA8mBtQL9YDr
HkfHLp8/0lEcHekWxej060x7wZmf7VWyoZ4cXaCHUN6zp4960Mei75H4me125fquuZMbpbapwkTr
hWn+dKrG2oGa9+noJ3ihsYcSpUhti80OIjgZaQEVj/KjyMeUHvvnbFejBXm40qy6scAhP6wP9Zip
uPTpcwOlCBIVCE4oxJIBIk4UI9JM1FHOXvMYok7JpsruuFZ2BSISau8nPMcS2gvpPt3TpoFgmkyM
majRWyth7Gyw7B3hhor5FdqaB878gnwnVmaVD/TccuvdaZxuNb7NtsVYXVBcN6i459ueCn8fH3n8
iTVTDuZiYimefp3jbkjOlRpBvpXIjG0X1Z216nk/mVj1d8mG+V6oN2S4xJqVhfpv4oQCac4/ZeqZ
2ETpiFrZb47ZGjA5ngAgI0WzxMIFcjH5JI4T6E9o1ssdWV2KakESySaMtsk5bJf2Z3qOREZ5hxjN
FuIYcVHNQe8088cCgYkoegNu0N+r+4Yv81Z4vqdjdc1oGEiTQcbgA4BX77g1SgwLQ/523jDfOxAP
v2DzkPVSQWZ/w/U91BDc42glA1ozJsqDCcAC46ShWZ92iaiBHw1GDNvY+BSUM+EndsMPwwmea03M
8K5lbZgDCk2CS5iET3LIpzZ5gnU9z5znPi/gkMuRtSj0gh5P5fLoLkHt+QYTnbRyUL5IV9t7ml5r
hlVdDXR65mjpLmt4409s5w7f1oBx+WaieKtmmRDJFT5to+fbY6auGT5gn054ZesvvuJxR32UUQQg
fM6VPVsDZokBz0G+gzRQeWc2UedRQ9PCiSvM/+iJPQgahKJm6HwqyfjqkZQUIVq+x3xKx36kbWWP
cl6AlPhDw9mL9HmpMpZnr8X/HdNt76cX4Otbdd0tzyR+JHScfxJalculrdxbpAfMbxHDsTNv6VDy
BpVAIhCnkvcFpvHe0+kpXbXyDDQhABUwWZRMT2KHFDTAFI5LB87b1jiFLcAksHT6Cr0Nig1cytgN
xfLq9goME2GOBiFziaGVkGikFBNSj1hbBVdqAzQliG69q9bxCbwT0HPSIVKjfHfpo2tgbAi5WTfl
XhDPjU3CLEvh9Sttw86BGP0NU2DnITI2IQTloa8ecIVHFZZxvmO7tRC/wsCCNWeGlSfb43G7ggwl
KAzKBA1Jvitj3il2Y+xcOAbuz1rF9GfMlumfHmzxv6XrbmuW8Hb4j1MCgqb252D74/6/gi3R0mTu
SqgO8E0nTP8SJQouNVYaWFQw9S3qjL+FW/Da4K6/nbW+B7Z/S7VU3L+YytZJkYTc4G+kWsa36vBP
8gDn34duiVTs8MtZSFXt2tHOth1Z9e4Cl6sdpXv0VqvyyhokaPJEGlDCEaEULLVZHoxZxuRiIIG1
p1rTuwr+iUoM2fr2VatjQtf95l9bdD/UKcFX35anAh14WQI/pFPLA7a4V9BetF4aIHBt0NN6dF7W
hTIoQGn76iZ4b4dWSN5Ewe7RUWujj0imwg74DqskoAN4Dk2dRiFrH9rmioqJIKDRFiTru2hU+Iwx
hT5WxyjnszWiikhpkfop39E1pP7K/6yp1NPIB8lt+HlKkvNGGfOJcY7+XGDfBfanuU6oiOo+Fbcx
cQJgj7gnbUkKtSRDKNeUNZmjBvQMxBzrOT/ntxTcVB6GgiNZiICvcXy44vAksKrA0OaDKq5h78MU
or9JkS/oVu2Uo0FpNP/Xy+ZR2iUv9bWK4UXzsnnijMoq2Sq/osxav5Kncl8qo/pGWSNxSoBHbM1M
YIVO3ZRXm2xLaB5R/crRkQUjFlhyDHiQcK5EvKOWxfBnwL88NPfi/AIvF3kZ01rSlgFgV3lDFb4z
3hq8hYTR2SPQFjYte7qcg2RlLaxFbdNDMREGRHemPmECcyVgkngd51EePWPCEuy3Mad8oS1ezvZQ
bf16VfSn+E43ropSbqr7BQTp1KcW1zmjltKohbUKDaNxOhZJqhw9l8rywki2NlWWjp8NcTmaX17K
F5KHJ0KEG6J5nGcDHH7rQ0JVnqWVVwuMGX0sfxwQHEyCXKJsCa61wWQDhRhz659cf5fAfiXPQq0K
eZQuMLBMEEwn+v6iRWw0wdNFv7fKHhjd5tHJpzG6EcpwxhOFyyhJHcZACOAfmvBILkJWUzvkHR9o
/mZz9YB5x9TdOm5KNECTZ302C6HOJ8LtSbY8Sly4QU+JAd++E3dXKBY1H88jUjDW5e+1++I3w+cb
WdWwWTAC8HwVmj8yJqFFI4pSl8t33E+ZQEMu+USsqBKw1ou7E6oVyMxe9Vqz56H9BlCKD7JIXWVk
rGg80aLaY+w0e+aEPYhTt2kGsBTTJOCsc95QPSK8mmtzrUY5tDfhoiJkmPIKNWbDxs5Ch9nI8V1m
SF2n8Nuv6seF4KXQBUG5WNZjQ8j32VakO1F05HXQmTA9dnwjTpS1Ih6WMbA4VINMBwRGfI1o/v2r
Q0wX2QL3bSCZGVzcBBDMlTqjWz2mxUY6TTMWDb4+rZOF88Bh0q3n10Ux+TLPilc2rV9+0tUWKJWb
swaWJzWhroVabJXBg2bGkPYvH3SsWnUmA4SFaYZTGZ9uiqtwoYN6SMPVO4US/d/EWJ7LV41GttOy
y8G7Qm3xyW2ihUSv+EwNhMD/mubNu4pRdskE4PX6D4+nOuI1rJfQ48N7+y/xVMjx/hhP/3D/X/FU
sx3BMvkfNz7u+SueIpmzyZZpEIr8lRz1VzwVYGnd0RU4r6Lm+Xv6SkJLDCbufxc1/1Y81cUM9p9K
l78OHUeqn/H0eJOt+7l07Ai3lYm5ucJbu4gWkT5p+TR4ANhw3MNo/nKg+0U2CM4ArBUTKGQXNDmS
ADAVRvWAiQd8b25O2lJPxtws+Twhb5CH6dG9xdyacicNKzJRfsctLzsS0CO36maXnWXNGmlR7PCK
p+6J9onf0CbjlqSqpKMQBkTXC58TadTRpnEG8pv8xiMLN3t5DYEKkdPz9SEy2zpIgEWV8JBHSSdu
Sq/ToCCGK3T3wcrbzGfYomNGBNiEiJJssbnH/k30BdslYfZbKHQkDnEbIhme9zDbiY9lkKkhmSbL
Ix5tNC21wBJKH0P4Hmj4+Xgk0Bx32084abxCRfMhLo3E65ZJx/GdC1s55jx5/BhclBJ9I5pG2lxd
Kq/Wh/oILDDJ1UijNWa/PiGsnE7DtlohpjOADmUHz4H21Ei0DAMHg+zLNaipnQKspwmKKczt5TyF
W3ELGnIk2BpO9ESe8PQbkwFyhC5YANVrnbhnBDj8MRPYSJNLOQOyAkmJHoZGdbnkNdeDjqpntWes
EMlhQteoZZ1kNYOOXaNiIWKjm6y9m0/pEW2bMOxo/QmRwE9D3ZVpinZQa65T9YtnV4LOu+MDfxDm
zfd3AQnHVh4l+ocaXUYo1SlyCjeIYsRCzfwAjDfcHnqczgvshpG/Y/d0Q7qP60J0hSlXQ6arfWFm
fwK6qS2LUyx9sgvoP4RH1iW8hIx2axPs8/BLGFIc1il5J0depLTAcBBXLCembGkmAV6m6NoJZd20
TQoXniFT4kwQYHRaRXl9ZLqeMfb5ffTZNiN1LWT1+BrzBMLIEBUX9coxmxWxU6HRyXv+oMQyvPTI
28mJ5tXgvfdxB2NmfYKb1ellfnzpLNfiui7caz+nno4XAXyAw6VlxORA29Da0EXUhC+aPKlgvb4w
L9GQ3A36PNBMj/ywp5EAfiYtFzYGGGSk1LXnz2doEHQBp0h+lnLzmxKcnIxJbyxJYj1BB6CQXerB
4bsnRtOMrJakiy8ce15xXrTgLH8e2eaAIFYPGFwzv8lps/CdMiMcrro5jTWRB9NTyOktbLT79p+d
fqH7ECVJm7kwnezqP6ZfYrLrT+Hi5/1/hQsV71bdJiio35SL38MFjFJcBVWeGPugn0NhsCoUxrrB
aX2Pkv0eLsjKNIbJNNI65W9CTLE3+qtw8e9Dh5n6M1w42lU9Pe2ccDFLsURV1YGVIpA8D9O9lLFJ
7X1GftLEZ+mtFlTjLnbUt54Ngg1jAWSCRVREk1PLHmRrUtgLFKfxuyJQ1bUtQ0z0+NnhJgYbuOrZ
zbX9m6Z4URlYB0DOXP5MXxBVsM2Cy4PRyfCojsWUOLU3BrwpLaJQfD4rUrkK3lKPH0nqAXhBkTKF
BorXniW8wjIt7ABonjwz36VgsR1PeQXVOy9O03tD+hI8rl46cphJw2DuOThqg6M1TKA+oBcoXWat
IMzIzYeMcTPTDQ+2ec/BCLsupMoEojoPsBKXkgfx6+S2meMa2hJmg3KCMELr3xngeVLc42cd3fIQ
JabM3FGPkBypONREN7+OoCuCBnKzrcDsYLNUk5xStgW7iXzXGpYHooi54Zse9mp1ipK9Em3P2OB8
5I8g2Zu4MyyKiwWAURpdTF+uljYWCcWw5HFEPkWYAs/KekUaWA71+7ZdFofzEh16QtBpQaevqn6C
JNbCC3bEQlfJm9voEhvbenkB1Tg8DhHNr25R6trBdaU92OXOIHUxl+Yw1w5/NeNdQhWL/w19s2xT
koo7k1sdpvdqUhuAt1qA7IC4s3t8tUJp0p2HSqd6wg5HpM4Vf6fVrsfS/b4tZIh8eMQv7p0YsoVS
dU9kCLZdZHu6jYxWMSJ6UTXG1AXt1IQzd4e++oFqyLco/GHZZFXDts6nnXocas/xOa6KuQm+ME81
LqgXjiex9ZlcNuFaFpbweqRWz/HazoFJZqehpm2eDWRC7GqemG2UYXYbhqCGqpfqXU289g4eY62+
F2/3Et1zOym7AeDNa4BBTGhDIXpE5WCPi8yw9xhlR6mn7wSFrHO1YRdTmuNnHfLTaodjOEC2Cgrh
ETpngJXCI8asgYn+e9jeFldrqTx958v54itJW+inJaApmnWd/spPHsmgK0J+LnwYMm53a4ZUET6g
LeH46z6iy1IPrsfh+eNxWzz9KqqQKO6uhn9cIjJE+jpo5OheuXLgbh7NwNy1Y5SzgtOE6jSuNzmT
k7PT4oggaAHFY4G5VjqT5o+XZGkvKxTKH9JH2AB8kd3n/HTykIgn+P98tPhvHfHQU0eAwlc3tPnN
DCPGS8dxs48EX3pxH6PjhukBbCHydwcH8kH6xcYy/zqjknqDVceJ1UlRnhqSjDToev+Op6FRB3VL
08VA8px+ZDssCJn0i5sFwFaRbtohGVwyAvFKnqtt8N9BnIOsA9sTGn9lz8A6M3jkmNqG5JNyJXa8
dT+51GMyQaqRwLztEaa69sgM70M9LBcX2tZnkAb4HQ/EuH3h9xH6TxekV1BM71sWkGJw2pfTftyP
nVh489LPvSHLhuPLFLs6NgPZ672nb8Rl9SHYKhaCfO9uuPmLrccO++kQOCszGyVtG1SpDDKqmUfC
3WuiGXrbWW8ohSbdArBXmATy/DJS5wmjrGZkRtY0m9xDiv9RM2pG0jT/tOew1ByG1ebS1H69v9/f
l1k1UIb2qnMp45MDK76BcyokdDhBDLHeZ8yUIeEpNn2Ygvwf/LPDPFIWwZTE4IKs67+EeY0y7B/D
/B/u/yvMw7A0EW1C3PrWlP4e5jXGqeh0Kv/qd/7ICumu6rJgcFlsEX4CLvHmUJG9YvBO9fbvmQez
q/iLMP/boWtiG/BbldW83pPUvBHm7Q1DRuW4gQgpu6XqqQwUAOCPL6zVzIAzV8HoNcVM/+7pQ5ES
1J5Bw0uY892D0VYYbALYAMXaiCscowQ0h3Rehgz7uJex6MpdpAnhrtuZE5ES0ph3yUN9TfMMZF1k
mzTsv+cYiE01MKSAaKllS9pJKjJQNgDzapvuaUz2i355Rog3rixi4xN4zJPaL0xl/Yx/NwJOSl+M
Xw/KnTSqD+Rq7eI5a+a6wmA686uIekKAWP0191GyklrSxyXt1JHIkmF2szTPQpKewN5I4cPVZgaG
XNQw5ccF7kzjaZJ71RmoxIOtmTqJOQvOcX8C+RuqhpdWFuCW57iheaPmHuGqa+fn7kryEaaOf/aN
sN8krChbEIWzI7Z7M07Krl4x8gxF04R3V2PdHFxk73L2rffrG79QzZBe6ZUJ/Nw7+fYL6yq933f7
HcPS8mA+Meads+Og/8ga2mx6fWO+mMjNVXZKg/uXCVsjiXGMuFKZbZoNrujFNq8mkC7B0sy6M4sl
ZkKMnGUbbshgLGpaBCwkt4FBc+raRoOsXJesz+gyWi/LBk9jZDFpNMSykYvlOkD1TgLqHO5jsdMT
ezsVt/gkzsJ6DopvmoZJrMO6Khcl7u1Zdh3jfVFwLWhNaJEINeS9UmSexpAwsKTIdbczXNf1G1+d
lXh10Ak7CBVfrA7t4Hut71CE8MVGyG5oRVn7x7yd8e4BatnlTkz3EPf2LMywXKejqS9vjWujEbS3
Mg6xDFbNLb+f69DuRSmQwiN/+OI7SrQrY0MZUCzlDGVv8P69L/he+ACLCuWM26HVIYaIkqrk0SrM
6HDRNyS88Hf3VgUYynM3pDQkUnREq1A9jtP2u5Z4po9HSUHIFbkzIigMtEMWfYqN5wPFzw6WCiFE
dMV4ivOBEeqxiggSLcy4CNvoCOBtcGEobKs2Q10fS5jczNtIHt/42w7uS2JfHZPV0eiL6EOzQS4Y
QxTbTphG8/6LdjZ7Q0RL4JChzFSeExbUl1/T9/Lk3VuXqkP1Xk7Oq+cmYxRaTBBHgGOneTIyz9Gp
CYErnkGNsd0JpbU6RedzDZmrQ5ODAg5pM1R7mhvPMIFAjeD1wId1ZE4J+wuKkzcIoUBub+4JGCiM
nlfzBNGV/c5gBLLH4p2qXoByrvrR1ZwgQz19djgC21vDcJ9KkPiP0ldwwF3/w2OVqim6qqkO2JD/
FqtsSpx/ilU/7/8rVqGiVEGRYVyPL5Ro+/2qYGpCeQOvUbG+W4I/KphEKTJFIM46BnjExt86guC/
qHySP2saPMe/0xG0zL9KSWGm/c9LJ6j+jFVW+0zOcpkBlf3qDsqBJLBWB6CvGibIBvCPFTgNEPGR
NyPSd3Mx32Bvn85Mfi5lypNAvlYobS5MPPm3L+2AmQW6c4DL2aBeZ1i3Mej48Zji1FHMT3Om4Zjn
RNCy4Bkw0bBUEkpm8p4YMCAlb/ZXEpsK7njhym1UMpmPxs6hSZkxZYRE/ZNfnxPv3HHR8+VVmK57
52EyP66um+MsYcJWbNu+d2x4NITVsFilMV5qsxvwkRIVPeVKzP5QUQxO3jG4e88dQsZpW/hUjYKk
QmwQFI7QmSIUnSnt6N4HDGB8qTG5s/klb+t1x7ADXa1ZumBvyLO7jEbRQ5IgfrD109grPkepn/kV
vcQmImwxCDfX4zvF1+fMJHovnNlxzXk2Ds/DA2Y0xU0ySjSuT54Y329gWKmgsdO/ZLKaSQN5uj2/
m0tnnq9WeZDu4nRnsI48oCC/k0WQUVQvz1cVOwF4aqL1VUZK0G6lXbtPazcdCZdcPUyhcQ2EFf1I
K1ztORdjvLflhzb/EH6iZPRkD8qrMumGrJjslTExGLGjNzYpE9LDfngtkY+Cl+JfMUvafVC8y0PT
BWrCH8qQ4Z1didjEsCf/ZtKbeJTwwseU0+bX6T26R7KPkZarI26U6qHzft3cNkp4Gz7e2qUVAs40
oDc2Awdccwal7bi2VuWOKRJUiAYeVjD8nXGxY/j6K2MYEs8QitrnFxIfOLSUIM4yJ4JBZePjQxql
kts2NMgYM872VeuVl0BPI+NdWqmLkeDc98ueisZSOAPIi/O+2vc+EFCqCvvb/jgvx8U4I2BfIPu2
CyaqQWIcP8PHeyG6TLeXW3gFAs1gI53NScKpP3/dD+lWf5OHx0iZHSOUZpi0w30BO2fBqHCB6tow
xRywEYMv5zULpHmxMV5ZntPBLaS6wqKsxzRpB4L/lk9vW/YBkqC4OdUEQxDeAYxtaYK+H7VNykaj
fT1dwNy53ch5zDG3qbDHpcgcVjmEC+w+MLMKBTKFgi1ET81D66QAH/HI7+80zUXzPSWJHKUDPkip
zxjTKFtch9XwyHZtcB2eGS94P7fhdYPf6pWqfzUorDjP5xVqH54qz4dndZS1kyMJXedmx89j5VfZ
x7P9fNKB7SRglLgm1quOFqxlTM6brI0aeXD+hAN9nZjSIMv9/FPsz5ihmKdK3ALx+GJg3O04lRLm
BtjJBs/wDLUQL0yyxlmeE+EHteKayshQmCtHSYr7xxa5VjVY3N5v79ZrMrXmNjkbE9fz02dClHyM
rOgxuoXUiKZGZNA5cMbK/Iy1AyeVD5iy4pP51hzsN/rymSM6/OqFyahmTodCAbj5lSneJTzin6nH
xcuDyee7wLOWwEKNj/uY+QisPrOQ0ZtRNqLHjoiMBke75M3BLaiaFnPtQG1NmnFRz+HYY3gnrHIY
j6cLf0TTlvMBwqx4US2MEKwgwl8UaA7Z85gjQhZxRXTeY188/JcQABWACiVxaO8pNCnrashzIhXg
w0jBfkMJSsp5hzn4ZyQ6/l5CiSoXlSgNmtIDjm7wKG57e5ZgVgygvmZVwrOou/iKiSoqz+LbMXFL
RvBfKPwHwriGFurEwC7tlkx0FB6P207GGC6P+kChL3w7KZM2mXTppIIAo0oj5/J5qphxRq2oU4sk
ueGUru+2Oe53rU1tMX87SX5+bwd8wCo7lpA5bjtcjIO8GjYTzfAoAekl0Czv0QZOFhmoPm5k3INq
le6tmb5I6bHM1LDbkd90Gz0E/I21kxEWJAYtqCAjUnLvwS7XhAdckkEoBiMzHUlFEbs2KYbdTFUM
nkk7+CcjCXmSjJxJShArcFfn4V2tq8sfnpRb3LURx9Ma+yc8+83lSqrAkZ18EjxabLe4ea0NXPsG
99d/9jaKrqqJYEkh7bfplv7Hyr7BZuSP26g/3P+3bZQGZFuXSe+/N1I/tlEy1QBD4y9R2v+R8jvg
YDVkXn/BX4XViq+mBdZVN4y/t43SHbZxf2oE/zp0bDd+bqNsTVMls2SGheHkOltenDxSpZdTlkUQ
UOGTQjK9k101zDMe95BNL/UCFOvF2VDq5w9DiOpbzYTogZaryRQhrk+XLYmEQR+pBcJMA5fSqvp2
Yj0wN5ddHpOjDKtPgJCjC5TD9+48OPTzK1IfEj5FdrNNN8pibXRznRf183hgaBIBKdAz9lykjeW6
pg5hYyZbgjMD5yIIL2i1XmpkWmwsqoEMWzGHq1DMFCgVfvrWvRjk48U7mp10IC1Pq+cIlJtbZ36b
Il5CUQSfFd7jw7dtT7lRXPbAJL0+9k9ErGz86Fpoa4f1QaN6DxAV7ijaY/qnQFXsuImOQKe2DA34
7SQdsKQRglj3j7ML4BlpYLASKz6+BohmKSxfiVxOIGEW8uhcFESM+gwE8cFK3Ke6V62xeg3uiuvo
s6z1FazmH7Mrs3PYOyJNOUaM9yJKkzftW1owIx525NYY52CVBsKWIQmaz5NWC1ia74g00UP5zst1
c6qH3Q2CKm1OUOFevoEhrp6w+xrIF4Q8A72Nu3qkmuNHO+h6z2KzPFbeBJ0U/oJLuBw69EAPj6D4
ugLEpKmIweNlcBX4OUq3cLAt7zQt9slzjhlmevRZFjP2Q2cjZv7fVHBDCzO86oPjlKrtcV9iZVkK
p0xnYr3ddh00s5RS9MR5k96oPShPfCpn1oLhEfVgLShc8GDSJI+UYYUx/S0bqvKo1Gan9ydeScjK
sRt9sRnVQNz8/cf8uEmDtItv5yW3fKDcRpC8AxnQOjSVT8Bj2akx25kybGqCvXSPN5T4lVsLlZlA
davJ5DjtllyVxlXA0voPZSHP9NVpb1AiIsMgGVBjTMh4tK3oOjhMrZ6/OkOw6tLoxVkYvX/jgt0x
q1+NBYUQzS4jn0cZgJir4ml1DGR1JSdUbeC3YdFcj+700FrX8uvwCQ7nnQtHlgZyF+d4GdH9N2b9
Y/ZQgyf2V/rgzMck9+lMjaj0LBRnUSF0HhiYHHHFqriVXbk6pQLzON7lvJL8e5l794a9oyuH1OCt
r028KeJT4cMVg0m3vtZ+7vF/UFK5u2Qxc1jns/6mtfdxqUR8xBnKRlBx9bPqHY1IvyhccyOGHz7K
Cw66eFnQf4IGwj5xTb3j20/tfCis1b9KJGKkBlk1l6/Mp/bKXHrTufIbBTkLw3uG1pvRcyUhFxN2
sLGBiW/XADBrkZ0jkc5OK7y9mGRQJ5Xh7I3aoUltzpla4H59x8DSS9+BTLwuNA2IKSp8hCWIMarz
6O7EykpZ2cBIfGobjMWtWbRKRG+iO8DTo23uIxt6IBNFCJ1ph6tIzygGGdlNjJAig5O3QqvMbJUo
BT3+4bVxk+Y3bWdRwzb/W71BDOD8KVD+vP9vgVK1GSDFGoJu9x+cqEVTXBQPZJN/hP/1L8WU7SiA
yGmBM4OjWD8UUzZRVWHgh3oEVp9/q97gKH9Vb/j10hFJ/wyUmdRIR7PpUCAb5KKNEcrOUJVi+PbZ
KpMjnNS0claexpeqjdAbk89qLUWyoWrszMf+kbwY+pKhGafHeRDWznl7QptjD6snrWq83e4ZqtsB
Ga6i0FkE+STrgRLiMpRMnBV5gjo4W94tj0mxq8uncx9qVuPD/moA1SRzdr958nIut4ifu6OOy9Cq
///cnddy62a6bZ8ILuRwSwTmnCTeoJSIRORAEE9/BpaPy257793Vt12tXvIKkhh/fGHOMbOlGHL9
5mBwQqaznyL0SP6GohC5y6Q/pqBItZVImX7oTymKJkbaX5/8JQLn6pguKqS7jAvQoBa4yiXC0uAM
BYt0nU7z9cCFDsrETGZUoHn6YozhZPDb44cnRQJ4o5fLBEZMws72FEhqTEcQL4I9QMm0I7F3g+oG
k2nmpItsG93ys7/rPkfyqnR9HGOP8Ew+99f8h/Yp3NJPcfH2513NiGFCg0UmJb/mdjc46Q98JFo8
4RAsgn16zs/R7XGsz5n3WhtLaRUAhoBQ4I3RGxpDE3P/vIsLfW8czZu+TrkcrRqvdmsWGoM3ePXl
eSeShm6+PITfDSwLdUz85PERro9tck7PY6GxHamlzY6eafm8hLvHiWHMRwRkaDOywNg/bEfsl7WN
DjdSIbERToBgYCjiBy7hJa7EjUTCHuHVq3HmZN5DhF6ki2fvz2jN8Kl6b57T8EtZtmttFb4Bk9qP
UyD9A+fiutkVdGi/g+00L5jlh+rUzYG+2oyJEJvbhVfbLBOYdYQJUC7ZHVYmEV7i5TZ+UeKmi3ra
HUeiFq1XsxvmyL+SGX4mNFzlhNEVJclAgFU+nWNJsXWbCclcckg2fzjlvjtqqwRtXXp+bsQP+RK/
y5eBh8kfAM+BOJvqHeyu6UHdqZptIo0IJgyaxotZTPrRxMfCDwZ0T6bFVrsW0HStK+hV4l3zA1es
npcMoZl0euDqixUwO3xyMXh55nWe5KB2P77O+b5d8wQfTdZRj6hk4oRlhY+f9PZA00czzoIZciyn
PThWhhiMVqAnvOfnx9H4FK76Dx0mj8KaUA/eO+/6e/u0f7qZsBE2vJgkGBOIvAbqIHpKVy7QbB/r
1z4ywCRM1GAMOqfKmlbbcl9t63XCSxjeCnyysYse/KnVvRmosTY1s6MO/t+nwdOQALyghz3UpNnS
A88YKp7C3bq+mAD6jGN698/iXjmaa3SSnrq/NB6RcisS5RhEVfPnpZ9322TPHIXZBy//8d3SL2P+
KL9RFFLwmfoYpgYO7bnpV/6+viQHmnimmeJl4LOyAvSkfWpXZZkd031xFM/DPOKJR4++ky+MhBh9
ArdV4LJOkt5B75fnUNX9jT9ldzIbC9zMo8C1KZ+v6M2occ0n85BoH914sBjSxbwRWV1tcwabzGXX
MJrfkylPAxB6au9bcit7QuNKm9SGsRRGs3YcX3jxe/zOkZjN28NoYjDO8imLsT28PaEAB16uvWCa
sxp/ODVytMyOcD0yb/rQOD7enjiL0I9zZj3PYJ0MYQeEqhpuZgeIlhViO6UOAy6liME8fV2HLp4r
8r4NprnHEn/UOCDptqYlJSe6bxXJ62jrbVYhzBX0EUCeSAoTmJa9pbtm021epwWqAdLDaV7Y7YuL
xPiwfljrCMmPMsCc5v/CBbRucnpshntcSi7c61cXfDW6iI1MJ67L7bKpD++rumT+Jp8PdwmlRyPL
OKiaY7g3kRYdHlNhJaxUqBsxu8jChWA4ireRb/uO8l5eWZVoU+0dzZUL1+bbsKbmXFtZb3jkFOJk
Dky8GdBFj7cRxkWfQcgscabi5LXEX0X/f6xsRDLrmCjXYZuOqcCj3jZ3q3ZGtRXc/Z/WvGqyXZLj
nG06dIL4JzCFranQ+JynS/6y65ZIn1D8ohaOH/azWtEAwothLsx/hNGKv8VmOhpi6QPv/XbI15Db
9DPyWPXBdiv9Gkuwn8ebddHuxg8PZ7vtaWUUb3QEzPJuyUKPBRZegYTDrPSCh82v55orH8b00bfG
N4AezI0iUwF2MG8QdscUs5ldGLjoqTq5XgPUF/m1PdK/+VcKvOUznOSodXvcdqOHnAKPX7G68x3T
L4SS4hg/wO3BqMbP5HtS+GnPbWFeky/cgw+XpR3YnGIhwysa9kO644ukNfx+bhZrQiC3ECjZwsV4
NmiLFka4r79jlEEh+iC0xOQQxzNYAqt+o64gxYy7TNaKPXRo7jCSTIAx3CSihxnyA3cCjLp+btk6
0o7z4qO/FpjxIDDh6pwTNWfr6Pvl5X/xFIeUd/JzJH41wYzI//cUx2S68rfi9J9f/0dxav5GhLyE
9p6QMu33CvSPZZj5G3+gUJgq4i87+l+mOOZvIrwb2FyUrKNC889dmAE8d0y0V02NDdu4JvsP3HGS
yj371yHOv95y5W9mdCXxH62u5cHCLLTsIBpPSlSF3Z2b6jNdANEBgiqCBvvSmpnVkARTaeD3ITu0
3ba2rBl9epVb0DqtWRXlule0kuQ1eqEP9pAovejqQT7gPsLmxwWgk0papjLZvNRQH6AYPkHRF5Uy
QD7NI4CoTQXXSXSz5vKK9d7pU0rLZMjPslRN4+z1FWbWTC9NN9DByIf9k1AeEzdegIAsFyatiCe+
tJpbOaTfVkRzr/l9dCiFUoYvqVbzJoBe+DRcYcinIv12VEYMvVs6/uDDUtAzVQHgiQqsr++LEytM
zkaW+24O0W2ay4dCFUGNpLntg4qZNabCBslPYudpGZtHzzs3ENMdE16vagm27ttu9eTkFfwEQoq1
0UwDZnsYp7shTNw2OfnCi6CZEKjHo44YVAs9hMAkHoUKBXHMVuzpdal9SY/XrHmIc8HPCeAqjUXa
IhFNwpo0gyZcoEQHnu8rl2Y83gsw7zHHucRGseaMMYPOzoZ6phv+Z9i2RLI1J02Vv0JxcF4vYZrE
yZfFzsIq4luvQD/u80sv1oe0YSQlBxfmjNQMjAeybFbX1rtvFZeKdJshbwmsNJ2kNdb5o34rM4BK
AydvkUSfapEcI0GfJjXathqfvIqELDJ0htMtYjVUDjXLnle6MWMwImb1mhtqN8274L/5CIIIhFjL
GMGBo1323zmKxnfyP/rjf/36P44g7Tdx3JzD2EAIZqD5/usgmWExuSD/ACHR+45fMG7Jxx3+n+eP
9Ru4ItxEEhGN/Ae38z85fyR9PGD+bs9lIA14SZRFsEwcgn8VjjWq1GRq7BtzMQw8Q8zH/YQb3NFT
6fsY4sJYzLKqqsiFOsuED0pf8NwoVcnhGUDJ1dNIeVN/FGrvdlkaV/XhOw/xOym9aFL4HqfohFXr
lAlrP1N/2lu598Kvdo/8i8YXRfHLBpw9sujshpNP6L1KK/ev+pBkw1qrF1k5H8SLpX6OhqJn5YIZ
5OlbG+a61nHlwMgYhD3R7SM3g4aw1R3TYqM0f7EfKeyhnFFTk4v6pPHD+8tokzEhq/MjkyuDyzBT
KIO0ev6pBbdBXSLlbM6VtYgLlkNMuxQ0afkaM1Byl7E3MvTtX7yzrs3zqmeXGCn5y5H7Qxh8o2Pm
+DsXz4nqL9Xo5MNKU3ca37kyiV9Hb4bGAElbTfm4JxwrMqGS08VMdXGWWnZ+CN9fDK+7acoKFhKe
6KSJo4ezLp8/w0UuHFras1Hnjvzr2Cfrh2/3WKMNr+FwYraASKeaCcQtmOfXc/kY5jmydcPc+DRx
enSLOQmqYW09e7iQHykb6yK/Ev+gxbgeTxqU6Oj0pFPuhNw1Nl13GW+ega66cox8UdDVGR0Rj1Jg
h55UTovC3ITt5hlPe3XOnDNrlg/21kZsv16Lup9YaAOF93Qf0xSmNOR6GMFPBPUIIiiZDXDU6/eg
u/jSh6zNDaa0ikEm3DKCeqK1Lv5uJaRhfU1GNLawMvOvirvxwmUwbvmj9sN8UAJyeZFYRz/NN03c
aI+zTyCjgi5MZQ7dKp097EfqHj3mQJUNYsHqBDtFvTz0dznnMrIxe1tFkt6vSWSk9i57kBSuNfkc
15+T7rmTJtsbW+UbrQQShp+dSZgDGg4664n+YQ6uyXjiIR9ewalKTynowWgRGPY2e+IbdbLRjWMu
Mv1COR8MH414bXQ3Ez1a0JgAj+eu1+Ysog1jUhvnBJFYlDNKCMaC/y7TFiaLhmF6NZNfm1YTTxqS
De0t5rKSHFtZnjXZA9w9E3QDRbzY9B5Xt4lQ61Oinl8CmPptrgafw1AcFGkRiHCagor0UN54lrZ8
emI1a8atsZDMxi+SUskd0Aki6i+oSA0Q7l/V3Ty+vszCtDN+Vh5rU1RftbyKSAkHV42tVZLYiTIw
5t1bPfE9uTnCBE+0Pqr68/lmpVMAUhV8evdVnEx02JjbaFTxlGDvNhi0gf9/eGJ0TiF87nAc8Hpl
SUERoW5zlAxwPI3PJ7k76MXku5YchQa987DmT8u5zvCpWTxNwMUzPXBra/ukt8ZhLCnzsrVjPrGo
CMo1v6lr1xVRepJzQrPKA6rtk8oxwborIAs5D1YFVt39ZBJMU5UBNFJKflpmbfhhGpEBWoskMPsp
X/S/1qbMYuADTpPvmuBp66QcI9qsV4q/C0KG2meh+BJuT4+u/LUoeMW/ME+4r8mYvwEZzIGmvmou
4eE9nafzp5esWI04CvZv+YvywBtZ3Ba+g1H+30+ti6/aJhsu5jr6hFyyuezBe57LMCJHLuRjQzmy
45B0sVEslXN7zMlKnDQ/qP73kRc4d2ser+vlPmigx/zOs+Mk7N+FFZqQX2I+FJG0MF8DaXs8H8h5
EIiirWebYDh4Cx6H4aN7TIkI6c4ZnMxP4d0/qAdlp25ajjzkjiS/jh4ZC4soeOgv/6wPE3GD4QU7
QfSJuQU3/Fv15u91lMK8eXizHZAKbXUOVgLL3OfSPAjv+ZZzUvphHsRbAbs5JtUtBBgfDtxemHNj
yyWFzUZeK6hp5BHCtAnX0VH/9K8SRMrs1pzhvRzjRTG9P68586xP4bsu3DhY4B4STsj2cTyobPdy
WyDhJPJIPbXetXe29ngHcUeKeyj/DcNgXj1MT4htG2zj5ZFlxVSRoXB0kdetrTnRdXiykbOF3DNR
8sT2KJHW+AYj+KkFGZ1fmCnWXi7O1AVfPSDnIqwJ0TWykZF2MR0V1QSvoJP8Nl3pXl0ASBdsjNAR
BKcckwKiV+gJu2c7ZdpRh27x/JA01MSzDP7aSru3q+i7+bDu4cyfPFNPoAUVV78kpfShnnhqd4hT
aYe1LZQNZJw44GuXJ0iuPjWH66dEVOAIPMogyf/ScL0WajpteBu3ZBaOWRnmHigTeHjTLoLp6y7y
yKCP6q8EdF0shKf39i4cMXHxkA1fhBj0XyFF78hMNOGqjbsZeo7RY0wgBCk6UHmv2JHxSNDk0wFX
tl9PlO8GDBSM+2xVP7+wY5m2glCGJBtUMofSclhdydAP4B6P1ql6wcoJk3HObxFPIMVCSuOWLtML
PpCxjw6xSXC1GG7w1l5UjwNrp5x7QCkSTdl16fhVD2TZeFXj4ADDw1GSNuAyp5o9hEmnjMqp4Ztb
z5rp8dYjj8O8OaIgkzuyEq5h3D0+FBaFF+4mKRBr9SavefVgl2ZDFWv2eJOUE1a3hTLOUXgYuA2v
abiiTmHYUi/kdXAftW28CxmnUJI0UGsxgmC/ArrMG2yqrn8ZkbGNqaWn7fhB0b14g4sygXZFWXYb
k0G0I6JcBePaW8z8mwEQ35sYieZNSzzz9mDVW3m8KdUFn4OEICB5j6qcIApm5+q+5LEbh5V81Wux
jFDc2NqRq3CLNju/oy9RtvwhcRUyuSa8sAU6Bpe39s3ChsowafNcoPQ3bzDO7uGwM/IT6nr2hTdB
t5nO9GQ3J0S7LGLkQeo1DmyVtzGJQ+Ys/VbfiFFmvTG4aeSQPUz2BdsHV7G5Li4JlmDgvk6LY55V
tm60Do+sP+x5DcR81wqoSsIaAmyknu4e/QbcVhABcjPR/bGzUB8LoFQHVhVS5IjrLKPzxSPk6sRU
J949IiyZNaZNUAdPcm/xHFHyIH3XvOg1q8Ib12aM8u7Jd34wDnvPd8MdP4fXmkUlKZTWuqRAGM3T
PA+wL0WHLX7Uu1lLeBzX2NdI4z6VtuAaktte9MVjF74Pq5bczWhy4kNgLc9MvVQdkmpOAxoI6q/v
L5RXGB3qF3FxvxJIvYBIggvZHjDgpJFzCaYDhOUSgNNsBHBos8i6ddwvlGQw6gzYT+YTMlN7BYHp
QYOZ6D5gzWXDfQtmJuf2wIFaQIPevLJTx6ZHs9yBOzRj4tXThbYuTr0sw18dUMBOHuXbkG7+i+dR
NIMAcREVGRr7R+3f4JqYBP2zGfzb1//ZDDKOgtKkKor0/zeif8yjtN/gLhHraDGT0n/H1v+5LDW0
kdVEq4gHSbH+pSE04OiS8wRVF/023eV/0BAi5v6f+sE/77rxN1WRXoqhpCmkE6nKW+H4uGkKGHYi
UlHFkZqpsc1jMpIXKftNZdzlQVxg/rDGKBDlG8mYJ925giYHCQZTDqZS+iYm4ZkkbsVMXz/wroc2
3DusrLyTK2XxtOavd1woQr4BOhoYM5wjxcu1XjMpWeB5UejEzKO4JUfXKJdav7MGBqdpP3m2L/ws
3wAguDaoax2q3YS6N9AZ+RNxI0w+S8Q9HEDw0VRkcja5O1s9dVjYFYOH2rfSfrpVceqJo1ZPEid1
sOxmWjkVGPtDz8YPfS5vbF76k4DmRHb8RbfN9wlT6PdAnWRUK5Q+MduWUYdjZI62sewOhSYYRzsO
PVOEluQCa2PXgdlV3MYXaZ++vXaP61OYFJ8qSL98VLjGR+WTrQ7jdpgY53QhLRHIshVFbP4zr9Er
l4Gt5+N6CKnTVib6Y9dtqy3LLRqaZB8s+JcqRK1Nc1XRv57TvXANaHWR6WxhHFlr5UZuMcA9Ni+D
tRSfbPsg0IrzYMoGBhRsohwS5DTRMhvRVK+NdCKP52fAeplx3JvrClQCq0TjmD9I2Xkhcnbit6dc
fieUbP1B8Jc5QqrgkS2LCv+YkdhfrwJ4FLkDN0Q0pgw9IeCxQo02CqfRI8WketBfVReL/Xi1aVi8
ypjKdhY71GyvlavGdEzNbbRjGK9DLDnVIuiWtQ5rd5IRWzC8F+KiUpcwwh8gncDQAzROlwhA+BN8
Q4q6KLFTPpavYSk/KbzbXck6Nl74EaB4yoP3DqL9ugPCDvmfEec7dKDILbhCabeWVT7S3jzyNG1n
dTyZzPSqM0pv32NEQQjxIyo8ucLtxoKhexdVx+f+PyyM3RjrOEj1eD9ERA+QL3Dp4+l/9zmK7ZEz
VNJkjo1/N1STUKX8faj2t6//8xwlEg94LaNf+LW/JJh/OUeRWSp/mC7/JjpheMbRLMqWYSIZ/etg
zZC5kTBmLbLsyCT5T85RCXfn/3CQ/uW26+hb/jpYqx6B8QxFBms9G6n9kJ/wWhAPVzQLjdk1Rg3G
bPEc/kI1bAQw3e8Bgopgyb6IOZcQzmXUx17cAiSNzyZcKKG1VUpUvzKpDlrWg/RRsBp9wc37wNWN
xJNkZZnrE7mN3GDgUMr3RYD6MBoh5/QBF2lXxOJZorLT86voEx7/LBbhS9p08nflDAIC855twkpr
AMToxab366lAr6KZZPk+3vxDHyDiMgVUkSyl5WwzDt7kqViXq97KlmGpLkI8mhZpqY2/IH4M3VbI
VEKuGP9VsBD0cjOg35NFa250EPM4tZiL2750ChOOr+61UqSP9rlKcpm1HlkTGoC8OvRiYSHHhI2j
WjTo5k3Drf1DS+Lkkx5HD2YtcpJ0XauTgpFe4vbQ8rq97B+4RiW2VLNT7RdQAVofwB2LVW3nfyPX
7M33Jy7HWZ/PUB2kZxw0NEf8ALKF/VOl+05ruJzx2awbxeIvYZEnGdXklWykSA1tYxAmQkbQoFuy
RsgWrTAtOPMooL5Duu2nXajb6nNElpG3CeWNknecQKxkT7mTlug/bt1Ff6OjC3bEKa2svfjGJEGk
JP8q7jKgc2zkrA5LeaMF5KBiXSTFdUsxyFK0d1luNtjg2xXHENOJh0M32ry/CNmKlrnkDa0XrLVN
JX1wj3OAAg9meoDG8hBENjsAW2KQB6YhSzbCS6f0byaKMq+fe/SlKjMuko7Jhngsuco8jjoH5YMx
U1FOm3qj95uIJofLjLlpmkllvpXsprCswsdThGLC3UX3lxMimDiVYMfbkrmG2h6xZbziMTBwFh5D
j4sWOiDMFVxNb8F+uMZb6VqvpVmyRxF8RBe8hMtEvkuzw0xERLKqAHLCXoBrZRSNcu0ssDJwr9Ml
Wy2ZHJPAad50eq6jCYuBzJBxhEhdO+ne1L1/4zmRLKecSp/Ys9jAKrZ1YCBoZ68XWcfMNp0ycLWb
1XNdLm+Cktp+CeW0xpp/16b0LCtQ86Dpm9kBwgccQvwLbKVWDKiuXCYJ8K1mkOyGDaNlfpPSBByw
aTH/ZUjo8lgP15KM6oeH1hljEFdU7LGrp2tBwGIEzXC09oLeKeZQnLI5cy0agsmbT5EzDiWFbE2h
he642wbB5Lneyu6jeI+1+zAgHltSeqU09KSQTONd8pjhKTB7BznXQMovq3/UFMRbDlMzHyYSk1xh
pLFE39XzLutXs1tFvAxQVv+UN94/gu+glEKxshNoGEiUP6XX+L2b3z65nTbViJXPlewNRQhynmnz
bQ68VWCJHOSPuHWrE4NiuqqBSyQT0Gnn8I63sQHN9B/g8sAVaJ1maHFSV5gYHtEeE8WTaf2hMcP0
J68M99o3oFC8f/VHMe8cCdXyKkvs8qxck4U0Q0KEOjrz2in+5Rn4r7FKQwtuGJB0vZc/k+eNj8r3
45VAoloXxw51+UcPKp4zaBZSz24VQr230ayahzva2mwZz60Zqoak+sRNuC0xWbnKilmlI3kdM5/w
0Dsp0DACGzjNCDEnRnEuUqtpaKi5J+qVmL8YRm7i0AJiFWQO3N6UPb6Ozjxa2a790o/1mypNgnm7
GjjTH04LGAJTdK96nQ212QP7iyXbWCe0l1/BvKomV2nPWymaEIWOPJkaDFwb1MVt/RZCymRGzCHh
Po25mjAR5JvymZ1A/YaqObzI29oZvwp5CH6fSwX6G+ffXt6WhAGW+CzXqLVv1rmk+ZzouxxelTL9
hdga1fxQuCB0cer1r3mRLkuM9IWt1PTC/N2XDu0ZDJcw7JsFJEgSn3/Q9oyoLSZsJ8ohL9HsFPuM
hWR6oq/AX620EZmMDLvyRlFwzpBb5AX+VTBRGTFZRO8IF8pRRo/id8MrnNacKnkWkqRdxeRc2gJQ
FMTmU3QrB2TuZTbyq5v7U7G5AfXjIJLVMxl12teazCuUS8D/x48SaqTP+/aFEl3mxhHjwL0jgaEf
f6u7qX8bK3TLwV1KczEplurcghEEOvarzFZywRtlo34TAy1VdghykxHW12MZXuGGohQh9wCVCOzl
H246d3G8a1CBpgjiSVy6MWRmHWHs5S/5CwF6cIpOTXLt79+aZudXYZVc5Q34FOZdjExX4kGZY5Fc
Mm+dPmeCU0wT57Evbr+moPJSnMWLcEG61DTYtktrDgLNCX/w2Bs8GDgPKMK91zJciDOpxfk3kVR0
6HaDUMZaNci7mMk4IrGT86jBwUEgt0M4UNw6vuTG6jEA7PKONDXsbUGYRaVbFV61Ju1j3e0ZQete
PWfabE3FX/TVHn7qsOFhzN3YtxXRhm46Rs8z8XefnrLQFkRJzkBGg1+JF+lWvmIb77GDXvOt/zn8
4GE4j2IadUVoBmKZ3/8lGSMMcBWUjseS5c0Mr2li4lOfcOVNE1vFhffpfyI0umG9P5XIugBQz0Vg
Lj2HsbQwiJlXR97Q0tpg/qON4x30I2yMQ3BWQKDrJ557WXGe70B02vFl+tpGK7Cz0/AjQPgXnzPC
NgV4scx7ge18dfd8pUyVqWC5Ys+yzU5W6jZdxR/9vcN2xvV6HC7CYJtYd+HuT0bOaDOFPXONbyYi
RBrn3CZmnWRJzGN9z9lJiUAGS8eInqlYia4CrQHWvBCLfuqpMw251k5adzwSzOCnybbi3GqWLUpI
OE/cYF5M6jS94sY/qzdAU3jjcizUkkPkrCdgrjd21jzayst8W6IlnohI81ktmmNAE1kpCBh44u3n
zNiFa+PEF1AigH7tp0HiATrw4eLZ4/90p+Hype+qT5BgzZbroVMKM6ZXlDhc6ydphahAg/gFCMDY
0s3H+tm4Fh4AZNR/oPyMg5xDnziMbF9zFlJMTFCVogqjHnCEqTCVXGpQh2IGpRfMH6RjoGnPz91I
WvLxW3Qz9g8OxzCyUo7Uj0p3tDOiNfC32qVl/fcNSJLxfb+tiyn2Bf/82j+Z/dJLXul+x4yrbvG4
a6/5kC4jYVIK3AImbIMzbOLrcGj2xk8/5rPEKOWIeQkAKrj0mq8tJ1CHpuUgz0cuLd4OqoeER4SX
xJwWEqqPJc5gZUkUQKQ7gktiPryBQTTTPV7vrvrZod8EEAsBw0mdysbWUYzROSbLYNJ1uj1JtW7x
YTwd4Izsh5jkhovYlfmNYncusGOiQD/Elca9RQl3rjn+xiC9VwIXayV+kSNJ/cesb5l8yvhNR10g
fCNHcus52OPdy2Nd96ZM9QmKG7uaRltaAZ40Mmzc8UebTFkrF1DnMlhkx3KfbZlZurzSCQ4tT9Tb
Iw3LLabwHXj3ydfIkT9ZmUyNeczSJo1tmTtEor1LWT2rxnAWsomKSeRPk53EbcdRdKRc5/gbUKne
eTuhiOn9TSmsI5VHg71SvnscDDzppv2SHZhYIjT6APpTeUycYKSyTaI3VqJVdzBDjPq2iQF68LR8
KWPHPoUbfWutYSqaYCylCW1GxGu2cZH2g44h5MYWkCxfH/vsjLCovpob5ckCfiLM430r2FJB0EC7
fW59ebKAEdaxkaGixK91rs6z7Gf8lwVaQ3H5WPTnFhUi9MY9j8ERQkCMeo+n5RPGBmf5Tr5px45g
EKSTbCwYLo+B0NE1IurHt/MZezfTVjd6BicFvZINn4PNWAp+S+HA5QHO9riD5lU/PgjN4fld3Ipz
yAgdnRN+45IHGDABmn6xOjWDy4O2UAAP36Xaw7ukh461ji8oDgEwJ5TAtnb+OFcT1TOgC8vjupVr
bATrmgseVh5d+3oyutZf+MWYcqj9Ti//y2U/zAGgLeoMKBgK/BrG/K8pONoIVvrHhOJfv/4vEwrN
QL4j6b9z+RkA/DmhQIgjy6qiw8H4ew4OllNTxsVCyNmI7vgTwoFMRx0zSHUZs6v0Hwl/fs1H/qH7
+fOOK+LfhIdBVme58BQNUI0w41ljkLO9ATlkG7+g+FDzuCLv4LsDV9LpP/VgCwIdj3qylPesDss7
1AhQBMlHeIogZAcHlqblh/GWMhNg1xNN/Gm6oXxm74mqZ1yN2mzrPnN12zy5oLH9e9GZ4rgXpgqk
G/gHiVe9Nh39RUQyNL63cLgGDAJedCDWJF7BpQDwa0B78h1w2wU4QvjBmiM4jzO73GcOh7uDQmG+
S8bK+g61HQyFhp4/jDnGFiJzgNjumV74h67bPxmGJi41SaVO2nTd5LYWoLbhDcRcofIP1pcsx3OR
fXOx1VICT3IR8xvuDtBNj6O/Fxh+S11m59E1edzTRf+VoBTISMmxjpJiEzLzIpOrPcDp7bY6x3y4
7oW1iLlE4IG8DsJCkDZSc30EZyatXbVQsImLnlCMwQYp2x4hYpjNZq/Xf+gM+cC5+kK/lKF5sdTv
1K/tZw49vu0XDwWXUeW2GmBCmmO0glfjS/jCwVOtAPZvwXOsFIuolorw430xb6xpYiyRdOHBsTgn
XRXHTzdtLcQlfEM3AQSgznRGpFQnBk7DvRhvSm1XPdZy9iErVz266OaloVVmEPNSNkWyNsJtTrXc
zqivq9B7+vSgDmPgvGcE47yiNTyWusZDaM4YYQcpaclEK1nxR93ux+DPaBXSi84KlwLap7hgzcZ3
p1B//3p9l1/0PgKis3eKbPkUFO85g7Gu+grIW35JjsF19ru9Ievh1YPKkraMSVs4wVMC+EHGTbKL
P+VT/abPYUESiTmR6fJ/khvGIzdd+3Apo3k0F9bNPR4jop+/gjYp8B6baFdsGOzAB3zO5aWJADze
DBAZsD66HMRuv672wZd51a8UrKwm2sSu1uE+XCWoAPTF82JOa4T+TOfcdFd9cMF7HEpxV82i9l0T
mp2SNS4+Cw1904s7p1rKtBbnJnFyjLRfG2YrhzhZNfEhr3ZwIjrRM4NtZyIwuLwaJPjnxHR8rkZU
4KX5U3uKvxrgJPqgXAbmTvilgjOhPcMy7LcE9WS8dWvGFZQCAgxh5cCkqpjQ39HcBcxkAsn5EqIZ
/1JnjS7PgTv7pEzQ/xnHmiQDer4gcBH5KI7yWue+sX6WMzyfLl8flp8dqrho/kgWdduv9eAA0H5f
gYnluZQAahtOj3rWvr64IfeGx80u9s1N+el6YArdlP9EL5izcJ3EBHiK3wpqwsK4iu1SRir/Eypv
NYm36A5Bt6IxSBxV+pICezhrvJgVan9ePnOKnm3AIuQrpolXY4HUdqKl0k1vXtWIjpBW9uU2kYPO
GQGuXE+AxFiuH3hP9qJDdlLGkd6LfanB3lT1TFCfGuITacWyY/LAqSW1V4R0E5Otq187hBjOgPnE
1m0gGRdc9My/WCP4wvI4QguFEHP3MTGPajMNHnTvIaVdtu2YjYRzDGXfCj5uLDEnYVWojswggw3J
MZzwQX7DSlhIl2JTztOTLvEyKuwjIBSoaD0RSSkqMRII8ZGLI4wMa4TzznPpWAA6LLfiHXYdtSa6
272Pn78t5xi64qivKcNbyIKNKnCwr8zFeJWEOBgJzx1d4zFeoQqLINzLnBlNzPwFHZRlh2ykdiLC
6LkAZMMTmXMF/qwix6ja6MaWCOLnlvF1Z6CSQgepu22+ZwQQ+aAGcQVnxbF1avMjj6bZjFmDvzBu
D95bukfIE17MbQDsgqaXQmtWvtMv5cdq3TPCSeUP2K2U+f6sDT3d8Aq4QN/9rdnrM3WJroxKtZo2
67E9lq/FmUZxICWS+4az5s2noBamDQSECUNKBulEr/uKPbjv/I3L5MEFUar1swrqr8eK/aefarY/
eR/sThrHfp072B/xJDtkuZu+17sUy51oOdpHM832BQ979mbm87FyRMFw3sQz5ZJdzVNBnkgwFXfx
vsywYhFC7Ba36sdXZiHa63QlcWA870307TOKExnJGYzmimEKvDXtJsxqQPSZLcZLZ0zVsKbZxgyn
hWX3kf1cpcEyS69ZcS+MNzI+unX+nXXbDFv2xM/WvAZCt+0mK3psLFKeMX2F1MVoOcWHRyXe3ZFf
PBGiBbQGGZme9dgXRDSbr6soThLZLZlZ2ve975LsBcP/Ne23jPPLmYnMpnRZN/pusIGpxQtyxU7j
bV+TSi1Ojckb07HHnHmmieZkl6Kq4xIZlzeTS0XzFaWu/v+4O7PlxLFsDT+RTmgebtHEPIMxN4QN
tkBoBIGGpz/fdvbpdGb26Yq6ra6K6kyDhMBo77X+9Q+0cMLgkGXQPbj28ta54A7SQH4vQj5VQVPb
6WJUiikl6yayJ3y5mAKTlu0SdIaMnHnvBYPoIZ76FcwfmJwvNRyjFCIUEDbDPce9n5opAQKrZqKP
npNyRTO+kPu3ifxymbUvyMxeqbtBnhFrseIF0YqtvwGa1m+rJ0B1AetkVkLVuHoZ4P4NdkwQY+Jw
s/DJZyyj9LPy9U7jl83UdFHiu2VP7/dpXoZXQHIDsPy6or+QMO3CtMGkV/AuQKr1QtWw5qCh0YCx
Ad75rOVz0IgRdb850C9DxHhuM8B6CpdSedOn0rh9BBmm25cRH6D1Dzd6YcyHtwr/c4R93V8U6jKj
vd8K9d+P/1moK5i3w66Qsc0zvwIjfxbqvKAK0d7SVF1Fkf5dv87gEUaGBVNDlg37l1Giieid6EsI
/LLg9v+dUSLq/D8nid8uHX3Cr5PEVDOS9HIwrQHmDckug/UUbRJUjyGW4HgrJM8VmEdH8oVP+4lQ
b9ZY4UOQ5YojhPZFdoR4dh7DDGaNR/m2gnqG/0t2bGZwtqXRhRTCDRkh8h7bBZ6T++SJXNITzCt4
9RjwQY4EJMqhI62EqrBgYRSBILiyBjxm01bGMKl4vMXLgV0Yqv6OkETsO60ZC8cCHw7CCEcomdAa
kh5yhHzFNdwIcyLUsplxMUyuQmZPhDZStHHwfShsss7kAb3i7MSloUeAS68x7ELzqK3MfcXKjAmt
4cyaQB7qFFn42dbu9hngY1sc27CbbaURrpbZkY+Jt9fhMAFZiwVxX/poGnkrdkee3Vyx8ZfCABeV
pHMPyW3c8STeJRG02JBiE0icCm/d3KgTZAPynqBHYXyLUfsRdaS5gQGN6ADD2bOr7rFnxcKdPz6Q
l7ZkZXAkZwUROHzwd8h+4GSk3oY8AnXmnWzoBkUhXlzkUxTItLNAyN9TJOAWgYsl00SRXfJYkO2F
R5hILvGI/Rhn8xQSbb11jvLnrsC2f3CVB5rm3rew2Xbp1Nll88MQXtuonuLQ1SJFAm1Ql4BzlCbK
Gks9mwvqY+qVk1O6e4dHc9jGOxIrTcclO4wn0JfA9rhZYTn8issgioxLbk43LGrYY0yPSGuCK/kr
58ajEcf65ZfQPTw3aNrLISe3uzWvYoxhuCVEEtPoSQuy1dTMEK9+s2lgkte4QC9fnSJ7pJs4BndM
xwi/5h3zXxgpUncqzZVhhon2zvSobSaq3zJetYO742d46ovAs6cbZydH7aa1lA0VhttW/qIy6lbM
ZqPO5wm1/GdrAoxDSmZ2WeMe+ThTPIHeqqNWi4O8IeDe8EnZm7ZPhilnBCOJFehsyF3p2sytE4id
+DC0SVDkzuL+0Cc5tCYDDF6Z3ZnV0lWUM8y9CqTRsLaHzxUuX5jbIYB4rpPXfFiNbvKG1s7Qh+aU
MEsMzW1M+bFchO5Dbza/HslszLZaAkAIC+CBUj0SlrKEN8OxBn2j1i2XsUwMSgE2bvlxvEBN95Yw
DjplVm+uDqS30iK9rvKVDxhbAOtpvtAPA+4rKH+pB9+Y67TxSbepKsoekQGS5sdj7gPo3KSa6pi0
UQ0XOxKttW6hrrSnF6EOIl2anffpcfmXxMXa9ragRDY+AE1FUJndtyiS2gGRmshhA2LHUMfuhdy6
HUR07/K6QFlTbSA2cCw4VKftjOL9eRiX+ST/Yu/o5zFWvzdKUYYVI2o8eiCKcxd4lL4/8+5zrNjX
h9EwMrg3O9KiuVxWn380vcZU2H3AcbBYAVL6qz2RneX3PfG347/viQBURFrJYgNkC/sGXoFZETRC
OP0XfAVD8CdN0XQQpwJeOUjKvstmnf+B0kiyM3nTP2Il/9aWaP+nLfHnlcPa+XVLjC7p8yJXoFcP
xNk9GOfkYB0+RHKy2I6YcxAZzsbyIbaWByt+i9By1S7go7OFNDPuBn4MzZqoKQ5gf8z9RytuEnOD
hxFenQHbJ1bqyLcCDuI0CGM3/DTx2ewKT9ZZx5MdYz/CnNlf+Lk0Qk3Whjz75lG9HzOR+WFvnL46
4R8IvGI//rEZip2T2OAPdjwmpIzRxdZa+lvY4NBbeHl8mEfSqF6IfR1Bv3BZ52TqZCukBrdAWTn9
7cPFc0mo4BpBZqaBF7R79iwSrHR0CoXHEbxt8VOtV5PVxc516fOC6gQaNbcOtEl2N6iAJHOxncMz
F8xzQbjmZakk9Oz4VUBA8il4N3w4+oRz6hNx68EqB44K6QhxQBQ8f2xRcasCdaCA4A9iV5An3aBG
TWZPYJNgRo+NlsARQpk8md5N/lDWz3mHVh/q+BMmCL8TLHKbKVTNry2RJGS8VDqoHSGMx5tvfxgX
n6e0ZEJFHnsLZ2kJexHpjPWUSIQhmWUf7G5i8zTsnk18IVsX4kN4GRuSK9mi3roB1jWig/Ptrb0V
BpYYoOK+lk/uwCVOwBiLJdFAeBIwOz4y+2YO3p5gchqYHix5gL8TlAzAINZgdNo7/sggVPOfN1dd
n9GZvSUjEyuMVg7ur4AsJpHNDTgLIVlMw0EMuinTclAXadueOCu0zIsLqILxRHGfXx+LpMUrJyi9
+ytPqmS6aYiRfTYD543hZDKaa6islH3hwwmYA3wGeJkhJBow/GhnyRanPZDHHaT5ST1nbA+WwyWS
HkxO1uOVMdhXDMUg60tbsbuQeDM/BI9XfDi6qTkmpwLnFRRuTIPfuikXzSRPP48s4heZzE1p9y3S
BDg4xuCLKzHF2J6pFsRL5kFsbmxOCiwTQqCx6QX8XfK49Gb4PMabub8CCTwOR6cKdMGL5Xn3V96e
uo7TAfFhUNWnzhsXwzU0i67xeU4bVEP4Bs5bO8v6yh4wiQ1RDomgnjK6l3yJW5iogXillAEfE786
MCh5baVTOAXAmaSVkakzaJbdlEk9Rmu8EJ86IxMiGV2eYTOAzxfOW/6ATzq3BI/XPQTzOZ8uwaO0
mKt4r2Fa9q7Urxj1MxErEUlY8o75boUD3MNr+6sryj+/gF/VfJg005O8ZH6mA2CFmSszlee512St
mPOnTZXhpjYMg0kqaPlhQuhCe0pw2AX55OdX/xKUqh8vbhtGX8Enj8uIm9QX9Z0DZN7BC8PXFPc7
2HUKpix9vpV8LAXInJKKVLRqqGo+vzkB5I35kPjQRUYas1p5jPe0jes0chccP0hNy/sH9FIWdVcl
M72GsbCj/KW2RR/vlrclsnjjjMdbNyMoEKO221dUzEBDKHAoBtZlVbUTzRH2+4cR4BLpYz2wBQf/
i2px3TFiDZUJRc4/fJ9WLAZMiuGwOf6V95pobv/Yp389/uc+LcZIsq7QGiu2xZm/ta6OrCAlYKz1
x4yJJDTE44ouy4pOeNn3KRN7uqpCkHVk+2vf/xtqAtMUrelv6nJTeLv9650L17nvJFj7YWtnlcJg
wP6KAWHJ9xuTYHnIkg2RTXg2iph6q/tMcdENsHCg52in3eA955lX+6U5XSuChLoFbUMB264jNmnF
LiPjGFXhPUUmJENMplHuO3MsP/MyvKZ1t3TXGvo64xJuYcnEXoEQZnrj/sARnWIAVHLOHvjVTfJ1
v1lvGrNsxItCZCZaT3kv9fHCKY7RJ36H5/HtKMx2YMSQqYwNzz35aDFwq17TywDH77afhHRPvikC
y9L3SO7lo+pVv0O74dKJ5HAvu8w9meiHkEhm7vn5gkkrm6zKPSiiTPb36e3MZt4O2HzZedUJdybt
8gGFzpht+ln2EYyJCoIWEgYnlm4XRJWocUkGelHYWujs37WXbKWM0msPC8rg4t8318WNNSR4wJUD
z+PGbFiPTzyhvIYc8agn/NxQ3Nr2VZMOaa3JvQvyA6YooQHZIyww155YlyBrPspzP6/9ZLbu+jXW
zMaU59ry7sYyiOOWBVmvflXedXN+xcINPq46pBffblsaGK+gccgXGXFWtOILMknBMUhkqahR+ESk
EblJQiyoO+6MRnF76d+Xzd1jl2YXcs+QXgLIfQ9dWFNfR+zjxnmcEhR3Ht1yLKDHZvEuE20TeXyf
UJbcq01Zbe7mmshpxpdkWLf7eqr7s2tftGV0xEz7T53Iq0YP7Zof2PDfFxyLpbwoHlqvTrxr3K8x
4VaglPDlI+DbqHds8flhz07yjNAxzp9DC1EYHEW57DkA6em4kUnv5TvIKIFNK0eUmi9olCPHUz++
2GYwxZQ9NDuxPqOEZwiCjIwPhxhrcwXxt5fDbJDImXJF0Jc2xmHkDk9J7tvQKONBcx02Z7cjlUMD
sGbAAHEG16MMYwF28c6oAjJYICpRiNSw1uJeCGnkGcPMchXeivI8wYwmK1n47xJ0jgO7FXJ3yWD+
EtqHHlbpIv04eBBMGU/5VYbqqyBzm0OMU+6xB2UgBr7OBviQA2FaS4tJiYd2EUUa6Sk1+7qXMYoj
UQsIu0k9mG/CP7W6w7B6QODFKFjeCSr1haFu7zV7y4P+rfZy7EzMlH7ctSM8A99aT0HzTOpmuU4k
37AQp/kmYPBKw8uBWFGD0J9eE8NEwwkPZwKME9tesaBmIKLXxxHg7scVHPCdKgUZidvdGTYLRm8T
AF995ex16qXHEVvd/D4kA8wSytH4A08YQ+plkxi1xwdsq3M9SDamMamxkgcYzuxxLbHcYAjQ1h/F
5RSV/vn8gZQ4uvIlnSTqKIabo6A2pWG9zq8W5hWIVcDx+9kmqfvte8LfkauTwUZJEJ4X7UhieJ25
3mc9kuqesgEkGt0rV+3RZxsg81hfgZ+595RbZAsKxhAHWl5x9SO9zytxfrTTJOaMEtO94AFZv4rL
0TbtO5rzDDo8QlM+rHYs00z04yttCZcAun0D6c8+mJ3DkzLdlqFLzQE8xvuBdSeM2DzOExH2RIii
GnAuTnR1MOzxYQ+uxMNfb0JOFnk6sQn5bdZIanImcywvkiu/59xK1DYhuMjqtqmIwlk9i3E7MnJG
4pNODZzD9t58ROXwurIvAUXWLRroGADaPZfYmqu7aonR63M2G3hko1a9J76AiqvUg+o60uzxedhi
aDl75IPr6o6ZpQl1h1fmcTxM6nRy9i8wH/lx14YFgk0/AWLhBM11ztVQsiVNT35HE/vC81nGathU
50W/4NVRwwph6PEJb4EZgWv2tcE/vHpBaUPoGIWBov4VyvAfkmogu/xy/LfqRcblRta/XF514aP+
rXzB8tyA8yK4Lr8h7yagusg0pa4QRcqv5Qt+OhQ+ui1cfP6Wcyw5PP+pfPn3paNL+bV8cXJZLc8l
fiW5HiB5dmn6dwDF49wXwLfj07gTHV0vBMJbBtjrsYWDDdMvq3v67uyId8fC3joAmmlfpJmEylpl
0A6oHHSoNo78xxgbop8Vz8Qb1HdGmHhCykH4gFAxQIFnJyfdp0lO+6DB7FAyriPHOoShM+VwtkbO
2O5phjGFZPx1EmT4ZTWPRsLAS3c1vBxddXubw03gSAbxHjujsHA1xu9pn65c9NHTtG9/4Ki+SPs8
2oyZdJ1o5TEMBQp1AEcmNrd9wWgP0mM6yDLkhA4BGmNt0izN88hBOIjCHQyYDpjGz9qI/o0iSara
4ACOV/Rvz8ijHaFTI7JZOb/c1BRGQM/yP3I33iFRjJgiQo3HfuW1GEH/zN6/dhmIQATudP3mGWCK
9ng1S8AK5dSNuh6bHeKq2XOo7YlNhqR3VPYWyuZQUBWExJHu8uIS90Y3+cYFffXD9HYPbd7O7q8J
XS0UE2VaVl4ae4fB3LyEmPF4K5xDWIZTqJuJnwcbDBExTxNi8maaVBvr+kGzk1mrTNSjYS4tQEpj
ttL0GNsvGaUrSndlgpc2CkFCxprQ7D4xO4RdBPj5mGkIaeLRrffGiwTW0ACRVU4KeO+woqd60gPz
xVInhadSUah7u2QIw+duAX/gZAhzIR7y/UuokDAXKBRY8xtBrpL65uaA8zUl1xPxKRmTTVAvKClF
H6dOdL32sVOgyEWQT71VyVs0Rv3H6AkXBjDrubzJyAncTofh2DAg8v/ha54GXIkY0DBxtf56q/8/
LVCEL/zRsf16/M81TxEy7d97NboxIfBGMfjjoW+QKpJweC+KqWqGZoCE/mQEmqxN5ElYGsNG428R
Ahko/qe17t+XbH9NIb8lSOrRJTlLz7s1wN6CTmcH9Sz/jMc4dPFvd7z7OhZTwhoEx5ABJVnQ7cij
W3S7tBqrWCc7zkyK3jL4WGTUtbgmy8OIaFoslZvdcxcPhChrcnixJxpRKkS0TuRFC7zKWH+coTTn
a0rTQ1MAqgncqC3pe2h6NOgEXRDpgYx98nMEfAkuQfOg+erk8MEa24qVl/Eeiy8oLfcNWCS5yxJo
b3E8j5UVDglhGQNYFoRQNiPJ6cmft7OfF1NTCZ/YO/En3RxJCL8hfb883wn7Cg+D1MWQ2uX/Pxr8
e5AuYFwCzLS64BsOYUb8m3IbFZhjuEQAI5jCHayiFXpXCg+lG3G5tLKgWVhKkKext9+SnAUecJPY
m5FoepmKMSJbRzCympM8oaspAmXNYswqzuCLzCSY+A+fv13agXYQxlGs/qzH5tZ0WaTrJRaQjPLs
N9bw93bP7iBPCIKOueutaUSIF06nT49XBMWJcPTpYU59I46MP4GN3sNq9aC0peqr3HJxoJXkCaip
l+30sBUe07xGcgQcBWqVJ2jPhTKcc4LHMiWsl2k7AOaFXLI/bNnbmBmaIUPBi0ubU9LOeXDkAB6N
L+QtGvPTaExf5Lwpe7E8fyF50RFsSuwIwNKaFzEm/AEI3l8LgReKrol+ywLDAv97WKzrIHpzRITn
3vEQcEoLAC8aJ6NDAHh5Btv7eqyFxs82+uRi5lm/WaDa6x3npriGA3hsfmyWvGg9T0bJCAN4rhDC
qdabMz4XaCWAIS9Xz9sTYl3gzB/Y5xfwCLvRHHM1fXnFyZw3503Qzr/OC60uGYHjgkBWw2QEv3t7
vD85GGiUHxu+ujZ8mhSejOUAtJYViJ3hF77OMrzmk0nLge7xwrw8av0GTxSxloOHAlNyUDu7assD
mDI/5jTtCXS2L8MoIZcLSLMaticIZOuj9HHoY2jbhKRqCucQkDgDZjtOxL235/SxZoZ4cR0EwqDG
g2ZK/3Cy3hgyknCJM9QeRxBmby2SvQksu/B6vBeMnXsOMF4JNEhA94nwyzxgtEimBNa3uWePMv+5
qBbKhMEe8c0jjr4e+Q81ESNGUuBXzAiZqDMoLJnhiWcKwUkTJn7mNyElDOdnnBj3SJ+oFjkBG9DY
M7+biJALuG1MGRHANqHViGupZ88Q4bLLILLbX4+4pAA/8ndUsPDPlMllxzsRr4xcZ6dMeLzbsx0P
HnM5aKa4gPvlHN5/frJKl1QNAru10s3X9fi5vZm9AgeJ2nuoRKRF3nYxwk55KIYsSUjO7QYQJnXm
MZHOYpSUIhK6AAppPi4Fne+/vmD76774r3FvOPxEuxlkj/sRbU98Nge0bGVx0swiNI7ltlXC+/Yq
Fy980/BzJmEDt2T3gaEFTkSEvqBUmds6AK1rvOnXtysrobEgk66fya6zzV/PNlOr8l35/Ifv0mIC
arBDa+ZfkvdFp/DHLv3r8d92aU01cQO1ZEqA3zoThQ1Xk+kuTEVTbfqhn5u1peMi8P8Aq0w+MXGx
LPvHQPXvAKvqfxyA/vvSLf03m5a6sA/tQSmsQfT5AxhAdgKlwSW/iQ0QiozYB6U+jBLIJobXFV6D
WcgQKHCGK/cKhIvIJP8eIuKtjMHFnKYLCIpFv5PIvGOa17xC/zYA9FwJb8f249IMbmbIFld/5ExY
G/jGPQT3pd5r+oi8+gcEozUlZa9SSSCusdWCiS/1r5umPlUvCqbnz08JZqQRkpSJul7DPrRXvwlR
5ZAdCq4HbUsKcxTGuEkDhBkJUz3uA1LSXcEjeQOeaxlT0MBUJ5QIyRG8kOQCWqMSevOakaEUwwh8
VamAL2ismOhZ+C4ddIzyda4MfKHHSC5PZw2Z7QJrZttkH75wh1ngdzgUBgY+USOV8WG9BJm+qdMu
3zPWZEwYa8T1rHX1wbjIcZu1jZdphscpVYursAuxdV0ImBkgmaObmttjiUbqrba2+pooovMDvn6/
pVLHDV48IHKaaMlQtovMiPkdZW3nQgCVVM9QexpJwZDQTWKgei1LJpuTiXWKhwWEdvPQJiQBIdwX
ZIeHVSFNMrYsJN3VWHIN+x3RN7oIZHWql15c9OOtf3Gryk+XyfwO//nVAsHi0Lfn09UQn2Fltq1O
nQOHqCr6V3KgWXGQaDnHGB1ttH5efEwssbEkbXvQRXNLnWuHUFezqYoNxM0GE8MWQlpqyS4RThF4
47QYRxQYSJgYSdzzsdoMpXPlFUO0dilFBn2zHRA9qbLHTW6ue9X4nnHA6tCdaKRqcyBBJcLOHxsL
aj9KiXaUHo4XWEL35LWEMxRDXIJBhG8MvReCvau0gE19GPFzq1uzeRRDrFkaxMrPsHx9LgRvZo+T
FhsYCsc4HbGZCM0pfz3elR5e9Qj/0mMxLC2UfC6NG7sV6zpW7rbkXcg+ZWPbXHb0cJxcvMoHT2hX
7EVED9nqknM3UKxga43bAdZfg9u02eLNsLV713WMB85tgDy17Y3tY/GWr/M1WoDpeRSLKILEIzea
d1wt2OjQ+n/YfXOUo9NrJmmQBpDcoc+hKqSbZKTnDIWDPrgzO10Z3Bhak3CNvxmfBZujvJbXmHlB
mCnZmTG7F+nZdbRpwmdYDJ+hheLLRtqHFJFS9QP201Ae6WMuH15rLYzyeX+81+Yw5lWw5rc++GSg
dSdI/Mw7DHb36zKQm12Y1NNK0uxiRcEnifNOPWtXpfzBWboJnyRnpQ5BdYp7vz15WlOuCDtOygY+
RwaF9NCpaD1Rxd2EsZ8gSMAqoHoXNAZyKOmABeuOaNzQ6Qti3pc/7xMqkjzsVjYR6H0cfxmY0AdA
T8h2rHn3IbEHEPgYr8BxgByCZcltCcmCBZJ/Dx/YogEjM+DkUJ4vuBLMeG5QPiiQibrqw5+cOX34
eVesWYd03PIepgiTF1oU5hW8FqenS0l2UAh5mLaFR1RoEepeGo04p73BS4ALekCXhqVEdh4SiLIP
d/NIzcCfuOQf1MEVU6Y25FqpHlbFEYsnyo0qcPo1X2jaekGyWBpejGppgAWeCwubwEfjpJCly5xJ
X95HZIu+aK/SGkG5dJLh9C/tJZafL9br/QXdySVQc48AiXhSvuQv95G+PE/KkTKHT2ycWHVHNhJF
bWCNhbVl9PIPLyYsaFSOhTMbPmxfb/W/tPw84Y9i4tfjvxUTDFPxP/ra+FUO/IlyMhwFX5Btwisp
KH6pJUi1FGkI/0Iyeehb48/I17BtTQE9hWz1d8hUpgAz/hzS/vvKDZnp8/chbRqTn2KkpTX4+ury
jVZJ1Ng8z/xHwErQmwTiCZi5zI7cE9xLDvydyIODDMIEz4kBWuK1Cw6jaYfdSnabwKe0ZZHipYGL
rMc9Iu+5S3gQdhbI6cUoxB3J1x+Lb24vbn9+CtWWJ3Fqim3OCo9ZvMyuXsAx4k+HD8i0GSK7ZbnV
dRhStPuHD4s4G34ay6Nsp5FJncfDbsZrcj7KdcABRQxi6+GB4mUI0P9UvMgW7qeKQhSHiPv6YXka
TbsdaeKf9uL+iboBL45ZAR0La5jPBx3qNsLsUhPbV09e8Eorznv4aBfNLfMPBEjZNU1SX1L1bdTM
uLu5VLR/wkm8rhgm0PcJu9CJsdInXEmUYHDk6nwsOnMulhRGZbyCSJjeHTalfwdfZFqsqL2kCqkb
SPACV8VYQjg/EZLs2EHB+lnR+pFT4xIxmNOpqSMd8578ugWweJAN/jDwgWtcqjTimWPveZ+wnjhu
kmZrmmUAXEGRgaEEtcsD+JtC8FkKw0vDx3AO8hikmgjydnwRU2j+iAL9y2+VhemzXYAhj9qp6T4y
MB57ouoiawENt6iq4p1gd8U7sGlKOABvZS3oxfxw9siY98rhg76XmQ6fbv7JG+O3TAE40ubmUi5D
m07JFQgmkUYl73sA/+uwBXxo99KH84bfyE7gCpabjHQVxpXuAZrSF9MCqy78HdprWFY7GmxqI/6r
7AXSvPnRfdMpP+jqywgvwBVvHwKSBRXWeaNcENSnvKRVA6y4uAIXwOFDXTtvTxe6EGaAC3MsbR/Q
n4HsT5yPeOEZnx8EMXp87BDAM3iIF5c/eV3A6BJyK9HgdOiFz084B0cBkvN5h3T1CGEn/B8JSReg
DDRYOBeDjeTH84vAUuyxjmQR+6cR9gMnYe80v40uE2NZjYqX2wtG8J2n5WRpBeREvtivFT9yls5S
UfzowzTcaKO/Fi/moBoZSyD1S6jOzRPDUZyKMFzw1cFV6lFvL7lAdS191MAlhQ8VaQSS3iwxxiE+
KeBdNIsvbhvvDq4WeAS/gy1/MnwR+STiRvmgmHlfwi9cJExG6Y65wFjQjlDvMHeA07YFkOGTE988
KG8wHzG+afwvPANGFtsaE5M+seETHLcs92gAmYDpC3yHDwgVImMF5Ilo8VqEgcJZkS8/Qwd+IR+g
RFzpj18LHzS40IbL4ZW4YI7MWvCaZgnQEsvhlyBScO+QRQYRYI66FgCTsLLppszl+SiU/RGgRxDW
ekdKxTagFqTgMzbNnrrmhjBzgCeK5FEWAS60KzCGOzUPtZNwmj2CuBQwoI0NMMfCHuFmLRjexSKt
ROpPhY51dROlGCVcRpqzD0iBEpBqjLKKNCNOKXUh9dIFV/fHCtv+j2a/oZTq9i3yv8fsueAVQBfX
rADUcZRSKpy3dkDpCmucEyIFBECEBktZtsoDmNXdJD1KVyr/VTE8jBhoUuxwieIFF9d80e2fe/CX
ljWXGp0aJXLLlUz59X5nvaXSBN6ktpK4Lb0kcoVyiQk5XMkhU6G6V/PNAuSUmZw7A1h/G5xpBsCE
3uP98XLA1KEMa0wtpQmxWsR68QfN8uxjbPaqfKSo4HOmOQDaChochZR9S4Js+QJtBLDln12QYPaq
MywQdC0N8OK/R1uzr/9ekPx2/M+CRLZ1mN2Q0ZAwqQpHfqtIDEMD/tcdWfDGflE8gWAQTALeAstb
OM1+q0gMW9MtZq4Ws16wkb9TkeBn+x8qkm+Xbgn049ssotPrqxI/DbjBXdCK/ldirODnLM33nu5q
OPIHeCrDhhjpb4IEpvqzai6mrJoH3Rc5TTshyb6fD63+3SXuIJSbgTWyRs5o1qxuryKb3tJdzBa9
cqlu71PZpw0nojpfZvOoLzplaWd+xrrr7KQjRf7Yxr9/im5zm79d8V1803aOg44aqyCQc9byu1/i
+jxrP8vU04ikxM7M6XU7rACc3oT4z5vm1l8u+ebeYCcl/WR/2Ggrsmx9tZ1AzrFoOSlSELWD12Cq
X7MKYETododhGR9vOAnVE0UiXbB9AvLijXcfq2EZZa6eg+F412Ux0B5hIeTwJH3gdOVyyVjtX867
6r5Q1RCIgbb9aqvejcTGektIoG7AV0IndH7l3WevMRouxEMQ1qsAulbAjnQ9dSRGDoq5cX/65ZMo
oln1DJyS/MIDOAyUEJXURC/fNFQNUr+CHHPOB4c4dB7zMwQQvXeLZ3L+xmEqDFOL7FFM1+OcX1C9
FiZwfT0G5MT81zvUa4qWEtei8LKQchQ3JnkJZby91hOiExVnXZYbztzA4HhnRpzcp1ijFTSORN85
vdI748CTUi+yisIPpGLy1JW0wTRAX5krnpqSL2MzGsEqnlEzYyxc2sYEWOCMQnUAdQwLXI12utCx
w1iyQYMU3e7qNutf0cWnOIspZeq3s/bEVKJbWBvmzkYvbnuPo3gF9EGEZSDlwXhmcsM1Sj7aM/UY
v2XbfFx94oVz+4TiRdBEIZK449rD6C0aiKsYcMGcEws2tlLNpxTQJqQZmmP91cLDatGu6hX4gH4P
z/L6sgMLxzbY0zaFFQnPpsP1I8+HtgK9Sir7T+3ad5LR/URap0pugjmL62Z+015bbRyhZVKyEP1P
EqiXJZUVTCwceW5WO0qm8dIYJstsCge4JgH88/lm4sX+qWwfazc/EdUyVsfVVI2wYOvYoPx75d9h
QhcJkUH3eqKSBlC03pkNpM7iPmaQ1LwHRtcqRlLB5fOOQhdo+1VMslFK5Hzib3EUalJgRcs0G5lU
b1aAG0ikh1GXeUrJzUEFbRkhiQAKl4ulYFJ5Kl5kWF49yEPt+ho88VmbCAAgQhruMCAfqLcXUsXw
Q8yjwOH3jIaIOgGlAsMqn7EjFs3PfqUEiGyv8Na5rINbvpw3+Yu+LEfOuF7o9oJCX+QIQAlct4Wf
QIm0BZ+pRWiAUUrpOlKfBLHsMStTwJ1VDAHMHl8J8QRojVwLI9EvNyGoRQm0yQ0WrhgpXl5KPiDd
M1tPOukYC5PrzYwRbbDhPWtfaUPiveP9dXaFkfSS4/nlRp/mnl4DugMtPpbEOeZKuQchhdvpxLUt
qZNv3FLm+Az1CwFEQ1sDaxDqY89gXIN1Ir/iapkDKTFjnOGgt5UYsq1qN7UYnl7ez4dlhb1i7B9g
zzLzRU9B14M8fEWjEY9LliSZG0p2tVP6fu/HIR7ON2mpwmZTkvd/9vbMuByFLy4/RIb9FS1K/dM5
iEywX47/v+1Z/x9oVmywJHLRjdsK29/P7RkkgcGD8aU5NpxfxFeWo7IHGya8bkUzaeO/AQaWrZrM
MVTzB5nqbwwfFI239gdg8P3SBev72/acVVVntxkxWwkq1yy59e2kYQ2nFO2cbq4XtVtWkW+jZzcI
Aquv5ArcYDdecEejnLTS50IzNjcVt42opdU38L6xJhbuDFfwgcqyJnmRjosn9L364NA/Z7rbOMjz
z7CtoVSjBL218vAZFzIk5mqTSJz1AZSIiWHHSn47JOOiXBca4XyU+4XGPccKW93WebM76BorEiV4
Ky+i62Wk3lExKCle44/xw7qMrMsz0Cutn13CS/bwHSKCYlanFkSicvCBowxWolenPm9KXRtUVRQm
9UrF972zNVYpSMswbs/UErWW7+TDUbM0QriUl1tULbB9Yp4JW9K8XTA6QIvb1rgoXKVVHg0aHfuR
LLqhGblchlaZDpS7fXMvJrbjB+gFWTFLdMyKqmJ60M99KXtCj5CUnfms9K0ZdVPFaF5zOx93uEg8
lft9pjTnfXI2l5IBs7LD5SQFKa/N4Jw4pVvrxG5f1bmeUbzE0aFyD3H9RA+MrW2Eh1GnOss61gNH
jcJLrnUkpoKZn6uJeXhVcVLGpRro95JCXVWra/iwEK3cK0ap/+wVQSeIgegIiIuaxQ343wp2lo0/
C/bfjv+2IrAecM/jas4fhA/BzxWB2NSvKv6LUvRtFAldk+El1CHHNkX38G01kKnwCXkwTdvBnf3v
FOuC3fnHYvDtqsWl/bIYHJrmkJ1B/59KqgdaHE3kpzCARWGtQaNPVcmAAxfNLybjeq0LyshB2p2u
mogSoXgCgsiHWWcuuqLcXlONlDSHGdRFayBKVEBqGiyY2+sl1daMA+2zicdmd44mZ+LkWlKqKvGd
e4pvX6TxPYz5Qjbim6mJ76h1eLX4yqp8da+xydQsheAYARPcTIAc2757kvjSX8XX3xA3wpk7ouHO
yCCkoj95XALjxh5blcbeSuQaD6pHYDbaRsYioewei0rK32yT5j9p0K5J0bLAEen+gM1uF9oe6p9q
LGyY9lrLiEwjdYKLelYiDlu6uTn89PpMGgKOiJbEJZyf6fFy0EEjDg7Zz9pNGVTK8xCWB1TllkU5
X9ybM2Ea4HWS16Z83v/wu43OWHSxgvH7V3i9MOj4vT3Wfz3+293GJguj7v8g++93Gzs2ScIqtn7/
6px/3nECxjcJYiGZ0+Cu+37H0cbruqMoJAvYOivD39p/NdH//i6r+nbt6m8bcJzltXQuCnOgGKSL
2asUS6M9KDj+Fi3Uoh4FG5nyJjN73PfMTUe1B8AEGwBBDr5Z0dBklCSTQh2cJw4CxZQ5aTOxxp9k
iVHR79rlLShHWFU2Q4z0mBflCJDahbxgbD89garxz923N9qsWAxRFYQ36NEAR70F/MD0fft5c/vC
8k9dtG7Jc6+9E2ZCxqDsk1LuwaI2J9vR6ZNAmO49AvxeIESSlQG3kVdu4lV37RtEAMp9aQnTVu4X
NI8sB2hihgescno0AL3rgMG+2/Qi/mneH1IfkwXYVOg7r+HBe+LO84KZBuaxUk+Mw3szbHgxLwdf
gw6tBZ2XrJMUN95Z2ZtFPebxEHl61Thi1u5jUL2sJb8LyImDU2G76pSBgcu7hwKOAqv36NzHm3M0
hzfSsU6YJHEVsxWmXYvtltK75/T2O6O3VVF24avYeQAJvca79P+XuzNbbhtLu+wLNTowD7fEwJkU
NZHSDUKiJMzzjKfvhay/wlmu6r8ibzMq05FlyzZJAQfnfHvvtQHPHjSPhnRax2hc8JITMD6HBBn1
ybiiOaUAS6eQcPkkAauuKMokTcTwvzxY9/aAUZAsjrnNcQncotmtTgFu8erYfybH0KuosdJBfqCy
eKHHKW0rOSqyPZFPm8PrQ7VfXn8tMy3BselCMQK35NWqXffrOD3kTEsjkq/9angtt/JJXpuZ4yfb
mg/M1R+yo+GlX8pN8pKrtC23urwOI2ee9nHj9PBW222qfyukfH+Eu3FvIZFQIPYRhReaNTmLDeJG
A2K1teh3PE27ZCTKTPyP9/oq8vniGcGEMHWfMs2tcejwc0fB+pzg2eGZo9OC8TFGRGt06pBdD+/L
uhecUYiUa65CYR9YL/Shd+ode5kWQ6aVTroE7raGZ12lxp63HU4zNJ87yguTFrj45UivzB0Q4zgB
UrXRhDRmqs1h7CiPYTu76gTyVSD1H/rqmB9UI7ale8xh3A2oJk14oVp7qwJqELbZ7E6uDEE3WJvl
QwIaWHB7QlpoBOK6vSc/mDJGiqDfaCJ0uzfpVG6IH2Xv2Xv7hCf0pDUb+gbzrbrDmdoTOsGwLi0H
ud5j++vO1BQVK339TkCfflMuV2WVAvSxPK+UbOEUJrb4kj/IhPqKj/yZcx25QY67ToC/hsOl+6Wt
PmOHqxYHSSCejWUU4C1fONiCh75hS6stKWQHG07duYKJK2etXEn1+SSU+a8CL6iTXBD3nAZNu2PC
Nq8eVUYXQMpIfTGggyYsrQ3XcmUGQ1ffcMdyVwRPitKuhuRVH7YSxRNkidj/rhqGMi/tE27+ftq2
mBs3w4OFm8dDGRkeJFDeC7LQmx8tV9B20Rqh3pafM8BHECM/JOPEIF8sLhnBdI1Jwr23r2Pwo2Cv
hyi3j2JktY4pRiI5zR06JPwwxi/Ey2oOtLONDaOuAHSum7Sx/fHBbJ8TfdPopCTwNogMnJBteDEo
FDpSGLYOJmH04o0eCMUWxy8XLl+5Jsp3VB2UCvJ2i76xeFZRHu4mxlS6+rA3PRgv85pfQUgQn3r9
GSJdsBa+g5buk/rA34PNE3cQ4Ba48+EnP+hfKlYcx8+pHfBCBg/Klq3L7OXJdt6DBgIQlDqZzVmI
Pyung9nrHP3cT0ilDqy6bFu/Ml/vXUB7TukGaxwQp6Q9t0hGybFYB7vq2L1Ys9OasEX5XkpOshnW
yr5KnPhpiVnwlWvTqXlF9vr0Fti7jc2gIl9PlocNmgDER7160ksngwEEgpoQGt9+jherOyWlexgA
a4DzZC4aD9DAvA4O8llhLOma58njNoNHzYQN7rRYslhDT+hoodKfLVs831s32VKngQbHZWSbjgl/
vEBMdmZgsDuZxtMMRielzJewguPkVOZ60j/N1Ue4+noFOcHp8aqUR6ldV//Qb/VLuuX75qaH9AAp
64/CTW4e09UAdKDEorhWhqNfGKQu9I5H49lnlf9CubCDc4wG+QemwzxaT6BZ6aEwLxw8ue3UdY9D
HowjBuAvhZKMagOba2MtnHs+JRr97PGtWULB58Dj2tuLtOfyDAHUv/SQ2pPpkZJL4QMIrEw5C0m5
Ss2Jh9ZjCaSUbx04DNsQXYWf41EXQXZYPrfabXfjIz4zTmR8PhnevNN3xHdgtk8UOtuE/gYg3YEX
r7VtgihMhwDAx02M6XZ6Dlc/fEo5sF7MM3dqe/DFdzTQGp7mNHvol3to3zsVO69iZ18B8vxH8Rbd
DSCiL+q1PEYei+lDtGDod2O9jT4MfycIlA69juj7u4mnI50iKy5ne6FUuoiu8Mhj/v4k+oDaPYrb
LCCaA6yh5RmJgLWTLiKyOLrdXd0sW5CUF2p6iju16xlZnKm49RApC4nUMk7zJRC8daM63DfTw/DG
/WKnV2oZDMiBPPV7N5XcovC0R2p7NIj/hGnbj6A8S+2jggsuWBttbWe4mcfFp5V5mH+b+Q+HNJgi
zR0esFIFTp38lAMWCATgYgVbHMVRsDjMQ7rdXK+nj48Y5/u8H9o3cJgJ1mpw9qnnEylUmMcffGw0
rC/fbM83PE2c3hWffGX1TSFJpTwpINQNSncOcb0eP+Ozr56i4fke2eNFdURPGokrSc/AAil0+AG5
3p2yc9yfw/AaGtegADVbP9aPVfBA53GPpIb9IcJI+dQG8CT8NcKceii+lPYOQymnR0HPXGXAVmVh
FQJj9eo327B3QsWrPmf/zIaqedXeoseq8ZaelWy13/+kLvLsSlz9pGwZ62Xq8k6+GHJ9xrdG9kCL
UKU9797cl6cbfb9sNpHxq1O/NTb9eXChzN2ZJhZsutj3kV11+V7Dl0Ic8FoHwwL/Nm62usGKvN2W
oOXowW3bLdcjZehuQco1BO1mnlXMVNKWjvQ1m04CWNvgpB8t6trs4IQ54lbSKUxcmpG87QN+g2+K
ALDcBavAYXHyip/+3u2WHtbXZqNt8fw5MzuqVfhQrG54roa1ETmvSA7e7kt8vxWA1t5vfbcZWZkc
6YjTazbWTFRJVR0boALU1Uesx55eXtFvOsjrzTOnRUU+tqeI9m9yWRKnMh1oMmYYlbXcbQUwtXAG
5h5QKjV0iCS2BTQ2QQQ2LcfiC62ax5//HVHsCqY67BvbgGxn9nfae1z1kv20LGc8b6wHzamxl/Zb
3X+O6wOuUFz0rVe95QjdUP/P0ot296+UdzAO/nufCk2GG6JBlEpU/utUdpE+fz8V/vb7f50KNUXi
3G8BzPgHs/2fIxgVuBW2bk1XGaZIi7/rf86Eivh/FaRbMBsKlZ/LL/zPDIZfkJj+yri3CLIyMvpL
QVXJ+k8T2T+/7N/s4GrfN1WhZZwXpkBgx2U1pNDDRn6IclKJIxEg31qH8+esEimPSVFz9hHTzgbM
TElAh0XGwLj8KCGNNXSMWIiPVvw2tJ+9UtvVRMuHyPY1PWvGqSM0lBqwVslTmOQ6k0sSB5s2lezE
uqUsnS2i0qzCQrZ4ElZfHbGstqWsWMtWYasTSdpK9NgxKnVb1jBtcKrwi9Mz8gqu0LmDN81tbBB1
HYlvTd91wM0dvAVCf+xGigs6/bURY3CONHDjIAlTyYlS5T6ZP9OMRyanBjnRcIPw01G/bZujkEa7
DENWUUE8iCSOF7LbmeS7gq3AcbHhdJKSk63F06DQ92ttWp6dPepWOPAMG1+jHoaPhSl1/tEGXKAj
RIVMtsNO3paF7pn6kne75SFLmCDTHspGPsHFzjxH6Qcko6DYW5XvjE1vMzX0VJwSBXUWYrqvGz6/
CBq3r6ANlrsOT7yKhz7Tvpuw3Ez5exGmzowrmro6rdQR+eAYAfCwcqjTQBYDtvFllbhzSlO0WvBh
5CeDA3MwtJ6hXxSs3qo8ew1Ei0p6VQPBtvRu1Sm7DK/5WGALEx9zcPqBmJFH5nxtarQJXiRVw4xu
rYIApai4jqO86htc8i12evm97z6qsT4WSkeNoU+LTwI3oQAD8+5LPkB9VZUDp0pApatz5bRdgj9O
RFkaUd5GWQBs4cQKfYRDZBwjqX4lMfAZqBgMw4zygeDbT9nYRji/9WahUbZxcpp0Zmit0aPIJTEV
IJ328bde4hCdZJlqCQuD6H81qppMj35b4n7//b+WOJL1IG11ydJlkyXr1+CLNc4SSaj+Wsp+rXEi
JRcsjAhVsvZnEC6rnChbms4fxjyMlyv/lbkXX/3nqZcJ+p6/RJNMYIeiwQvl1f150jzkoRjT7qlv
i5V0xg6aARD1ZCR7BbNTsDBdLeOsBC+YUomKRvETuCqlVN1W/AYbFw67yTgNojtvp/cIvQbOOHMb
7Ir8OQjSmfFUktzr3LLblLk3qHvtkG3ymDB0ctM3/r7vF56lEW1IlpHYwxbS8H+/881kUA9FDdM1
lzcGBBUZVEr+6KsSe/yEaEu72vpNcpR93Bo9hG5w6PM+S9/CJYX4OBLqxLJV945v0oAuHz5qUhoF
NGgKA8RuJzV30mm0w8iaK6TXMd1MXicfpjrfWw2v4u99I1B8vVwXuqEgdfzxVv//ju2FjvX7jfDb
7/91IyCaKKStddatf2S8fj3sTQxSwDYpjEFDWf7QX3cC2Czmv4gqIpLIvxqkGA1L3FPYwEUTo9Rf
uRP+o0GKGbREF4xomjp68L/eCnPZ1bVhJfpW9q36ozaYuQzzw9AL60KVXwKz34gWbYBNf5gXSbJs
H1pDe1baYF+bvtvPoTcq+daotO1UIxDihNZ7dWPkw7msglMfcnA2wtD1/RCgXMvRuGBNnlvRrU28
ELMsE08o3bpGcKn1lTbROTdaj6WCFqNZA5NDkUYKNfhJM6/KKsa3WZ+buyGjXgG1iERRRIWUyKJC
XIgpxIg9VfR3+WwyUiUBrUNqnsTmRcoyjLQV5iVOv1Li9B3vRkMVHWtMj5aWwaUNz2bTr33CXHoH
DLslRZFCpyikEihxX2zVetvnlewMjepFYUIiWwVTgwQMXVb12k5pEJfno292yM1KcDQBsheDsQuk
mAKojoGi+mHmFKN0luEJPCzN/s2UiJFTj3sz+hAok59w+1vcw9WSqog52PfR/GJFOHyEznQ7hUaZ
KfkqUYinytyKpthuNBG/cBnhXc/a4JOO7PkU1LhBmpFhfm7KmTNJQLyqjqks4IcQlIa2UHOUet8T
0pNM/9LVjSuIoP1JfE/BrVGYq/myD3OjUbZjSqtIKtWFIyoG9pWxveptvu3SbvAMgZq33H80jMAb
U97lGDsC9VtGJ93EKPW6wD8kOkRPKXeMRD8lgQQKY2awCkE0DwJsb7nE0pnQUBNGNGHAaLKVqMCs
a4XnPuQ8VvQ0u9/aLBUZsV2F3LpXoZ5hP1K7ba8E1ZdaiT+pylIG9yIP/C9DIW6W5P5PL0b2rNfg
2tJ9YVYfIgGiOuPMmZavasKs2IdXHtMFWPhf6hiwLNaOUqb7Qab0oBoVeEz6Z22KDuSETVPLkV1Y
OBSa7C0dEreTv8cQVTsAvVWF9ANyZRk8QhLlZxbbQxU09PUU8l4L8kMazx+NwuFL0Kmz6w+JXKAg
4lKeUqhKQXcLYqoXrVCy54xUQCyA8BcHR1Spd5XvBT1fYUqk39CdQpuxC1WY/fSYhhZCBFO1Dqua
Fy0+mPT8CqJ8Gnz9No0+KcjoGBg+0aS+f45L4sNqQ+oufSs7UESSCsx88sSaZF+s4HzKG4EQYQ6l
EVO60XhzNL3FVn4Pi8HTqNnx45xVIvLE1HiduH06FBCLTrJiLBxVXHBUlnGJkh6+gG6PMUl01U2j
aT/h84kT8xgkNLvU7ymlqPV4HlXVSbFEUz8NypuYX0vuUtXXcxlsK9+/xPSZiWU1gLCiOGhOtrIF
ey9+GYIdq1WIxhEbmis1XJEBVMtUYZaMZFxR0KTl2i5mFp9CtalizZMEZa2aM+RbNucx452GwaIi
g9SUv7PsXATxZmKXH0a4tgmk+nPoCIa5r8bwqGGyTKnCZonfaWawHs3GHWFJqB1UOBpJG99LiTlG
lP2k1akzdLyc9ARhK2ybF5GqNGwZiYlNUHiTa5mIhbHVRYrnxoiR1HnuWwikc302cFJN0XgMxo5Q
uVE+Gt3k5OTocd9DfhlgyjQTClLaspKWeLa+hUhlEI08UWpwMvJdD+ClrRlLTL0nJfel1aiEj1G/
aFbqiMMtaLOjIh07xlHs78HWQvGTcJ9lDzLRia68GGXiVEZ0CvT3JIIz2p8iqPmdSncSJtSok5ye
FIA08O7UdDPXzdrgzm1VRHXp25xRE2qyFtjLtNip2UFNQuHOSbSu4cEVjeKq2VUayHUkX30erk2j
dmq9d/2KAXlP3kGlLZvZR2yFGw0iRlNrNFEhKIzDps2qJ6OLX0Tp5DPFmtRTYAogxaWdpZPylbXc
SwxESppTchY5fVaewuE+YO3ruQBmv3iTIGaUFGlM7KtCpXcTMTv3osXyNexUMnh6RxG0XDw2te4F
rXYWq+EsEy+OhZ8SVbEU8Wnq5gF7YRso145hXjY3bmuAKluyGi3TqYh5Z4jRsSfkW2KGGfoHffGe
hleKyj2Dt5P3nTOHmesrjMNidR3HzTaNMszsKZWU+TrLYwa6X21YLf5L7mSp3o4UnXCN2H1g4DEq
H/xu4JmZuVrtH0wKf4PJem0a0dMqmt553ElYIqPZcIZaof2rOM0C4GTq1FCo10x+ilp7Yv13hkrx
xrL5mPq7SWuUOM2bKudlyUP9VU3NWiA/HRqya5hA7FoXW86rObUnoYa84fPI0EHaJYZ58ufkKctT
eTdZSDKWhf14irLr//m1wfaXjWWVpg9+X783uvZex+bkZfJmlK4in42UHVOdcKgv7Cr9xTCwLSY+
5Zp/570oBjsOOwaoMkUh6P9f9qLav3l//u33/9qLYijAii/qlilTQsI29897UWgC/K3LNviPX/rl
RpAtUzJEtsXgV3VcOb/sP8spzSAAYKoYg+S/NnqChvQvxzLobFgU//TWjd/MCFaW+ZowJuo26D98
RdwO8ybDyoq0MonxDhRQoWnMeHXpLS4awsyvDa0cOpEwc0K5YgeGGZxLf4EG5TUZNdLhi/+0vzGu
tTaB/1wixZQvsx3xvGKAnCdO+IH0rLqFbT6VoIOQzJVPesExD8zI4VPwpO5EWpfvkrDDnT8YDo18
OPNRecdb9TPt5Et+qA/m2lwvreOP1PN1yZXWovA5FR9SAvhY8elj+CkZJrEi00jHtvGM+nrmixj9
qjvh3Ly2hPRj8aEzHB/1b8L8yMLqTngv3oOTcUaL5i/nR5EIg+HI1qnH4hgsvgLRjj5MooDxIXql
awWM0hHRlowBfbf96n1IV8MP6zsDEX6csS8Q+btJ2WpFsR+eh3nP8rWLPWlfCgsPlm701JM2Qbjt
1lHqRoqn7eXB7cuNXnpzuenRrEoKLrYGsgOQHkreERXXluVldPPO62jFDwqi3i7knLyg4DFaLb+3
mnf1sHyRjO8wZ7O3tT4DIm3vOZkqgLXYKAObP53/YPrEHyLUaz/cUPnHn9Idu3X+o1LhZB394plH
US0XaL//+Dcbt+VT9R474+r7GwVfml5TCiGb6TnHwRA++PkpKhHipDu2Rvkx5anTHVPhOSo+p9GW
wUViVIFlMe7bTa7Pq+9rH8wuo0y9coQyYm7EDl3HaRDCNiV3h++/991KvVvRtUbk3/nyV20+SXBx
k/xshcNJSSijUGgJ479x/6wSymf7eBPwgnPoUQRaoaVJPKx1/RjEPJXY/7ET3cjU4WLspkjSJePB
P8UP4VL1wmXDP72XHypUclDbQEvveKqzn+yHK4Q0aX3Tj8NOf0dPwMM+RBzINhlUdbQnCmTkMwhh
OYMCbGu6K0Suojhlbo8PxcZQHP6ROLxRwUlue/5KqIcBVblYS/xvYrGTRNBzlb4qms3Ik5BfeOUx
ThC1Q6RTViRX+Dnxi5/rQCrBT9oYL80b7Irurbf2o7WvENcZNrK7Q0NGP6TRhf4vODc4g24URZ/V
PfcQzGTv60twtGnXXBOcHRflSd5cQb+ixOiXOlztaeM54PpbJe7wjUcpWb0CPk0wy8SrD9lTP+c7
xlHMBaPz3qwa+115qv1d414SB6Kqe9m/88lUq+IChMq2GNasLox9XsTVhf3P9/lWF+hMPzXo9POG
TEEUb1C4xXDXjPbzTYOmAZ2L7rjONuCcEzqj0sxHI0occY9rON4RN0SeD6+le09Xp8sPHQ/z0tKb
0d5rgOUzbetgHNTjYthRnulImZ+krQw0oIK3sriCFvZzuZZnpyDlB/MKgZnheOzCpd6/bt6gqu6N
1VO+ctF8sUNtTldwgvGF1BxNbQxPHRjvO7beoKBJzlKMDYOADdzqXLl7Qgev3PviLoa4dr7hi0TA
Au+wDbeoQwjRi0hXrN5j77yYjj4jrEv7/RfqXY5mH3gIXEBjz8Im3AIH3r4GnkHC7iVyWj5AAnx8
kyJnWl1AqtEexelx0b+J861Cd3P5+Xq9ZchznYvHYuV4Z++8JUtg52eQZ6HgsOfVrtz23ZFo1rLa
tmRcDtkpfdOu1Xtzid9YKVHOiv10nT7zNZepV3qq3TrSQ4p4h9OMb9iReguGBuVq+gTOKm7EPUWA
Z9KFy1p/ZMdxHE/DuaXJLTlHZ/OUXQNa7LEruGD05/BHA2TzWb6rnwzjkq1+nXZzYefwHCKHiDRv
cISggUMlQcSkxvqPWvTx2L5wCJv2yy0KWeoovfnuz8c13zde5wnvChn0nxEqs7Yel+V2xxh8N3iA
sVbybaq38QfHGJwXxDEOOEsgnLDIPZFBvoz2XdpIscpWD011Pog8k9bLCtc4I+XUjXP6ENYm+A15
UzzFM5fZE+9T3uxO/kp26Im/nCBfY7Ngjk6FOTfXz0V2aBawY5vHwKbZiBsi4Ru2rbyTGv9FzUYX
StrKXD1hTUfn5gnJgeUPbm55VNY0uGJwYB5ypiTRZd13YKt4g6Mt/eu2iVUD0reN04RHMqAYabN4
eZZ7T+R5CjXGRm5IwP0QB+MQAet7OT6sJNog6g2KTnWMLtjN2pN1yiouDhRPB0KKZzzWewtYzooi
4PBcfuB1qR35AX7Pqt/PHNKfqtfoPYaH7Prb4BKDH/FkyljJ5LCPoFfeiVzOOavywCPOuLR7pkTa
Fq7fasG9C/Y3p69r/YS0tMKfdm6cK+I3zoUSGR4aD9hMVGDv+5vIa7Du7ibnQe8KH8gFQ+xNeEjk
s47Dat0dNe9rPETHbjtsszOys4dDzZm247F/H3kM0soUHlnzfypImYDEXkUiSI71NToTOZydFtvG
SXbkR51NtqPZUHQeq61BHhaPwbZ6kBLii/Cm+RQZKJyFYwMc+T7pdu9IV+NSvrzCLFbW+auYcJvl
T9axfoESnrjTzUxO6kr/VC7pZbz7ENbvI0p74sy3MuSazDxt137r7dKxzhzDlU33LX3vnOSJecn6
p3WrdeSatIeuuFqJsxHJ5lp+7Dzt4r6wXFISb5CV4DS87l5mkCzLC4UY6BXr1FP26ZkLgUrcd2k3
3cJXvYTaxN+Pf6p8nV3SiiuSdsIR9OFkP+sr/iEjDKSO/kaF5+wawe+qn5ersT4mHl9b8fjbIU8t
drPHcrUm+X0dnW7PQG8X4uH84JbgyrdhrNIqf2E4gB8F/yVDk7V8wWeAne0HQAo3G590SBVq/+3v
M65U7pXkicXOS7z4El/KNWsqnDQQSHRR6Tf1FueuuNy9NhWQjCKdklJMsou8Oaju96beTnznWpux
0UtPrcYT76TmWM3NofNn8aqYhB7jLZSD/E2lmPIH/wKvL+amGTw+FGXdZz8TBiZxbzJNRDG4XG6c
NB2yV/5RI1a2xKn28Q4vjOOO7FrlJdxJQS4rQoqBar3j6M5n12zb48tJsm1sO3z5U4ezSV8bHNs8
cZNqT4pJG0iYnnjH4cV4q67zQ34jEhPimGRC9seu9RUHoWtdaCnmZhAeWPhEibfWs3/jYsngZodb
Mb/pZ5Eib77r+p7Y9uY0PzAHwCfBoGg13Ud8D27kRhfjtNAgKEaG6FnaXMeX7JBeEkp2i8ZV1ukT
5qSXTgHFxwfhxa/0rAnvfLe5C4/1NTw33xKFO5T6xV4PgX84VY/ibKdv+VtdLlvN8sySEmDjJQe3
XGI4eXIq+ijTc3wYDj/FttqyNnZbPPsnxf3A+MfqmOGbXxk28KZN9AWw/4//FQe89oGLc3Bb0Plj
LnDP7sc6hw/CLX8b3rVD+ZaZe2Kevb8S7tGJ3UuIv+q5eIz22r58yp8I2Q7fqh0/+GueDNvgUdxz
2Fg9JU6TPtNrvRS1ROfIW8xe5qPCyiA+0l1wp9yOvufs1Wfj9VN9MLR0KUp3s13z0rxYfPzDJhNe
n8sn5VqtpcX8wkMbb+ZeJwGQv+n1RgErehDpmHvUQ+eUqfbkVb0NIVlhIxrxGnrTMXDUPqDnoy4z
fDD5RsF1BHRV2+26vsibds3DLL2k77xKniosIlzFsvqhlAeTBVs/ivt6vbTNKPuk2lHhu9G5G6P4
TW73XPe8xXpdv8TvkdNt8Lb9nQ/zcMcNxVSoQVnq1Tir/69BHvM/CEu//f5fh3l14f0ghoIWXtwi
fz7MUzJqqNSq/cNi8ivah45KGn8RZQn8yYrJkf2fp3l+SVb4hUWtUgyVOcFfEZb+o5HkX976b0aS
IU7Hoq6J9ull7WnTJLzHYQEHIu7eIlKfY6aWG7lP/a80KtsQBwf7ByKwIUf6mEUtYBnyNeA54Vpt
xJU+PMtdf6hj3dUj0TE6k+LhXv4I4/g+ouw7XTju51nzNCF8NgZ5mai9Wtm88dv0EOGY1Yx2J6QY
80SRJsb0QSc6OxQFnFF6JUt9Zaj0USwd0YWY+adSpDtTYIJMe7heyivUohNjPSdrvgIZtuwmlqWr
UnWOabSib2tKYjfte1Iw2iay46pd4AKH2ouN5sVlwhHAd2NVAtMnhzHlyQOvctMofjJuQ9QkwkKW
sBpnOh2DeNiUeCJi60Pr33V8EjHe4gHfhFhcBbjCQwlUfaYMAqOfpro5A3Jhhu6GnBSJj+2MnxtH
htztTPwZRcoJhVMqrg3VFL2YmYOuX4S+9eg33lhVelLZdk94Pvhvd9BUAD6QQvCEzMtmTTNcFa+I
jGdkmr9UBsm69C42UBKLH6XFXQJV0GyKXYfrpMB9oklIe+gnFvAbvClc2F7LzEGrBKLMDL0XE0uO
myVj3aljjqe4XDLcLv10k4dmV7Cm6KRDlKX7uDRXwjiuy9hke1KH0ZMYCu+TWj7wTeYvXnAFeACT
bJOl7aH2x5sZMfSPfuK5OUnRxRqqD/xUQNmHr4INTRf6l0ElD60CbJbS97zJt3q3uE3y9yyEvWQ9
CmpgZ5ZylGo+OVlLXzs/vIiMzUuDx47mm9s+zXZR3dpSXh6FAO7PIHyIYbVtWUobq7bVFvdAuzbK
IXtspbOkGLr39177EJGIoi59yOIyzfvf1j5WpH8X1X/7/b/WPugg/6SZLWa4X2NMfVHFLaYq2h9O
uT9L6uBUWd0QuQ0Lix2ekF8WOvwoy3hTN4j80rf8V1Y+Vsp/G2NCkf3TG/9NUpfiSm/LxNe2Qh56
pf+ZhTXX800XgssYPmgpBaTBsSmW1YRNKmCBIiscnYx9CRp80BJvbiGDBJdUUh4GbE4SkqAwMxVs
Ka5vnVjHK6zjxWr9raldaj+DP9puO+PcDOUxDC1b6Z5FqAaz+VqiBTQ+Tk4YGvEMa21guwshohuY
bQVbTfwJow8xqN0UO7vASpWg84faVkzTjTRGB4VTgoakgVu1a1+CcqZWCyLrgLCaMTeouWPM3TzK
m4r2oXypgRmoAZKgD7domRO3eRlth+hZ4J110luYojEjYYQASFr9TYwvepw5IfJKOKCWtrmbi747
GyO5hdFpdU7UUw8Z8T4oWzkBTELHVDd0LOC3DOvrDIWig3zasq5nxGDmbNyYETEN8t4qZDmhYwgi
oKYYI7sfy+lhLJsCGZDuvRBFRyUCoycolurG8iGm8jH7nYkM7DuCymGzVy6YNFYDRfehf/ShIIn5
Qxfnu1RkKBK8zu1w1aXSyeM3jWFrPPl2MmHBUXYWc41GA0NUqXaTg+bqsfGptxBE21jWrsX0rG4q
pCmwDTVlfsJPxFq16LBZcuiCx9Ri2NGqXASjQzidhbLxRB5cyoTFPTX4a4BDJAGtXe8VYwOZwZKm
g6ObVv5Ah1eFVhxUjs+IsMzZoXKCFMmhiT+4irWag6UKKyz76poPVf8cQnC+GQdRMhEY0bVMIKlC
eZ/JgQTKJG9o5OEU6HickR5Xft2urNp6HURA4UHwaEVQTnrLSg4SvlWKzz7VUDVulSA9K7UVrGIT
PnYmZm+ZiOsw7DddGjLQ05mWzi0ZVrnniCsG/Jyoaj+6qnhip3wUw0LwR3JOHxJV3EyRf8q4hNSk
cXSxbHYlgb+xVIuXLiILPIhcPYZUS09yk6dubzFv9wtq1YSADUXMh2+mCm1pA/PyElNrCEM275TH
ZEy3YclItsnDxT/CPaFrPo3RBlbValNJjP7LeYBEEtupMtoDpwjsm/4MJi3chrhSO8ydDSbPUdoU
IqPV8pQsBlCMoERxV2lAuA1tHG05AIhTTLwGiezXSMNXdJy4nyN+ScJkqmE2jWgwGM2fEAtqgBUV
tdjux4iJKxlGrKpdijs0645y8KZogy1O3xL5/xTPdrcQCLG7ptheB0g5Zfg1GL1TFmsRa6yWkLvo
twGGWZkxizYzPsJIKxv3kjcg1OqmwWYracukiPQjM3uVM0ty6Ug+olYnbOw7C1dQds5SRFMQ9Zh4
O4Wnnf9hxm8mBl8RWp2I4bdLHnPsv0GMdbdBV8EWHHacvcCVKwYZQSKamIczmS42npgBpmL6I0PK
9NrWh2JQtdJeVjrrYeatj3KF3Q6Nw1LwEQ1ZWx2m0cTRrsrd0pEzx5/8JExYnAzZj4D3pNNMNPRj
jB3PHO59wV4wJwGkzUwnwAX1gmPhKcYU9KCBK0p9xgbZUQaUtMSxy+oxz9/KaWeV9Kylp6p6lVTm
O22218Knqbi3JbGdymB39RkWuFUyrkTKw+vMDVhtNB/duS8dv+NIqai0IrR2I2O8aCOItQaW5dEJ
ZSTSmFzIMDh/810B9Y6yvEAFtP8mb/5hdf/daqf/6+//tSuQLFHB0LmASRY33Z92BYoM/0RZRM8/
sw0482iyARqFehaFNk31F+mEX5LMpb+SSLgBQQyy2F9IWlPO+Z82BX963b/BDYIWd6Bvwe6HDmXe
OumT8yKAyTpPMdYpOkcIC3wpFgBFnE6WwEivxwgvGQF+gmDAYJAXp5EmPG1m1msBffl/3J3ZctzG
tqZfpeNcH6iRyMQU0edcsOZikcWZEm8QJCVhnhIznr4/yNaRJe/2bt86Ykd422SRVSCQa61//cNF
PcJDVWFwQVc8QWfXaq1A+5sStpokdigmbt12uCWjjnpmPjCHMe2zD0rs+lPSpSuvFlhNJerVNKEu
xdGWp5vTKFtbrIJEoPBrdbbNjM6xeO+D4jmS+uhN/VHI7F4p+OuFc65Gsc0kNK7I3aZjfywz6nIz
TkStjfg5E4uosS+eG3HyZH7sYnFQFvQswbZPWqCn4nHqjK+tj6y1cAFAOiLiMsivjXvhWgEX40oU
HceRuXbA7yGsxD0rVjaMukfkDPtjYlCwjVOl/GczWJivYEKL85kP8yneSRv7Nb+4FDp7ijJ37QuI
/Ko9RikYFrwIM9u3vtjEHaZFuJYNfPBZZPs4Hclyvktme21Vr/aIv3gZss6rVw7sHt+1V41zSvtz
7E7bAhetnkO/tfcFrF6PeqGactPnL5io1lN2WN58zoCUDBujeJ9AKN3eXctCXJhdvrKKdptNNZZq
/PfkxSc5KaJFiTReV1m16dAslHpa19iD5WO5MtOvvhoJdjl6+CkJ/CIaJmTOtCQu1w24eoZ9mNt4
SGWfR/k2Gt46iV6C2d7UcoCfLPYVnvI2F2my92Fe7HX+NSa10LfDTT09Di5GNbyzLC1OpR1dFeWV
b72K4iWFU+leRgqPGbRH4aMfJRsV0C+Wb16rKbJqC9/kwl8oYVa/Soxt2bnXgkF8aOt9FF+OdFHd
cAp7FOs+uiRiGEuSm+X0OXDpOGAyTardteHnkS1pksij06E5JNI0npy1BGz1gB1nm1siby+7oNm1
OPCPYMYV9lQpe3momINhrwP9SgzPQtuiZ6tcwaQr16X/2aaBVk29ne2jcK+SinguTR2SlD7f3fWW
PLrI1rOByZBtQfAxGD9VQA/pvMrNTZ8aW2/Kt8L5anufxiw4asdYGXN0VAUZi87tUCCVQQRKLEDI
BoBtVFKDfhJL1LPRhuEmAvSs/btNwfTp11lhEA9qlSVEIp7B+WMigDXFY6Uf2oa/egOnFGPemkwx
pzmXwbDWy+djadjl101xk3IxxqRb57gOujS11fPkulASp7Uq3+aJ/XHvXaTc1SFPomBlLJt5N7bh
SnRPoCwX2UgUqs3ivH2uHKYT2GJueGp5dvOU5tv63HGnKFYShWmsJRy2Ijq5ZKTqz+ZItKUDNc97
srJrJ7xy2TqHb5GFIrm90+XLwO2Q9J/4W1zY0Bo8vAkhOnqYueFSFGjoYxJtZy/3fnqXKxgfF4PH
Y9gNnthMrNy90v+YoOa2K5d+2Kp8PJbZsRKsNIzO/Tzz7FTa5bAa8AvM4+kG5yMScsYrU+c3M6rC
lHjQEp5seWNQr5XormZYtUNSHjwVXk7CXjvNgEkfqTj+cLQjbqIGEb8zwzqdOMqitsR/kDT6DPIY
u0DBM6QbzGPNZ6AgnuFmmwN+jPPdHPXwEzrg37ex2FsDj6l/pzpsW8DW8aPJOWUaz9qo+UtrPnSO
vdOIuVNo/NBTV775UJpILfXtxFUhT2loxUUckzfjPYTWgZwJWIU5Jm8hdoZN+WmsBOt7tlcuHZdH
8B8BTpjW9swaQ8wKtrhque8w/LroLb0rOBrGOSB4KYOZYUfnIZyNC1+l5bHNuwnPgLlKiUAYYRZ7
On/MUAGlK5hAm5gxcAa4GgtMoDuDeQirqQXZ0u1LS0Sp+w3yStoWdsT87EZ7ZZwC731e4LGyuMZJ
io8IbGaP2xIYrVjwtPAbtOaovebv3dnDQ2eaV32mViUyh2q0t9rFQceq1gqYLgKu84HtPOC7woCQ
iW/L9cyN0AncBZ0pgZCbvZexDR4dYvYLHlgvuGA1nPjJErRwXh5vGxo0TshgiT6GjT7Y4ghVPP2G
NooFeKRXrvZZBXt5wSQXcFItMKUNXmkt0E0V3vRTmt+Fwt06/akF4enoWwWIjwb5MTyT48xEgQtB
E2TIASGqF6hIgBkls4uhnnlT9B46blCl0A4pSnf4G91WYE418Xw5GFSYJS+NijdqYSSCUVVgVY0z
fbZZtXhgWFF3K9vuOo2/eoM8yqH/mPf6NNrMBOBfRVysPP45g4ulg/fSdmEKfRcS5JxCYs35zLVB
DFDSq8uu13AEZb3W34adZexJmH9y5iABqjAvg1HIhOQuo1JWM7s3y/hkzu0yDDbvcE9xE6aNuu+X
casrSB3OoCU/ihAC0jKUlXFLFCpPBtNawtTmZzcWM1zBLDcz002TtUXN93Vehr0OGcbFtAyAsWQH
1S5DobtMh+AJGdNivIyNc4FsrGKS/Ae3y5YikQ8hlcSlx7XNv2YDomkCbPqpXf7z67+3y94H9hGo
SdG4YjH0TX7yvWH2PgjbkYhQFWGCuITRzH5nAzofLDRTaGIX3dQSaPQ/MJrlfPj2Bfpl2IUAfn+r
Yf4TF5A37pgYDdoKlZalWG/8UaLlzF4xGvasDi0I8MqojeG69NEvSwSpJz8+2Tx1EGxfPVGS7ec2
N3VbXWkb/hp6g4vU8o7CWla0XvBZKExsNCHquQeXpogxRIBfZIXPTcm+3iTETO5lXwN2XZXaPY06
uY3RVVTF8NgGiN5V1x+SjlO7EtVt0LlbqXDVltX8YpA22suYLqRXcH/oYBTdTTi+0k4huwaDekIh
gTq/zrO7oWujQ91tZ7G303JvoF8obBKqhVrHVnndq5636Mrgn63D8rCDhIAKgsod+G8gY0Isf7nb
ccv65fXf73b1gTWcYvmF+d2ffO9w4sIc22IHon7KzGQIZG/HaxBhSX60/2NdZvkfPNypwZORcvMs
/D3d9Te7zV+NuP741p1fuK953xdFrkk4qEMzxl2jsQ6BI5+NJCK7vhiujcDay7x/bOvmoR7ifdgn
Naa46bM1kJshSM8ooi9ZS3+C0sDV277AoT7aZox04zBu0vA1mPHlpROa4FuXNRJHbdDCAz/XJS6W
Ag64Dxd87rFcIlkotfBdwdoIxng33UQDHkEMldImLzwfbvMcYt6YbHKg3ngq956pd1ZYvocSHi2c
NzPwLlxQ7NYNb91A3Q6gxjDDN6GlDxHc9m4hucfNl44gdcMpdsNAcIEoLvuxRUoNo0iSjwRXvoQz
X0QSo9kCAPTJhVGv+vFGwLCvA2jzfcMBYO0TGPgDTPwORr5FjnIPQ78L5XMhbvvEPbXQAmp4/OCs
Ela/WUxnGlAceByY6OVd7bP1gxnooAaYW2/ryfSciW4zoxbInHproR7oW/3JbfHeXmi+w7uNxiCn
zE6M06m14DvFNljECApVQplEuxiVgjWe0/DsoVzoUDBIlAwCigLf/uSgcJgtdciFR0AS1hqAXVbv
rXrF+IUywu1iApI+W5AqB/tpoOtsUFEwae5mVBUN6oo4jjeJeA4Lf2XJS5URBCFrkgzQUiVksgvv
3DE0JFBlTb6lq5AaSTYJ/XVGyxA5LxqlBxWcSINbNx9BH4hppqv3a6Q/ZI3GYFdWacLa99ZV+1LK
swDzFumDTwBQZVirgRluRnZSIT/pGd64NsB4XwzEKT0ilRaxiorTNdloAB8bbe49BC060HfDOBGh
hdTFQ/JiIH0xFw2MaLytjS4GKwC5yGQi41NKtmSU4F0anrrm0UKyo5m9cSDA2Ly+nsZXO8SRHf1N
gA6HjYdYANegRbyL71BlH1kGXTiMgQ7ogDuQJdnH64qPGKPymYFdK1Q/oz4P0v4yhWq3tD8FDss9
WGaYix0fjOUjXTB/dAPlO+JkBIUjuV7RVWT3G8T4REWlkHEDZ4OHLkPeoQ+PzfAo0Sn1WXKY0C1h
Rckawhpxkg1uDSs6uLGHzSuZqCieEubCHAWUkDZan3NOix3rl3KhAdX42aGaYry59LS8bzLNUwzX
b4IqI4l21fpq9st9WuL3mPoMhznWHWFxwE53U87oQ1qrvagt9bl0/EOCpstdxF0pKi/Pj4iCQ/fl
ov+q0YHlznzuWPm0BjzUwDr0HiNItKjGCuRjMzKyETlZKKxrH3lZKacbXYb7SuW71MDPRbd75K1Q
cjOxB5pb+xXOOzhIpwDTPXM5NAVMKAF/LTpa3UMcmdgaY8r/Vlc83wkWXcDpQXHySxLLpvrBUW2x
HixLXzaukx569alMwPjVlNyXPo2teDddXKkH9Zz1yzYEc5vJfjRBCiyVbKrIO/pBv5tycYnuc22l
wa5tr3xAtSCxF6d97BeClCCfOZ9eG2nSy3vhc6klyaf9V51Et+3AQeRO2TEMIBBNSYe2W0/EBRhG
e3Z1eHKdq2gYFpi/ZHFu6gN7RkKMGyIGojjAvWwyaZ5HjIx7YieiGIxh7FtUAcjDaayY4W1c1xt2
OmWFFsmY1/6Eu/vUPtuL4Q0HDJrXakGUgaCqm3hKjxEbIxO6E0cVaXIRV3MkzketuwG23KBvvOJh
wIVOj91F34lLOUMc7mHiEhGYDiPyo3gzdAbRKB0yIZB+K9tq43lw+H5vbD/6KZFmQB1FgrLL7jZu
IrbaOpPaVoJ1Dx2Xi14qmlj3Y3qXFullIzEBjO3bOQWSU5wJ821QmRtn+JiSHJBZ8iJCZTYNA34P
hIokMPq6Q0moT5Rzh7n4OBBpmtinjD9tyfMQ1UTT0Ugl9FtdfYhNxWFIfKpz7Vb8eXyxzjCCrhlU
RIk7XEiI3QABtavBGDm2pG7hl+apVQNgRu1mCKlHTg41f74PBr0b5ph0oQHHdU0EYy7fdE7QXSPQ
zV4jZ3uKSqYN0nYUKZaNJqC4iuHb2qCDHUFr5qGocNCxbdzL1ZexiWCZWZj0zZPzUqPWtcfwUdQo
XDMbvNRhAdKsfCL2Koz+gm+aZ3EXFvlrZ4Twm7nO5Zhlm0B5pyyFDjHB1gozidi2qymHlVGdg3Bg
oes766L2T6PbHf1Ef54TbwSI9OS6a3CAUt5FYW1suyZEpjjO0iWcmoQZTAa7mOcPT3CO8XKdYBgl
FcaeOHdwuaS6tXO8BFL8gSZ1GUyI0AQC3RgVgFa3bpdtRI4LE8egDUE3c4pb+t83f6z2RpcdOELf
3MTd5k2yzZN246IUczyxD1D4NTKH1A8PEcnY4s0PzeiyiqZLNRunKCefeHS3ZvwsS/Mxlt7F2KEo
YHiNDMzpp3SlGWIT51I4JAuix85DmEBDaK9rHLyZYQu2MrgQI958j/CV54dvJ97o0IHMNjX8P8N/
D21wB2RO/2zGGRsO4UFjMB3n29z0V6wLG5rXzwMjLfQvr//RQjPy2TgVwGfDd2Bxzfg+MNofWKHw
W8l6QcblLsqy7wMjfTKGBZJYOuqYq5b82R/6MdgatsTj+ps3/d+iXfBr/rxhcRSjrOVIqG/k2f88
MYp8MsPZrIl6YRDMObJiOo6xvGfMJZHyFLTxKSoh29NOXbYJdn2e84BnWhPGe/YU1yLPNm6BI2Jf
rycO3yBjs2/Ez1XdoA4tgvmma57j8WNa4r6DMUdmnQe6X5P9fVCPL3mWHiJhX3Wg58rYptzcCTd5
ZVWoxlHwLJ6VKDdXmVEd6hkzW6RW07w8ux9zjwWsp85F89HsHXzlM1qR8aOZkO9sFoM+dbJD/1uS
8+XXl2bdH1SQ4GgKP9W3z3VDxvRCNBBBw+pl9nad388XfhaiknYQToQeC241YR5GRGj+4IhyM6Qo
2eLivVF62HuphKFPbQ/KyxK57zj150C/5VlzkAW2JwhVVHKksZtdjHy6GTScTiq+1OTv5cawSVN1
XwU9y+/kOp/KnTaJHYOJkejj6J0EieCD2mYuNHFM7ur5MdTpUxdC7PWtjW8VmyShRbBpUC4a1b75
tt5MjQGMbu2d0jimdDahoqbTLSLJj+K7DgHT5LYAi+HZiKwjImMyhNudDTbpzFBFiNVIv5LZ2kZU
bc9+nQ38hN6qSq48F6kPIfWl2x0k3Gx/wBMOhlpqt8jfZzgVeh0r7y4ICTZtY5wKvjZUBEEgXw48
jQievxkcvLR91H62zbyEKapA+sx2OzX5eWNKTKloTj35gxArrifpoFfIdqIpIO6LC9MI2H2/gccS
63M1TSgmRsAJFtl9P+7H5MWd8sPyx4kGA3xw1zNSsA7aunN4NIHj/XRjCdqMcjchh5iXzE+0Xj5M
gQTqENuCLJ5vDHljQY9MR0J7/Pp6du7bBAyPNjv0KMDwuGsPpkjwxmfYzQCvHkahZU5EfDcfMgST
sW2tzaq6yen+0zK4yppujUPM1sCLUCCDgLY09OZ91RP26g8PvVPdKdN+SGv2X23Asd0H2UM7icvI
HtNDExjIedznoX3PJWv/JPmS+8CFg67dc9XAe+klUmtivUDQj2AD28roH0cce3E9H5X97HT3jOaf
8waeROK7myQ2r60IF6nBxV69frXqfNG9E8CmTSZLwXASH9C4fpGpgHkfYpoX28ExL1wkjt7D0jYa
oEdVUtBwe0awaTN5bIPkmmjw1dB1GwzmIab43pUn8HaouXi9UWNd4NDEAKRmxAVaalVplrXtzhlj
vnuJ6kYbrbetCD+3lKNxqUszBQoDuG1Mwarc9zrwN9rJr1tJolx/GilueUTahE25syh7PSEpFMEB
tWIG0ymhOE5LkYyw8wkn0nqfakpoTCm1Kan1UlopsR68pdFqNqKFWWplG1xSNkSB7L0lBJsSXVCq
C9/etvrN9vJDQCW3qeg5lV0wLy6mCCbvs+i4t+gACjqBqutXBp0Bp+k+Lp59FJCanAmd3i1qW2He
x9YnMX6xyXeD1rr2Evip2oD2OfnniiZEtsgdaEoUzUnOu+nQs9KytFQjLBzoYqq2/DzR1pS0N/3S
5xg0PPNsVmedy4omKMXgJKYtqkp07EO4sjgBUwDs3nCf4rm5d1PiRHMcOP2AxXa6Q5IO058tDZPs
Pp8RlVoQV9oYs6/Sn26zysP3Oc84GirjldpBJzt8nbF7qav04CWsSEhXZNRaLeudfsb0e5LEW+UJ
4puu3od+edO1N1Kbr2UvnxfyH4qwmvOlmMAhYq+DZiVHFLrG2UI+2QuUUzrchsR3aGI8IOKwryel
QBYE9WTbCUUoPOZda6EMCD/FizIkHVbOxJZwyi7HCVc4MkNUsJUkiPQsSq0yuqyS9pSLjD0fhMCE
E3gybwOsiH0l4QN/ZBH7ECs2eeSUlO2ulNHR9+8bMkwKS7MWu8d0BeYgQpu81I/wC8wLGc7HcLB3
ihAvibSvZgfAwKtStkh1v9Do5vTUuCxMyVORrFqha11hsHDs43Fdk7ti2Y9GRt40CkhbGrtaPKok
GjeKtBZzJG8Ah22bFBeTNJdgiXXximHt5Lx9l4MSs+vYjUj9Mtg0aecyjnC+lf6mS5w3Hy0f8TAP
fE7iRa+L1HgoMnkdJ/N5wOy6w5auasnwavbSnX6DTH/zc7r5zf7+fxVdfsNE0Tb/9R9LD/QrGOeA
YJOoshgs+eIXMG4EhY2zvHfwF7zWdMJwy0ikPGMvaFgnVV3hUbbCQYzyh1g2xup7I+DZBaipMru/
0N6bZOOkW4JfWGB0hb4Zq6dsdI9/YMj+i7e5YPt/fpueouFyXSWl8wtGDkdWV6VbOAdWK1eGN922
YBFBPXH3MovigIeJj3ED0+mxy96wavAK46A85MtdtfCkn6z69075/3nl/sU7otGzcS2QgKKeIqno
j6h9O/Rxm9iWfUi4udrgLS4eI03QZHv/1x/93/2eXz65WyUCej6/p+yjm6o+2gKX7Zw90/RvrjGA
8q+X+KcPtHB931/v4iLkvhH/aZdOF9altMkLevUDVI0R23Jt/DZg/L3LZmPERyIEoLb7y2UbcjbA
ZsnHMUxnNWB5Hg6XRTAe+vi3j/O/f/pNzTeiErZAk+b+an/51/9+KHP+93+W1/zP9/z3z//KS37/
kevX9vWnf9kUbdxOt90X0krIX8/a76yo5Tv/f7/4+8RB4NmX//qPqmzaV6b8z1/+NImwSmKO43YC
hRdsiP5qkmE0+bev/zHJkKtB6oawcdlQrAV+TDLqA/YYNnYXmK8tezG+9MOUjTGFpRfMc0Za5pk/
TjIuGR+sEJiqGWgYjb5flt+f49/+COGX8l8814tn65/uup8++i9ksXrSI4SNSR6WfOsxBtqSjb3O
kiZ8MTt/X9QTi/CZmIzQLmGE1WTN2qygYWOT2FxZLhydunkh/PISzOohE9GRo26TwcZpLO/WVBOx
iuht83ZftxbU8+AYktDcuiY9Zd6cTPIqC038oAudI28OcNJhNCYfnZZM2hrULwFigAGC9WuTIVKs
ooZ0uqB/Cmd13eRpfOjN4thJZ9fiJt94Mw5rTlGvzA4zIS+DbYnupqgaTAh2llE8Te3D1FhIpXMa
3+QuqelFAwyosOiBb36yYxsWDIsAKDxTFN1aID6jrI6yxI41UWvL6fdRKa7SSl7Zbvbewid3u48q
IXWgfv9mS1bIld9+dVgCDl20FiM8ELhXdqH32N6tw35aJa2JlbsdYOCVvav0OOc+P9m4bMrpqdH6
MBgFxApJDCjMt7x+d8p07Xf5GmLPO00boupR7HJfnLuwugzc7M7KxXmgoTGgDXg1oGsFJd7xp+sY
A4o0aSCNzvYNrpBPaWM8DRYtva8uVIAL3UgLHjprFRY3jUg2w1BsSnOENTLn74G2P1XWWUMo9cv2
XiXAxLZhf+0tgLXUPWX4Ncwlpu2LYUm2hSWRblzwoHGEr19kuKikZ6NGo9QFLUbcmFYybHlQScYi
rvdGpYdzg/nXxWhWdPcyxzj3JRQTyUvlBDXk1upxTYF+UI+nTM4SHWcS1TeeAjRum6E7jcPjiCEQ
5xla/xRvAgeu78HRQOy5hkdR549BMb92MVc7KnvyOZBYC26qnas1OWIzDP/qBUx4Z2bTenIaeTs6
8AW8DJH/4O3t2R93PjcIBMUl4CPd5WEptoVRABkFTCeD2V2OXCzRThMjLaCyCSTsg9k1WhBnKsP3
UinAKjM+axmf0sB8tuvxLtP1hZszL3tNJV48gVlGr/3hOlTpWrUN/rNt+TTaE66ZLRYoJa7EDT4o
nj776SgvfNY/KKbynYjiT9BmVhMZpVLX3a1ZdFf1FH/245KliK5X6BrMG5lca6mSVW01yUaISd1o
MR1r9iaiDoiZrTqCKLH4NmbrUzxmbw4OYnL2r0yQbK+ISFK/8bME0dpg3PynMBPZa1Wog2mo7VyQ
dkFXCkT5msEN/wezJ1jQQhYWVFXUQN8apL8qIc7igPsTe+LPr/9RQixL+kg6ESJREH4uIXAWpIX5
4u+w1vcKws6Y4CZPINf8/Wt/rCCIj0iCshUm35CS/5768luu8S+5Tj998l862N6Q7hCaWh2m1sHN
2S/IRZJA5lv8BZ/TfGCtl0anKl7Q8ASQZfhomXO8tc0kBcgJ5peElurA1nEtfX2sIDIyG2AJxM7Z
nt5kI455PNDX4a4JCtPfl222SigZSW9jetl496xXOjLf649KZ69ZO5EpVCQ3JuqnhwDibQi6giv2
Yxrohdhac+Avd3Maw+Mw10lhXyludmeIXiApvTlVBCKd78XyVFjL86F5UNJuPlZdoW7c0boauxiA
yqaAqOZYdJ9lw4IUYVMMuGUyrBVjt+1dA67e/KlskifVk9tgY3bQM5Nn7Eelg8NZMDgPY4ndEgFs
vc0w3MxPGYqdkuM4dUcmETYrhoahuQixBL1/q8p7KMR7jU2HGehjZNQ71s8E0NH62wKxxVhvGma5
poW4bJIhO5XXMfAQaPi66+v8uqqM9ewfHNVAK06hYtdBeoU+Bjijv+/ScbegVTkailiKYBNP4cFr
uuEMDb67nTlkbA4bi0Mn4/DxPS6QGwiXASu9qTXrdKBHhzCLrNDZHsDytQ+SE1PYxvdsclVMvH3S
OolOfT+fi9S+LsvCeUnKwkc7X4SbSYbqSz5oBmaZhuNKhQlk6Ki6DQXnVuiQg+xEpneCZraIyudQ
3+eWeqKh9an3VRkA1WkW870moaVnQQ12V4v7HGnlskOXtdqrKr2MEcsa+bAKGpKmiomT17xPzWV5
6915mmSbJKO2V8nZIjapT/zdQmq3CBn6Z59tvgOmzoHC8aOAu//ybPsXQL//y+t/nG2SwDqi2em7
HTD1PwD939rjRWIpaIVxLf7RHnO4EVdJoiynm29ZfxRYLl+CSqYgzPhyyY39W+7deB3/1B5/s+/G
PlzaEj9w/vFtE/CHoWwYGniaQyd54LtbhFPPw20PlidYDo39p7wvd8LOZuxR0/txwsbePoC/xdjF
7QrvhYiVZZ0MHaGpMeqNwncwO//Ce1KP4303bmiBL8bL0d6b6BTCx0VLXqQPLgDP6Lz4/nD1UKa7
sHP2shT7dNqCmPsOEWwcjbbARWmVVc+Jdx09dR9nvXAKLsx3gX0HDY9b3CTtdUTCDtlI4e7iotqz
WrycPg/1HtPeQ7/CUWI1rmhHLXjNuJEqvS0gr6QxhvYwSy3smVX2gt9Ke7ru8pfQvO/ag5qiFeaW
UhyIjbaGj359wjO06dm3z7dp9xyaXxBWsvq36XZzFNpP8RQcFJThzeLb1F5BUZ0sLHcfxLGmzWJh
sLl25mdiBjxyqEVw20dHwHBn909+2r5lKMNKhYvIEotG4S+eNpst2K+dxJ9e//1pkx88m3WdUhDJ
AEB/7iR4amzGTQXf1//m8fB9GBUfoGaimUZBtbAw5Q9mGqQ1l06GzgfLRgZn92/ZMsJz++lp4+nC
uEJZsPG+WUqQTvIzBJLlTeg5buAcRr/zHjPLjPdVmj9NGlh26tMv5sLUSYmiWWljgo7gl/rYWeqh
dIMGeUuB8tdMER/OIwqFofwUCiAoC97EbnLtFvED7cCgioVds7KrkmiJvugR0ywqXtZfO8dgQTz4
qDOEVV3NRfdQl+Rp9LonLyvraqyDVUB4ndswhBXBM5kgSKh1i8+2mZ0JC2k3o6nGveGRL+QymNZW
cdXWncXerr5kRfbqpaq7mBp/XfUTxCw1QS2BPi9EcwwC9LIyDF7nqN7mXnP2MhvBrp+N+6zsbrOm
8ZlEYE2VhYzWboPyp5LjY1B7V7U7NKyu9K3S8ykt2aYFkiBBdn5Du5D6KvvKNIbtzERht9WubPGm
1AEyXts82BNJmFYEL858DUGF0WE4xaop450VDTdNkJ5yp9w4Kl/rqtsZDeeCp6YrYTDmQLi4lMJ4
RQ1+K4f4pu+9T5FCvKAwjUyrfpebw3XR9wRZm94VQR/QGkgZgixk+6EiCiC5imd90C1HhmPOVyCG
r4mMJs7X8M0UiCwc/zpuhdyYgX3D/HtSkTwYAk+mIH61JuPRN2jD0ME4EUkeCMQSM3uxxxoTm6Al
28SV7oJHfO0KAwqVYFpPvAGs0ohxq2BS24xWiJeTMQFdhkzmFejr6MtoI1TCnDogGBYOujcvjSPa
U3lfD3DbKl+ezQoxFQIU+EMI3LUxBFg1YspDH3qhzT5HC9+wuJnYU2VVVRH1VXyMHKyEYjYvWJaz
RduE7BSXRJFL2+he8LjflUN0HeGNObBM0hI5Ah3qE8AbhMTcZCGq/HXsGthGy3qbOQ0blaB7SBKC
WXKeGmJZEgzIRL8RYffQJsjafViaXhzcR51VX4STQDmz4Oe+bN57r8Tzqce2s7NzjA0j6H4pKeem
SwUp6Okxy5wvdGScZqe5djwIgtLEZs7wXidIfqvGJDbVjuM3u1C7tiovFWalcWHfhnwFjMh7d0fn
zs+Lz60NEbocrXEdRjPKanJyNmkUvbZsY2gpk2dHsis2kHFupF9tvATKTe/bezkhqK8aw7icetmj
nxfYV03T+NFIrGb7jy4QxKhYALiUCNJ+/xqtXMbSPxWIX1//o0BAPYZa8S/QSmqHz7AopMmM+3OB
MD8s3GS2F6RPuxZs/O+0C+oD0cIKegMVx/OU+7eI+hSkP9cHwQ7C+4Z8Or/Vjz90YwXAaOsMsA2k
29+NJpr5Ph+nTWZkI34q1tUUxJvUxnzbxxsub/sLf9GlzOXLIuEsZLINrGfCVMbqyiVlyMCzN8X4
IUK2Do8KDT+ruvJc4QkzGvPWQwaUWvJawxBe6bgies6u9zSzz13ofepzj8OwRlXTIENp8seJauFl
aj/D1M8N/2S4S7C4Q5OVQ9vC68YMxSYr+q3Jr0zUU0nUAzgPiwTLXxe6Xkc2B1POYRJm05OiFzTL
5joozS8WGYKK9S/8r8Oc40DptMiAAuPaNp/m5HMxesRYLr49GkFmV7B4xKNsdt/mRh1D2A9Q4jaC
cD7Nw9dntJwxFq0SjM8dCHJMr1mMrewaUsRA6tE4vS4kscJX57QC3BTujmN6PbuE4JnYwuPyJfp+
PzhIWNW5Jdyxr7d1NeOt3Z/7FrKh9lci5E/TNt2Vgm2MSGLT1+o84+0+Qrb2u+IldMh1LcJqZw89
dEGQwTg8hr5/kkF9EiirkcIZ1/3sHuTkr0LMwEU0PGShe1sKD1Fps3YHe+NaxRHqzSo2ylOCCVtV
FKu4zZ/49fdNJI5thCzIw57YULcCcFIKfdN4LkZiE/+ndPL1kMKRbLGLmHyM4IlLKGxvC0R4Gqpp
h2JzZYYwKqXmNCYVvvwSz92DjhPnMQoZqy3cLuZW7/M+W0dzCg84v7Mrfc4NzCCLausUQGOeg7V9
77x20iN6Mw3vJtM6Z7bPEcmCP4Q1p+ePA/xX3VjdBSyXezXI65mb1zWUC04o7jK8CLKwY9yF3wnT
ZBv581bjrpiY2FbbcA6C+zr8v9yd127k5rptn4gLzOGWoXKUVJJKN4Sklphz5tOfwd7bx+1eG2vB
t4YNow21SlWlIv8vzDkmmYWogGrjMxPgUKFIlGRwhHl0iQQwBTGbboko2VY8anj3wrFz5Ca4kGXv
CZ3xoTH0VjRWh9o7RyhGq/oljrSRrl3ajogDWBQvM27yETkd5vhcmQQa1u1OEUSmALOlOuogXqm5
iOOC+9n1j4hCb5VSPPlZsFNV8HMc09vMMt61kKOq6Rk4h/XkaBba9kSXOFVNiA9W2SLDU0RyI3Ci
V52xSwctc4pSQAxx8sn8wLDrWiIGTshUAdKFStE2M+wvVQ/OZSetCxTUcU7KtFjgJgaeKwfbTlys
0D6+V3W+ByapD42kIaWR7nXYhDigcy8pUVfRcO5zM2wQ2U+ap/PhYAE+n4siORNb8ZRX0mqI0Lpz
opOl0N/m7iErsOt1UDz1YBeblZ3O8VpPrYewJiW7GTZ+XOzqvnxJCPfo+mlXquUJadlahrKKbgEf
c5qfpaQ7WGZz7PT00DHEdmei4Gwzwq6m5fINwcBK8AUi00YDjJ4QWzbWwhghiuQ2jK+T7ksIiR+N
gb5yiyKVxknVaGtGIoZ5jUkSuhu/WzMN9ASKhhKOi1klJ6PKtY0gR3mHQ6AKB34pBD2k4IrjH4rZ
OqKwraz2UQ7Jsumz6yT3z4mGYV74IsfDzer45MOtsmOt3fRiw1ymdEtYK212MRoczY/FxN2gSLfx
NFOcK47fBbgvZT50SvuuSGVykMfgqMV4Xwmdrnnzuh5HM0vcmY1JWffNucbIqjV3NOLUYTpSgEVK
GjtqNjtN9x3l31ENIT0/d3gtpGJmT/BDanEvg4oWas1d/OGKPm6MoT9hcfSwUZ+D7AvACjJrtiIU
VRH4dt+Pt6OgHuZFYRoQJsonRMv4yErj2z+7zKCv0znRVdOgLfsvfajCwvqvE23ipv76/b+UGYx1
WF+KrD/x8NHB/iHvVOgoLQQR8rIs/ekU/LMNRWqKQdFQqF5oUPlxf1K1yJTCYKiy0mYarkh/Zyeq
aTzSb5v4vz7zRRLwS5khVxRf4kTOVDWa+0aYv6KxXbPBpQrARJdIP4ZIeBCLDGFf8TSq+HLM2FVG
DdcAu0CkGUXW3iwNVRkEvZxrocyOs59uUlwDWd5vS07CiIyfcTJWgYl9cA4+ZnO6xD2DXFEiroiC
OFf8jYr7qtBx14REElXps6Y22zbVUNEl7zmRhB0p3II2STD4UdsH46mFZYWMYN2VAm1H7Ixa/5CU
2esQlM+dwcUgSkiOfCIMvinTddBBvT0DjSHU5GJxZk++6eQ9bS5Vks72EWDQfggrnrUPL7mg+4i+
/Hr2shGHbhh3qBQ0aKJtt6EvAanwphvz1eBIiHWM8lH8Emvlj7ymF5UoHlqcwPAe+quW0AaYyqoG
BzGNiJ+mbzBAqN4DFP7Ck6bFx76zbpWkn/o0v+Gjcc3Jv9XZjG1dQtkaJ2+J3K9HNfDI83guuFVp
+vCoNdb3UM0HqRVeYz9obUMbXIm7rxkT4aiyqitRKsr1cx5kH3NkrNJIugt+jfEAkmEYRw9KjZSM
TWWSWZynMEkVM8bM0n31iXxgMcayGllaojfOFD/Vun9LW+zECQu5yoJ8LzZk7Y7MrnMG5fmwn+tg
HVKJicQ2C+NP7/VOnv2PdCg9IYxkjj9wfqi44jhbWX2y6xLxO4kHOqswJhUJYGGvYGfrnvwCCqWA
B7tBg4oXHXZu+laLy0qQYom5YzUrz6VFUHJivith44ZZ6OYWJUWaJ+t5+hZxp5kWWmX1HIj+szaJ
EylhgGGmRHbIEXMG0zrHI0TZCpGfBVDI2lWxsWc0tDXNrwQgZDiKRyOBvmzklq3CVkhqCcY/m3Wt
RgNW7stFHWbtRMH6Mgdoj+Qs9Y31IIakq2HzosjcRkHFpy6Em2DMp2YJ65nIGdWVRvDofAfSJ0ZU
rxbZFa3xOaAuTmXCjAdyuCMexPedGjStxlLb6+r3JoESPYvYXOrwAp7jnLB6rqd5HYvVrrBwP8y8
z3hpJhAYwYRMb5Qgt7S6XK0DNQpWyADhW0KrEeVW2pqDvCn9VmWmMy0oNr3BDofT49oU1UUwxn3C
hIaQn808c70Df2pbwpATWmw4THMq2AOhHNJA/k1hUihAx1s+r8V3JyWr3M/3WrFKYMjNjFBySAKB
JqwjBiZS/xBMuGgIYeomdLUkJ/YT1rn0PRRkrhMOqBTEGnQBCRbHAEAjL/1tzLz+LhXWsMKmuo0T
YiCNOPOiMOCNTvxjnozlit+ywRXDRkSHHJZrXk26gRC010rERjY1FxCiK3XK1qqMDkHS1jrwDgtC
Vtwk7qCkz2VR7Ks53cSgMvKBRUjFJEyB32zGaxKQCJsQjEuGx04ECUqheM6DfKWVwarEOM1Y/UVK
SEqId3rY7iez/CEmEh/Lvnpk00TRpLIzLrTSy0CCdF2+y5RhFUtF41DH/KhnbW2U1lEuGAxUYopr
h4pWCpIfbZEgWK74pDQ5wDDfUm6qTpR1BWkYe2fale+Z9EOs5YPcwPQuhiWT62Gcyg9hRuokCK+R
CJG7L1svavra4dGP3BJe+ql1W7WvPGmePg2KwXipCgPKw2qpE1ll3NtEFWwf3+gkSdu+6zfjTB6v
WAobkWJTmIv3iOKzAIHK3pa3NTrnqbmNEmNTkBA1dYZjUrxGSxFLMdump5zSNllq3JJiF7wl0sxM
uUMnRYVTU9sT7CjYrb4gjiam9WZbXiQzXJKP/fd+qalVvLdkIu1Kim2ZoluYRpjbudNSjCsU5fpS
nctLna5SsJcU7lN8bqEO9oWFxwdNITV+tBT70BlfIqr/RHuX6QV83IWzrn4U9AhQlC4pcGeV3iGi
h0BRi3qBYHJ6i4IeI5zJHAywC5SEJVPfy9wV53F29PERnaLD8ncjCJObKhNBUs2KyB36KoMNHq2N
SYuTJywSRZqeQZJOOU0QROF7gAzbstDJc4eS0vm5p1vS6ZoyuqeZLsqnmwpadBRjI34ueVwyAYty
hRixioqVjLlKpRtT6coCujNYTe5Et1YsbZsUzjgnZe2WG9MmnfQ1S1wwMYBiafgCGr+eBlCkEcxo
CGsaw6hklwL3tV86xnrpHeOli6xpJwkGvmgVqRRV+ZL6hWsZ7bGm/YRt+KjLxXNBW2pozXo2w7NO
yyrMusf/u3jELiOO5dBAewopR6bV7Wh5wf/sGxOyVNxOO0E118hDrz1NsgDIs57KTdFAytLy8jsg
yZXAoYHuGkODN0ilF4rNUVzabyAdTj1Qklvc/obxOBeXqqPfSnZZ9c/ersgKsjlSTRWdAKr/XNWy
2eYv/FbV/v79f1S16r9YXyDyW6KrGF2abC/+qGr5Er4BHUnG/wSw8qU/ylp8/xrlJhU2dS+jt7+U
tTjrqIPRuFISy8zx/obUDy7bX8raZZe5FNWiotPG8mjib9LPxjcgqjaitlWPaf/oozkwtN7VlPY4
EgZcXEMYhuPrbN605K0nJ+HTaLywfZ2Sl0iDrS1fYRxbnSf1n77CfhPMEjQNp6tER296uyVnaFcd
tHVziJ7m7pCis3iVuA8N3KtEJOvo7GyxO2nKmoSGNRLw8gY0h1U+NMvY2vcDlr5kle6nC2uZvbRB
yrQjuzAM3PGh3LCGQQ+hJZiRSWrFCL6rzYTE9Adu0L12LHG4Q5TSwXesozcUIBsxcEzVXib+n9Nb
TvHGta0g9dBs4T1x8Ay5jd2fy8kVcpdzGU4+ntDlMDlhOXLadXIng5FRVRaugZ1aIHLvRbcL/ZNf
nXtGU7zga8j8WnsKtccx2DYEqK61yv5HN4wyfj7E7PjzGNMiBPqPi8tl2f77pfXb9/9xaSn/YjFI
Wtz/WP5+chX/uLSYS9MpyshklwEzKI9fL62fanWuOjTrf1HRMpjWWFxigQbSKGssRf/OpbX0g39V
QCGOsIA68uzpPpcL/9d+sVx0zLGJKz/ZmfdqXe8Q0/3y3vwfOt3/c/Ato/XiyTKm+Rln90tHOici
29mSwbe+ls+a+58fnFH8v7+Av/zmlr3sLw/fT0bRdHiEtvLQHLNifJhnOOrCzJWtP4GXvkwQYRPM
jYpM7E6evCnYCkeSMXO4gvZcKq+oNGSiMb51gaSQMl2JCmVg/TXk4gO+XncafsznSROefaxrVdHu
UBODEmT0JnSbGHNXrUqPil59MRojfkQXHjtVQImanZkq7aZZ5pxm7qgT+LMUbgFlY5xGW0bqm0Z8
s5p8P3cQAgx2dnV2kkWA8VRbta7eOrUYKTGjVZrml5rBj9xpRMRFTsw2cU7TnYi3PQwqTxV6h6Ex
VSZT1LTXSbIb99oQ7fLFdpSUd5MVgYa7PPX1nT+Kr6pRSrYlT4c8HFnAyUQptVeooM+NgVytpwc2
pY9Jw4HYSW98csiy7J/0WKPIe5akwUO4a80YoKCFsMdezUFMG+8fRp6jZDX7iW5Br6VbVz+TFLz2
rYaV20x4gLGdF6u5KHjImOxiSUXzy5vE3pFedDX1RUhfIrxLaLQGqhyZJl1Pmn0xtg9tk68VGSUs
Prc5JzIJtTEZmF8jg394aw2wRzZ1rAREEYw1K4KJVcHAyqBhdSCzQlBYJRSMJkVWC0rzkbNo6Fk4
oMHGvt3K5POyixDjH1L+PLKgMFhU9CG4oqiv8E8A09WslWJ2Xh2Ih6SrThprDlXvnyHt1247vsdd
CZsNUkkC7oLMXFuonmf2JVoIzIj9icoeZWCfYohSDz6TgCc2Ld1Qf4wjAGgLpkkndgdSgkXGvcV2
YEkDdvceqdUPs5ebtT/k1ywJ0NAmxk0sfVfSplXBwkeczwx6kP0CuyNqLuZnGi2mNmIMJOHQj9hH
X2JUixWLpF6/a0HGXkktmZ6wakpZOc2snrBdHtWERLBS7XS3D/RDrEH2fI1Isw0MimWlYpMMuRA8
ClklA5Euudl41oDcnUPSB7ZR0J2gFm/bVZu9RGbtFNZ2Er+1/oBQ0QvZczUZmwjW1K1Kay/e2Byw
W5Yco6Tb0zqAg9HRj8VjhZSyfsDWyjeRE8CQtZxvPu7FoAdi4JOaTAKuKjp9uu7DbKdW1WqgxZL9
PtsERfjeQEyzE+Dsx1Ih78uKzzHHKXvYdVO/4PhlNPSsZAYkQfFctc1bpokfuSgdAqM6yIblJA1R
xL1sOFY6MfTFQifo5zRGmZQuXUPOICF31Rn6vHmdZn9V4ybzxw8lJ2ZBDg69KrjxaK7b5MMSspcK
5gYM2Q23QHfI9FUeD9cK+7MiP3awXwbtvTeI6hivIue/wUpQJvZRrGhDIx0TWLYdjWadgquoI+Wf
XfyysBOXw5IEAtJXfjkoFlPN/x7Hp/cMs4zBYUoJ+dsJ/fv3/3FCU+Ei4oPKBp7qN8e++i/CXkUe
jGoWac8y7f2l+BWx5IviH5PgX2e6TI95pthZ8c9gOfs7J/TPafXvZ/SvT/3nzPeXI24uhin1KbO3
UCsCMzsEur4phckuBLwhhKvTU9thmeGhJT2vMTdjNngdRHElZ9Gi+clWnD4kgYa5vQ8LlCNLPFUm
NRT2uwqsRBhepZ4ssjbNvKwM2VKwMyZVtbcMR1Bmh+n1IRySdVvHrjieG2KeAqFhaMg9J0hcynUP
RnvZqlvN+GIxcynh8ouJAWNpF1V3vS5AuMYYcPCvd8RWLeScrLKA5oyuWt5RJLmJAKBJUD1BVm5B
L+1KDj5ZqcmPwaSHqRJXcXWJjfiktjq4i155CuVwV0VQjrTBK2Dzm1rJKk10xeRjlB7igZt7wFZo
xn+awruZX9QuWkmCcTLqZC9H6rUthRWw+NWC12xJWQv0ln3b16xlT51Qr1CfMMwg1kA9mGS2Rz3V
//xRMl9kt2Prxm3AzNN1O0zgW5NZIeECiAL3Zki6gZyB4C9dcXiBGgQS37TDHh22aXH9Az6Pg6sw
mHt2yxeYD44Px5j1Xlb3pCYUO6HtSdzhZsdh99EHySpR4BnD08oNRltqvzXakjiEkFNbNHmb+Q0P
Pryfyek4itmrVV9m1PKL84qIwyfa9zI57ZOM/UiDG3opgOh1EdkWNBB48oE3uRmaqqpgVYd4ExbR
SNhrF+2sKHUVaVz3yTFG+jgOxVpBuWklzL2rS2OZ69m6NjQhpthBcFiI1vHY72pD4ynHHKfSaioZ
2CIJTfvySQy7XZqh6gKRLeefLWOAGHC2DEA706nMMAp1mGF0ANsNDdcIcNtMpgJBKLKuCj0cSnFO
CpDB0/QEu7NzQULinelcUSCctlCgWxHf1yju+BP0zXzdt2vg3yxz4NsuPPABMHgNIHxgBkXUfG6s
wYS/GNpwmkKNJIkq3sqVviukod92hDZQPWzD0Hj2mY7LDcB7A/zDQMzDDHx5ggtB+ANNs60SBjEx
BcU2HhMREWS+o5afbfMeyz8yQiRURq+awMKemV/3EGCWlizCxsmdEIPKrUpzN7ZXmeFfXLz1abEK
Aygw+L4y3g9fgjAlrQrK8mD6ZJK/soaNCFwDqnITtRs5Ofvp7Cid6KhVe0jy3jXKfC+LHz3DwZBl
pIQtnXkLak3EFywPmZ5yxBN/gYt7Sm2Fj5pVMQdfZlBUf5KQkb58HYidk4DUZARGB0yxRQos7YiQ
ctsYC0Um3uRafpIayL4xdqGJXbflqGzmJS10TdYIEo3zkvLQVbWbBDK6LuBqXM661O/xiHONtPqD
WNKLCuVeqybHFw+d+ZGXOIcdoHb7Wj/r7KpFmB1hxfIJYULPM1JAyoa3Xrv4IRVMBDtCXEUDbxSv
fKnQ2dU7+AEbXNR+xMRy4WSb4G9HFIghUQWatJcSzv7G9ACQs63+bLL0FCWKlzWFo4pPQ5xdc1F+
qdTpsCy1em4/Ot6CaE6PM/rfIHpiiLUeAJtBvVpJuNvHBhayeBoAcYhEAo8pWb6KATsgcpXqtelJ
j/MN1jAt252VoQ73Cq9WRE1etNFD1SVumrwJbKcMpnxhwrogvBSCi55i71fGWjG/Mi6quKzWfsom
JfuyfGHdYyqrA8YK6mJ5VBFPDPfJgqrOeLZBwtnrl2aM10lZgUI+JcY64nZOVg5w6f2A/XrATCJz
OU1F5I5186yMzUbm9gbq6efJ+w8107IylujVCVRYkDv/pcjA5frvRcZv3/9rkYHeDdyQtIjxl17/
jzGA+i/JUhCnMeWi0xd1xmh/FhmLgwDSKtthcYls+EuRwegN5ZqGY+tnafJ3JmxE8vx7I/3Lawcg
8tdGekD8JKW+Abs+88jpofoeMhKEZZezhztIsw3x7s80nBdQeNX7hKnT3JL7vptXuf6QNSvY461/
pimBBC9eZMOtWAZR4fOR9RA9+Nfqmbz18bV1AQEEpHUq5dE/iuVnWgSOTzA3aecbZtElua6hHeQK
FoPuRu84pq+aeJCWgnsBjnglNsMuvUfWRb/RrLCXyPaWce6WcGiH0FGHSdi+4rxpAIyse+bP4NtY
PLoCun5ffmvNo08IOzF43NW93Af8T8vJ7eNrzN/m8RInK7YODrGurrBhVQ7ZpIM2+AiyRSveWF/a
3+m0DbBoyQ+GcR7Pdb/ncCrd+ZHwgSv5D+M55gKm9/UEICctUMgUDd7T5Kkpne5GVJ8M7Tthwdmk
mxIkGxoeJOHcHhTSmnsSoImDc0NrSQIGqtTOz4uPajwAuKCsq15T/zKZyWMGzXM3146/uA4IpT+q
6Ucn7+d9KriqsrOwAR8N0nWRPYnWi1khmxKfSmOydfmpQ58TyXzZcPt8PCWsOuP2QkmXxafhrm7T
DyJ4DHGX3Gqa91ZjIKmhyBrYbwLSTvt1IXpat68T6o5oibLdGAGLxZ7qEpOI4vbn6aaDniO8PthK
ULoFFoTr2NgN8qong0qCreaZAOYDOn67nd10dnOWqYNTkkqtItqz5dwpfadc1tU2Cjmtdpr7HDp3
CKDx+3ICl/Z071iOD3b21Rz9rfBuXK3v8cbg4Yyw74IssH83z9b6TvjsU8121U5P0ysCmTXx6169
Z7lFMOjkkBDiNLbgydtgWxxGT1gX29GTjqJLqLQ3kD+sroqtTGJ0sSVR+JCfylN8Ylh8QG6vb9lc
3ngR837caJ56QTQnPHTHbK276cpaTZ6ykg7Me88NYezGFvWcywR4Vez51G5ooVfGvlpnu+IavSXs
CF+i47iHZZ8c2T5ftJP8qB3jk/mJ1cz6ZrQT/OBPrRe/E3OMtm4/PuhPX9ppmd9pH9K+XAWbZD+s
k01z4sdu9LW6mw/9EwnzRCycg7fxpSBrtvxIbog81lDiH4Kbuo0IIW7W8ao5xmfBC9aVOzuTy7ry
1F3MlbwyqKPceYdwkS/+/LnRTTrFLwg/xct8Kj/qj1oiEcIZRbs4ai/U+ft+kz5STWDvYQGFs+B5
EuzoK4Lgw8lpS+CAHuIX6aF4JYXkYlyd4JI9jc/ClXnLkwGWlOBtqo4fGnAuuDCX8vhofI0oyFt7
fGP23jy1zyA3n0gHfxTPysN0R9iZN6BGcUba2sb4aN6Sff3D/57e8yemQeS4lE/pJb40p3ZLrMJD
sJHcaCPY+k54Xd4rFu/HfvMgbmdUKDb00pX+KBFK3nvsrMg2Hs7J53wUdsVWehbWSwqu/0go42Nz
138AKD1F69YmJYnFgfGg3s0nLl5S4ZjJEAfdfaJAXIZ830ABukOzjR9Qjn9Wh/67oYRc9Q46MVK+
g6362Dv6Ab/lRr539/SFzzdTpX20q24hH9PU5XdGOvi4VfbVm3jEL7AOV+E5f1ReyBh7VDayB/h4
X+1WkuuvVWfwSHJ+IE/3VB9ASR3kdUfI8+DBoF1VXnko3WmNw+FQbABGHc2bfjTfrMeAdz0lQ7vx
hp26NteF3a8E+8N0fXfeYxDdIKC8YkpXKH/AuxJCUdv6o7+y+HwEW3xaN5iu6V64aXg5P/VPkdTk
Z3Hrr0be3+lieNltEQ0fuAa91M34wJku2novuaLWYOhEn1e+sDkBhiByWWL0ugfr+8E/J9uWXc1B
uBpXbU2+h1e5lqdvWcyuCOne3ujDljtGEKyagCPKJVx8zxJWje9UzQE/rOTm7mfP7exEXxApH4Rn
y5wI/cuJyquHr55mEkXNvEkF5TgMW+JsRFitNpDdhQxUEElQjACHfuRZQezYOpAOEcS3w3gdrwyH
eSIk7xG7rjOY240xvykVz9s+X4HOVXUHfR7mU23fk/z5ZaYnEFs6f50sTerW0eEPWYrsaBd/6l/N
tXG6tX5pbe4rNiMsh0/GuVvdT4/FhkPpUQteUk+rwB3hvnFoJowE5hyH6HbJYUPP+EbQm7lfQt6O
FgO8zRTa41H58l+aR6JZgk9aqKjegJBCDEn4jSublOWPan7ELySkl9SLAlKPm/cGcwv1amX9EJ7H
q64/j9lGSAFYFNB3zQ3BCWbDDHlFb0M3CvtC7xwRPbpuQlG1Z6dN7fmCHBdWFA46gLSu4sQb6Vil
d1/bVKR5xN9yvaN41uarSDvJBPAwAeNAqbU19dPhBbyfs+Q9rsvRndFaJbhgbdw1+W6JceCwsKNX
sJbhoQaTxfVbHKtygP32WZYcPi7/JaMcXVTlZuOCTOO/ElO8Q8ptiCkzYCePpIx3PEoxEGQbu+Kz
dOzO9xg9gE0zodzKnb6pndzDZmsTZ7OeK/jSW3FNsTLDZ3YNf4Xa2MDWhcuKbNb0rslOASqj7WzK
GiQiFAvDlVfPkFY6ULmkr4jORdBmOdJimTYXIBCHH1Cbt2n0MuvCl/NPupn8U79RYRCP628EkKxo
mX8o22bT7LuNTKUyeShMg1WoO80HygcQ5+uYialNA5HZwRkGugQIGBuNOzjxQRM2JiJYG1Zfs09G
zpF9m/Oo6G1plbsNnbIFPRy0Hqa0fXibB+c29m5cHHzsPP6+aFFfub4XkFttXOJjyLxAcvwH/yQY
niEwgaYmWKHlKYmpQgYg2JPFph9Rav3SKKj/gD0L38PsTh/MJPhNlsSpPALB+BbuAnfAysv/0Y5l
ehC2/AROsJPXQRz8p1UkvQGdxO+Dzt++/88eBMS2KKsqbQhD1L/2ILIIq09cXDn/FgkrKYrKlg66
kPybRQYXmkicnMzTWGzSf2fOaTAW/bdd5C+vHO3uXzuQBDqJ32H03M7ncMs2I0he9HX1XNeuFD6I
O/PKcm6YbNIFt9G79gkq/JydaEfw3K0wr9lvAzAc0CYm/BCbfB0ZtVlhy2uLhoLUnmzyqnwPXGRy
9GtB/fCdLHDilXmVg2Psv+vrAYWePY4r/4ZIcIlH203dLSMlIGV1sU4G11RxNyKltV/5IUADYbjT
FYHbRxUrxtsZXLA4eQFjCLzSITsl/uEJOZq97YrTmctQcZrv/CACSHf5d1EQcdHVy78Vjp4MWtyT
Zr2/qpk3vyJkJPpr23SrffaSG161YelBdPXETTZcmaQ2O9mLQmlU7Aagl8LadIynffpaTZv8k1vR
dDU5C0jMhHZNwJEjPQ5XZELyG3cUHUx6tVKAn9qDXWFy/oqPvpM7E/I+e34N3gkWOobb+OD6V3E9
rTVXfFNs/baMwt7wkDih88GUNzvF42lYDw+KS2Ie5Xy21Q6jaWuiOz6qN9ZtPnKFfp95pXAVTPIF
OGPBUXBKgCteQZkA8Rm5GrpM0S3QOP44d1e+hh+nqmzx6AOUZI5tD8O5f+R3S2Ymj5IjKQzgZ8BC
vU6nmTztZahGQlV1tV6EjwT76A+r3fvqo7hVyHBKXAnDCWScgpnjA7b16TDvQ/7/K4SnTYBavcY+
zh8KEVZitApl0k3fQpoAFHSYrJRbFDyOxQYGqZeRjM1AyoNKGbyxzkWk8ViZXpxAz3Tnj3F2gyCg
ShjsVnkf6xcebubux8MUgGvkFT+2j1YJhQBxsaYnnIQHVmAQGJOjeYHQ5NJ3q5Af8cvuhXCVFAf0
nx9I66Jbv8clTNLxyN0ZnQlIP2pLgqKWe/c+5T7eonj1XqzJ1YVNv1PtJdvIltUXRrPhmUp8hB5h
J7dszawJteAHtO9wZeAgQiyj8YDtvt2oWx0qiD33bsJZg8/Tlp+sd1HxrPeSIITxMrHC7N+afh8i
/Y226eRYM/ESKHtTd1mSuyQvZfcB2duR2YEnuicuxjXicwcZp9d74qr3si1OMDs7vJAc60nrpcvy
maQdeeHemPKfpVKzqaM6asqXqt72EyNuIgHeLTwjyKulYYvbvtB425oXdVkanCojsye7PIKschGf
6ar/Al8D4fEq2q4pPZsdInOd87CQfoSQevfLP90ZfSSfxsdmZwyvBS1ytg/XJjGHjlgSge6QF2dJ
gGVfmSFyrvnNPiQmfWN6FBcpQFmN4w5cq6hC62ftbp6i4XXUHyOejNJbB5aqgbeAdQlh3ylwT+Mt
KjbNeoyeWixctcsOFdyUP7O8ORjGa8NaB9a+eFapKgoc37Jt0m7brGwTC6CTV8dbHcLMlrbkGB3K
RejtrA203sfgSX7sRa+6y5GnWY4QOUQqazfxqX/QbkyvqzsQNMsbieY6Vvfp0Zpvw+Xz5X7r4yNh
dHwrtj37e6BJpexYSgx/hfGH2ulmjPZNF906Yc/00ou75t4Nay13teyiwUHfdLhwTvJ7l7tSs69x
8HzEL4ansxMmKG+lhnv+ggT1ZrK7eyza+j25CWh7aeUQAMCTwn/c7EfsS9y1HeKFCPdCgY349ji+
CJ4IRZKts+SNtm140m72ZFesd6pxxszN2h+dAP5mEFGn9kHVWQcgFOce/jWfQQprwS3lbnppjXXh
tewlCEcIm51W70R963ePLXES7UNxMb6bA0zhrULzEvBRoc+3rskTI27PXBUuuRtLmMyjpKw76Udh
vC9jAbzVfCl5xfZA0Y4oVPwi3isn6wVT4oWx1FKyvTdQ5xitH3Evgan4FPb7+dwGLupGFPEbisvh
h7+nMqUudkPwMXbhIglO7GbaxlyuSlexUdrMw7rYSNtqYx1UYpdhp8Y2t/6+v2YvYbCL0iPpxRI+
heIQdCdmu+xUSEuCbwlC9WTinOyunfJGHmWx1x98y5UMLw02zHwftKd/+MCXdbKsQDO0/ptRiCqH
auzfiq2/fv+fxZYI0t2yKJ1MlFWL5+eXgS8uIKowXMn/C1b8ZeDLLBd6osnAF74Vaqo/nUKAZBYd
GcjFnz7mv1NtqT8lk78pv0js/f8v/Sdd8Zetst5jRx3kERia4XSlM57T19CZn6xV+DrdlA9y04XS
w3lhy/Om/pxX/pV+Yp1aG2xxcvhKi9y3MN5hwSvZqofBmaAbarTRCYvMmarENcv9aG2H6X0orUtN
lGMRsi0SH+d202iFF9NpWZvIJMBae86Th6Daj1umiipXqoS63GVown4lg590VBmhLNsnGzuveIco
rV6YHaqI0DdMl3Igh82esNcAzF25qrBEe/4hWAuOzyqEHPbE1t3I6dza49kh7I4PjFy60EsjVkXr
ZR8tlN9J8zSmG7TlSL0fRv80EqhWy/BZcd/mBVMPHEo7tnTX8WHZHuII2c8nYTgL8kOYP2UMhG18
j65evCFrmq/4mTm0yoxZEk27DcuLnnU1jZdWuxNcaJA2PL9zkCqMoKdGXVnzujGPWv+WshpbRCgL
GtkeHrINeZeW1u20A+WOUzmMix0yf8Zzvoe5y3nLMFe59OmdLasrWd6SCcWoXBUPQ/pqNk57m2wh
IzQYG6nFqNnJNxI3OcLVRwH96kd2MIQD7wsISpf5w7NPdsqTf5Y7Z3B5m+ZvqDpsNevyIrppsxoh
C8MgJxmle4DQuC22JfOc0NVfsZljcxUVlyVVnGzL5dySOfCRyrHQ1KgC3GA1UEUFj4FyoyscqK4Q
OulvrAfpDnOKr3zY0AcSS8IfApIFvugip/0wHYY9Jo28IE2ZV8e+zJUZS+8s9f9xd2bbbVvbtv0i
nIa6eCUAgnUliaT0gibJMuq6xtefTu+zrx0nd++W1zQ7cWKJFEQRa6055xh9PJntNpi/EUz8Yd7K
85Bj3QoWE0dCaV+fB74qwcMZ50UQ5+xS37unfjg+YpsYei5mACeL8gWpjbLNBCxpC/0GYgLkPdif
DNj0uAjfKFuBxnOpy/QLv7zOMPmHKlgBhn8IPePbtIVMhkU9/pDYee75/dEF4HCJn+VHq8OmH7BS
95Mn77tN/oknKdRX9Avi1om6ZVdijneazURrIbfBOfflQqqhdJP8bCuL3vDYjYHPWXTOjgQmi1dT
uVcu/QFmGjD5F5xgXflNfBvJI67uhHLC17iXThJv6sDxk6/prPo7PfUGppoBrYuxWlELBCqt2uY1
9VeoHXVbWeMIgZp0yD5M1/hGtqX1XHyoDGml7Uj9gmMe6ghKxT1ES/9LGDwm65DMm/Hjn715MNJD
ka5ZVKsWw7n/IBpm8/gz7Qhq7x8e/8vmoTJ7MeEc/qjG/7h5MJiELYY2+F9zv1+nhf//Sl1DNWwZ
jGl+oJD+zt6BQfUvKvWfVy6Jv4WIRAOJIYnA3tFtlOf5aUAoRAiSthjOVJSM0QinGN3x+MDsw8/h
ln1riFonPE1a0OcazhSg4ptBXi9JWNxstO/2UCQIbPsxAKwYrafVujTeh/NDX2tt5Dco8FcK2ZLG
HfOnpyq/0kLL8sghtaO0UygEPG2z4Qv479ctwIDl4+77XqyKlbIGgXa6Tp7+wkGMm4J/s9dZj6/h
f/EFaNxxL/H59N1S5ZLea+O9yrZKa1NoDWf5Lf/kS88FmlNsg49b3Frob1LlENWHJS/zXYws+n6i
04sd9fuor/jbGv3VE0y/x4mU/Kel/gYdUo2f5sBB5Roqdnmv76z7lWu1tv9CzJt4lo66dSJxOcuQ
2ixw8ChPPGMgbep7Yd14JO4uYBvrUnJCaAq8+swKbaqQZXalsHuP3qlKiz3y5MSOzUVM7hGNYVrL
9dNjuTXPkR7bEpbN+T5+tp9DfkI2ObXvpNtJXzr9SIrpgH5/HL1wgV1+4LA85IdE6D2yD4kFlgRP
61yiwlML92anbzTSrpHoksjGbhWib9qaiIo63x2Fpd5c8rleNFddzVdUYhVjqxxrmUOa1WL8LJqE
Wn4tXPRXiK8c7831NJwn9BjIWG3FiZcqx1l9Y427ZGCwwbE324diu8kB8QO2WpygQtnQiZIlHdvF
4IwbcxHcE5bB1UwZlDi5/U2022dEXHa3CpbsGYuciDUGCr3HRKmXvZFTfPxeXmkvkXO1UPuFlLtT
uiOCF8hcO9mb3M0c9k/EP85IEcuuqC/YnPfyiXEnLuXhRMW6CZ6nu2EjzKITtJid4opXTBNPgwhz
xSVMUg3vyDJMckKwUPWblBxKxEflqgvs6kW4cJAx0bIN9ZtPM4bK1xw9Cccy5/qAgnxQbGiWu/Jm
1FsBjZfK1Sg3zjrJAsTzwnJNn5uF8B0bV6FUerXlVOYXhXkMsLNJ7TZkUOxEij3Gm/FSb5lWe3hJ
gvCSx7fSTcMTZi8SDPA3LsrSI3FV6b8NEhQZOiZIlNdq9TKFGybvA9wsjbjGdUvL4vGWbZ3Bn8/U
dOiRM0VkxLrLAva3Y2aRkblpCq/EHFw7CIxitHZEdOhQkXmLF9qyH7dZtyNIHa2rPr4S69yEtIa+
y/JNfRgi6RAByMqcol/n6bmrX6bZ5Z2hismLH9rBKlgRyr2Y3tveizPRK6MU+RNJ2uxKNPaDmy6t
44b2uotmu/WUYUPOF+eH9dy5VIVAh7HB7ETrCcuQliH9Du6xqWx0wQSuyhxW3SUEuBAEGgEeuzUk
gEs17qBA2eopN4kHXpSXPAINATPQ13bmKELVOeD00QevEcj9W8u5uPS79dS9zoWwE5EB1RxHHZ/V
CciOUzL3KZdC7IXTRm62WbkhWIKkhhhCzEI5UeTNnHUdA+mXtleAHO+QMnJkYPseK4eFpYhXReem
qyDczuq55E7T0TNITGYW6J9cIV1Z+VPwSEsDbAO76hQk7yleYYaDBIW0Q0oTCmEiVXgtBBwXoIKl
RL/xGvf0/m+FtSqlVe/dMN27yptfr2bKAb+EGGvLH+NLwMClvyB0v84HYq5JE23HD594k4FWizd9
q8edSKz8dvRtJrOgaBExaySYfvjPKrXvN+YaH9qBGZ+8JsDYVvNl5q+m5hU3t83h34pWDQdJmp0n
3V8yZpuO1N49mi5/zYZzpbWguaN5s2BWv2Z31QF07YorgGCGjYAOEaaT6Ezk9V27afLl45nMLadB
xjYo8YNrep5a6hGPgPLxrWxf+N0IZwkdLdIx7QU3yKCvhyPtoewzulOolzpex0v5KQcvUf80ekK1
yMVNJF4ZwfS5w7BD8J4kzMx2hciCUCxi0nt+pIH6KaToIFgJjpAPzMRkeNpeRRKGBi77s+9cM7BV
t9AdGjpwGdpNPa0eIVNR9MDuLPT+qfrECL1UScNaxYtwOLYoBHzdm+QL+UC2dY7uRC5wjQk/E39L
YMuSDof8Ob8V/ZYJW8LeRysISWz3beS9wIxuk70milOd1MwmcMt8AO5dBdoSv22cArTssFzPLgo8
HP1A4WngwQiMLx2lE5l5LZ+Gp1MO3wf/GJhYUx2Ggc2mdsQDgvUiRQ3zzz4aQn5FoAXrzCA2/D8f
DXX5L9Tqvz3+30dD5X9QpwGzxFIFNURTfgGQIGRXiZ0zFWjeZLv9ki+HaYwWhERHQtNlEVMZB8qf
+XIPFq35k9L9d86GP+ZTf1Kr/3Lp6m+OsiiypGpoWmUdnmakAJfYXKXPaFCYhbjgDK3PyrjXya5N
dkFwzhjp4o8Z3OZartX56ASoE4DzWdUzW3fKGeaZp9HZVE2yi0t0mmsj7ME6LjrBtT4RofGXcnWl
ERjWezYy07ZwxXAcmfwnCc95GSOM/R4dkoMPCatfKHdmPt0pNc9iT8vse1TDnO6VlQh1uzxV6aZC
Ch7ZZDbE5Wuo09gTV75OyCo2UP+d/wI5qVPgG/onmsnaeXAJ4CwLbt/eC+M+ESCV7CpLtBWT5WBb
Yl2Xg5Vu7PIOBJQX0kFcyTHk3X1arPBnh87Uc6pBESCnaKs4YL70w7W/cdeehIu/RohAW+GYWHu6
GpTvmWfqLi6kR1SelzOSYjt0k2wzBwj5zVVVcbYlyiK6JQeCHpthKSThV9bRWpQe8rnaKYzK67Jv
5os5on6Rdm19nIBrqy4zmCOjBvRvHAOqM3ilxQetlOjtubEDEUe4KyHzhToNS8RN0mXQeQHTin2L
UuLa0rZGfyd5/J9vrOWajATSMhdypO3ou+Snh0S6AxATLqAzFfde9OJ578sELhxFMujabexMyWd0
Tt6Imlbf09nfkns6KZswIq7La/QlGa5mfQ1f+T8zWQ8c8uYluVFg0mLPNHb9TTjAOzGwkWf3Mlpa
7FTLR5TeZ1c5Huuq+JTy6pIUN5qwDLwm8NxRW75W1svgWPE64+0nv1fQzwYqg7F0wMswF11rJBDG
TLbS+qm+JaO1T/ziM37InlD4fG+r11S6NcHRjDajvu9vaXcQ1Vs7EuFhXJPwRRa3I3OqKi12clRs
/EKl6OEtpBWbNh2WJdFicmAsB4qNKC82pZaS/ywsFDJXS6cZKwxSdtQ4r+J8qpgvuFAc0NZ/p7Y6
MEFkSgGYLXY1DuGaV1SbcrRzeanSrjbcKFW+qmWIZDN96WZHEi7JrNom354CTL5fFM0K4fiP/xyT
VdRpC4UgDy5kRr7xmQuuf5yWyoaeCQdS/90iUJZpiAwVNDEeeWlLP7zQq9vxScibuMc/shgFCRLH
iO7GnFeuuJVKUqXX4qr21HbbyKTW6gQricpKkZekeWVHMDVhesA6t4JLPWAdOIhAEciFsk55uMrV
xUNtEHvqRb2YbnUDYGDF28xa0pjjCCLdTXYlxKJPxiu9/aoFY70ov1R1hVNsHl+1cNVySs7t75R/
deM2gxPAgXmKieUOjlHENkk3rryJqIgepVj2vSyYL+u+O6Ql79QN9mle/52H/Zr+GQ2qinnPxzB4
8ZafHEXEeMUy917t6HfBazPWt522qd/T4E5YpX7PnmUEMqNAesieV1obHDpknd0wMz71h+aEONRK
nMIRd7G+lJolUrcysonEFW2R7s97wwCC6GcvMNdIxeCIBnjXnfAi04HjoMjqRxl4CNiRJUc5lzw9
r91jJrREdWMgyOpscC9jD6b2WB2Rh8QwiOt9ytkwxgzoH4z8WBEm6+97ZFrm/iE71S+8fZRiSVXt
hisTaVDn5cadz7emzH3NHCDXwTGjIRqffPe7oe3okD4aXiG5mr4zDs+5smvIQYb4U8oO8/FI2mca
r2v9VokfWlSSN3MrmLLG6JpUhwmaIW/CVboa38gRIBZNCuz0LDjpl5RhAZQq20TJiUZ2rycrjJqG
uTZJDGhMh/Ip2ULskJKTJC9j0MO8N+ed/MGgit8kfEXqKtKOQrGkOK2uUUgQHavmQRBWQbbnTiHq
LlBXNBmDI3qUQUXVi/J4kRbIU22fmjRfV/DM2XtuRD7EnRMPa9TdC9CcNeoAcYFdd/jIX7AI8a1Y
0PoWegE/l+a3yz03I5m5/Ph1QJMznLPRydFM003mBVaQFYbfZoSxN/9g9SvEMzy27l8765UbmnKA
hEWbj/OBXrhgdqQXwUqkIx3j08evOb/U6iHd/7OPWbAwVIWxyMNB/9/o/o8T0e/jm98e//OY9Tgr
aaZMghWAtl+1MpzAMPSTpCWjiPkDTvYRXWIwo4GIgWrfwjv4h2OWTE/PIhVY/5GF8neOWVzDX7Tg
fl46qI0/imXmgOwSk0jAhyx/4HTCvZGFe6nzineOLMq4lZYCUnyaLJbGKJ0zlTTfjVNzowXE/Zcx
52fxMHkviSl5ULv4K5l2dT7ju1uhg5lugelE79JdlTemVzVLkq0WweVf5yzOSCnKmuAyql+9+pWQ
4amIJ6l2OI/phqN1dngydbgaIfQ1F2HCj8tADuaMDuNM4lJ8CVkyHxhRZXAYTA7pupUd0hJbc+V7
MbczEEQn/Bb3XlrEtjbcEPPAXgZzFgfbYhNLNOQAWCNSvbCvsU0ibuOggazcFS4sEGvhEH15ofXM
UQCZhRXb+gBJdCGXL4yLNO7sV/+kx/S2EH4g0DQKZ4ivqbpmnWjxkSF7YGC9MxGQQ9JoVwVzXIUE
QQTye4h5WONu3S31ug/jVGmUfPHV195i31zHQ78YQ3pgHym1/qvFq4Zghen90uhWiIPSp+hcvcw3
lBk9gQJZcUpeip74Yx4XsSJigxdWCYL7GUQtOCAV9I+BdA+5yFwpF3nJ2j/MDHUH8FyQS21z3a/6
LYIRvM2ubL9Fi2dwZ45/4iXgVZm3huTG0y6cXRJbTDXksPXY3iiP2cVISOiT2THAVw22gqgIe/kl
jxAGKXuJllXRs3+9BATCS3bbhCDc0LyXL31YLsBdj1SHg8P+r+1pCDGRy/Z8zRfz1TqYJ3KUZTbj
D+2HvjzYz8HiohyUQ7mVLuUWj0G+tJhcIAJiBlHbnbgt661ibR/+66NSPvE7/UFJXujPyiHklQHY
Ni8s0tEVtANe1Tryup0X1TctQngOAZVMSba9GuS7GnpN8m5I63TFFE+7avIe12a4lTg8AS/XOEpa
BPnO2XrCQsuDXrTrHFoFGGEbXfCwjpTH06WGXQUn/8MYN1pYHPAcTtcg53ARjOuWtitdPoDu5CU/
hJbV7Tt3klp56EW4n/zL4/4aC95CX0Lssvfqvh1/TRzu2BVSjxaPzrsQhTj9P8mtJFhfS+ZLqd19
VCvOOf5h7t0K9VK5cQRpaa2tE3/wtTjioGJhhxVaBmoxahTr1G19REfFig83ROJ+EYQs0zpdczMb
J34u5SYrVvGXFMATBbtoc/vzNFwUXwj5JvsOjwxhzuTrAmAhotHuwFfgW+EZHns1n5k9nqYYkHPP
Fz7W3VY9Qi6+N75tLnxSjwjVaUAGq3/0hsRYhqAZIipAj/63kZD+QCb9tiH9/vhfNiRNV1S8XiSu
MnJhwf+3noANCXUm+Kb/mwjxpP+nJ3hsSIBnVLSZ4Jl0DO6/bkgkzlP3A9sDkQqC5u9sSPjl/7wh
/XLpdB/+uCHB5cjh+yvyWokNZVcEa7m/iZppdzpuk6j31OIqWNY2YuDTJpEnKeQ1iuXl4UVWRqzQ
efY6Gp/WIHt5OrmgqtZdOWFKh64cirZm0AZj4Ci0yRbm1KvaVu8ByLvODzwj1bnpiEkOgQgGtLG0
DLt53nE6PuLHPMDpd33A/NAt6QGY6jO8Q8p5LLV9x4mR5OpjlD1YgzjVhhIr9LMiPFfB66hyRmZ1
ErOviv5XTDegJIVKUV8mLWZiQ6IBUAg/QbNFMscZ+xz1WUIFKif5Xqha2Jpk+gXTckryVz3NVyqD
Dkjk8J2ajZ4wxgcaGgKPU7ToSY2yDzHDyKRGdiU+FF1a0zhIYqFOWPpSHzQT/dKurBWyig+lIel7
vzhbAearcNiPeZHTg6Q+a8mwlqLZbUtU37Og+l7bUIuTZYN1fVCzdFGFmGdjZEB09ou2eTE6fAWW
j96Cz4DmbEZhb8t61W/FHNAk3renrk8XqrydimsaiW9BrLEnp6U2et1osQSTqcnERjUoO0SUZgJq
1Kqrnczo3JAVTBgxz5tkmwUQH8dmGJCIxNh7dFvkNSpQ78+yYs9WBRt6+P5PXjy4D2VaeHARLenH
4fE/zZNp2v2+ePzp8f9ePLT/4ejJwdQQH4irBw/532uH9j8aeDVV0/+VVPVIyPm5dqA/l0lVsMDG
cXD9qUViWVE1CY4hTAx042iY/tba8Rfz5F+vnFDkP64dNRFx9VxRPoscSE8JuuxqbJNl6afnEc+5
TdD0MiTATYL0ODAYkrq5WowZVihqNL/GCBkyYlZhPD7yRwefmt+c66VJnGbcoaIBdubrJ7nndFOb
7pjE6/ABErcawzaSyhs6zKYCHjSSbriSJ7WdllLpb1hUBRu4+SlpPaR0oRDc5ZSjCuLWKfqOrRMO
VGvY4GMPstEz7J5MzmrAHntzbdGQU9FV1X3uFWVEWosee22KBzHK5SuBxNBsAEHItBtJpDXnGLFm
mjDZCXMEIRbwiWlbSZCgVOkk0AOJwnldG17ZHmKlbxCPk/spDIyMrHXQdxhAR0cm4lsJmls5j66O
TcSAeJVNGc7ESb1J9abKI48oUE6Ykf9akhGxKNvpIzK+Qg6XSZrbWldyrmvFXZOru7gvygXxA4wK
REPgY+G+zqc3qaMLidixF0KyPT+DgGIjO/gYpBJ+ODGkI9gThq0MnmFhfptT+SVs8f2Z9BZE2gGt
uezrkgGRepBGmjSNstJb82nMFY8FxC7BcdRBy0BkNyX0Jymx65CqIS92bZmuRKytUyqvUqXHvFtt
BHkiJc+wZx1t/VQu45hVqqXZ1+01qCAdrt4hGZ+GLmDBZ3dImvDWgMvtwE/U8HVUXlQaJinjN1+s
pIcbBvpROKq7f/YyRH6ARngdKxEBhz++1X9lZ/8FaQcG+p+Xod8e/3MZeogaJc4J/48l+XMdosZl
jQFoB41OfZTyP9ch6HFkiPIBVYYCyQX9nF2oooHKkqkHJxnWqr+1DsmPovmPmkiq939/61Amfyuq
oza1SCPIOXqMdHMqza5CpqsPvlOORz2dYZWgIIjxAGiAtyrRcnsEg3JZroH3XiTpGpqh2xbZ19j6
81LqCLsC6qstuykLtqlYhq4eb6egu5j5QROMEoHutPYr5V6M4yfNBtD/caUdzE6cnEoNraU+oTTU
FfGt1RhEltuWOL+JdacS/HMQWCuBOa6Q589xg9JCLgLSMirsKTKZlHIINjIOWifHYJaWwks9C88S
wriuirayBNAjs/JvUoUf1596Azu1iIonsIksCBhrN7k2X0ozMhfNIJb0PgXFVpuUdmCahB+J0B0C
oKDbpp6++7F215EGqDXDWaNnLBsFNwODOWE4d1+Vlo02bBN6w5E6EwksErtwEOCapGiveyPymnbv
p57IVJlYtQXkonUVRw4xzVdTHV2ogsuHcj9EOzTF68TcZ8mAh67ooO3gxZWyTZeKT1Yp3ZTMXM/T
M9h5J+zffOUusizNucE5A/gJc/SG1oTaabWrI1D1yo7eiaI/nI6frLRLo8rmxRBI/0dA/IcSMIC5
mpQwjAkpX+T/0lHjcPDnm/+3x/+8+WUwrnTA5Edswm9nEMLgdcOQVZ3sS4Mb/Jd7X5M5ERkKYVAs
HH84g8hwNJhmaoQ0iQpYrL8BwPgrPfQfvvMHXfdXkORc+ZnfzbWxHh5dkbJKv42j9mLVFAHsuE6P
I7Zles+u72Z1BHjHOpddj6LEyjtvMIPAId+B0KNad1PzBHHpxGBef0hWlYKaRZwTp9dyxa2jTYp1
hoSypYTtI6KDU+XBVgQmpOWVl0b8Tdzk7KwNtgHJclKTCDxj8CYlUb5PxlGPZFfXUAmHlYGOd8gW
kXJR1AFpiLBprPEI7xuLfFVdzbFw/SzHgJUyTqKtVY81fe59KHffG8gNgmk40/Ql5xKajZHW8+AY
5lbxaxk1V7KySHHzVesUZaGiOYZWTDs5aR6qBKy3Rc8IyapE2Z3U7B4ByJkEJoxqvFbg0g/IEwRB
r11wjkuzkClL2lWIo6QCzFk9SoEBMpeWuyK2t7ZOmeRxB3+O46VPQgdNPYVfZYf9ZQrooo3+mqjo
Rd4FbpPkXjeITCQHR1BFFGcFlMDEIaxu1Yw5bTRGlvllNDInYDYrNGefaB65l7wa+lMXPHdIogmv
WPdGvStn5Zho0B2i2pOrymt12hxoEnOmQHqIuBYE75xm+ymUEPE8x90TwYvbclBIsxEYOLMvTHK8
8tkopC6hDyKjAH8sIjKrSZB9qqwtQU2QBs3Q0AsagdeDFchgJZJYkaCu2zV1LTnMjzqrLkZHnJ5j
JJSaNd2aej3VzVFN0o3BOhdjrZH1hhAKc98GKWNwCX3yQWYKarFK1r11LVk1QYqvhQfriNXU95cN
FnZW2IyV1qBjS3Ix++si8knXYT1uWrTLrM8YPO85qkirjW4m6ze5BizkrOi+JN9bVnhSl8NdVIUH
4bH4a49toJlglfzYGYxEqJC0Fa41jutcz18NUUDaKfeoGbNTP7c7vXlnDPclSGRK6ZZbEFSwkEdh
bxYJ/WVtLXS1l9VMrhmyKrHlhiXpxfJRN4TPEU+LZABT8zGg17bQX1KlW5padivyAtkmZzdK98yQ
vLlAfKlZ0Qb17DacDcAqtMkAwKoaxoSQY32vFFuedkhrYGFmwQGV87/EBp5OydqkMJBBTlj6CXY7
YnGUi1Dwza5aFn4MgD5LNORblMqUGhYlR0TpkWJzKMk9I9LZ3GkpbL1HyjTFitWbIt5vJEY+2k8z
D5ailYQn8HvqrgkszREep81xkAOnN6eV2uXw4OZ1G6svXZHz3Yr7Avlhqe8N6yAR1Vh25lIgu7Kb
zD3v80NGL1uaC3tE9B8QOtBUxrLjfTX36AiSKMfpdxFSkTMKpABfZSBgYH7rLoVCaARwL8WcXCG3
3vu5A9nRfpSFgk00Nva1Km1DYlvMEqOlNtNWmIH1BMor6YkL+HWA5IL+q4knKveE9m+qLstatXuS
yrWW9kumbsqQnJhMoRUDOihUYptsOWTtTJq7guHqg6uLWKDOVWBq1TbGcNv48arXw20g87MVh62G
21Vp/A2JcNwx/tI3Z6/IhBUkWZLi0je96V75Rtd4JVw/ZYwX6d/88GQ9CD29+KS05msypZt04oDW
JHsfgOmAaySJgkPi45oMGrA6csvgWH0Tpb1fK+tUZwBsYWHskctlNDsLTb1UbX3iOpjtdU5nyrTS
2RSGq6yogL2ojujFZ431qiNvk3LLix8hZwnj3kpEqgiwsY4hhqfx0gLb848uKCA/42fC0q7BVf9v
BYX6J0c7fvU/Pv7nmYKmJ6J2Dg9Q6x8Hh5/1BCb4B36TZCXkUg+X/C9nCvxVHHFomkISfbRRfqkn
CBIGfqX+G8X1N84UOoXQ7+XErxf+o2X6i8UqDSlYikbW1zVtw9jEG0V0Lh0MEVGwIl97ebh0gmH7
qukg5QkWqVROdjXipyms8soq79Ra7DZjeRulb5IuEaMBKwN7sSG3l65pXqbOGm0OIfh45Ecbdb7M
lRigOWUwprZmh3ySgZVUOnoCLT9hBbOiitg+Ldmlwlhf9HgqVqmOadUSdsVcpcjVW/haEZP1QiQM
kVAYJS3lMwWbN+XRRz5GF1NcR5l+eGTzhMUU2niBhgnd0QhfxRyaN7UftjETIjtRqm0zol9Q8dqo
QbSL41AjekNbN0BEbSlOZNqjgblsZ3IW/9n3hywZjxE2OdRUwf+54KZp/qczNz7CPzz+5/3BHWdg
/fiRmf3jZP3zBpGIn+eXxC35r8iHX24Qy5JQEHKD/BAZ/nqDaIRO0zLUmF1QIfy9gptJw1/cIr9c
u/Ub80EVrA70GkLbsl712ZFxNW47hzErct/36YCkXsb29hbHS1So2+al7U8ERsHoqcoL2aak3klE
8Tn5c2PwLwwNNoLoNbQ0G2FvQvt+Yb70+Qt6KTJ/cDQuxt7tg40Se8K4YWrLfLYghAokFpLCb8hY
Mcqdpa8cu8NTvmfuijrbo3mkQ4+51w6GCA59/l5L7dnf19LInnahXT6lK0NEBL0qcreG+QDa822M
XZApWv7ex25lLArLUfNPlFECTQF+jY4FHQKDL6LZB1sBTOaC8yRsCszrZ+1ongVoq59kFz3YVS1s
1ufpvUKlQ34gLjGgufgxL2NrTyDU8gUDC1vql1gsR/ImdTvBHVbYxkf3ItziT3jT9Tf1ihINBf1D
4pi7EbFanJXW0vSFt8QhJsoUj+JVl19zay00q+4K0ULEcsPgfGg+5Af9Hh+2Md3m8jVDHkPmOEdb
4GbAKzhEa4K/aDU3G19UVIn6XfXyVuCnR/RjtR6r9SB6VhHCqicUjMom26qKN5W+W56M4NCE50p7
RmiWfjfKW6YsfTg7UDeYCOxmjx5IjmCQHsVBd8C+Dd1qd8jd113z+nW0eGecTMCsg+cvd6+kEi2I
aoN/vtXX7erULvwVtLe34ROqAHNxBsY2hIvFFzSmhbwkzjOANkAa94vxki6KnQoq1I12xU7y2LRJ
mvWivbxOt8V9HgksW8AqgB1H0wLMU7AelkBAeKLdbpcvdjeAqQs8lPxTuvg+N0jvFo3zoEH19GJg
IG3S92k5ON1RX8UrXI0cySM0i/bu+WMP4heqPw7uhQ+9jQwC8AsWWskcCflnZj/speDQFpyxFp53
m22LsM5ldMJN/4xuVJmP9UekLCMMSdJauCOXtEZpYYR8VYM3Jf3YcGeYlJULMOsgsNBb6VB7hCcO
5UGuU0R6/bqqT/1z/9ycw2IfGbcovCX9MT8q3SF2kM8Tj+o7U/E8DKtc+ni8kNZScfIlAVzbwhOV
J/JbUdJJi8KmTQYqLPGg924jm8IZY0C+bZbGi/BCcWGbeHeJZZ3nj1zbG+MnygnoGvPqgY1rV+U2
vSmHZtkuTsjs3HApuJhn6H4DjSBZC5xfB4UPz+kzBhXoEZZdbzMvcNMlHMbXZKvb1rI8kuL6lYw2
T/yWfHH+fZ6OwU4+WntrDx7RU+z6kL2KYLIisPSL6A5MufomXY0NzlWG9+qndrb2JCC7NOv3XPBW
QGxCtt0qXSqr/hjfx2/qi3FL3kYQhiJWHAgei+Ar2Ee8FXnMmsd6xAl8V+/mHXQfPUP/LnD58iel
NtBpw3st1vlhvjbSgWAWy+4Pw1H7ehiWb/Gm/RLWufcdLViwnFbYlc/yqlji+V3MLm/z91pct1fz
PoPZJIN1I+/Mbf8yvpTn6DO4N9h1sdms2c6v0Rqf6ZLj9is0NTCxD7SadRCHBbWCWX4ZoYPeBpUQ
q4v4zk//Eue0Ah8sshl33hfklW8sNgKgKLqHeKa57R+f15/Cu3AzbuVT95U+xUtqfl6IhzEbbUQq
PXf11TIgOu1LygqeDDiMuMExhDHOP6MFVYc1/HDSlEMuAEtqgYiYFGCPwc8D4onzirbFxroWTrrq
LyVerGKJJtEtbdwVTu4Ja/+goj1Av3LyD9WHdhKe1Yt+UA8C2BwMaK4EnguDoIuRDOgoqEp3XpY7
iuejv6fqcMfP8VM9q6y4qItYjS0MRcieKafgrilbYpe36RFUzDE4F/vsLV1i8F1mrrHFB+tFm3CJ
uQUqTOI97tTIwwy0BEFkS9642bGYoDLdPG7/xE48c515I2DIYh8/JW/r7qt76fbHxE13+j757r9M
xg+AKN4e/6GAOWSWM5zH43zEG5gvku9IVnHyofz9bO/VtLj75qGEHcICQmkP7ZxLZ5SNwvk71evY
PeyMbEFHmdPgLt+Kp/CWIq0ZTvlK5jYYL/LTeGZNO7M27qWz+tRvxk3+nTWK38Jb/T2+MiwX3hrH
2pN9vEt23Z0DaHgF6PfGDS4ejZfiU3rr8KIJi6Jbi2vN/YQoaaFoXZB/ea/u0lk5J7vwGl5jfqlH
7Ww+xdZTi0sMtIe0epD/8B7LrmpPrginUPfStWgzyIIulK2KTYLchJk0m+mWDoF+U6QNSYI9VA16
yVSQIcOxRQ2pvrTp0Mkg3/AAzWf5CUQqiNZFdcfm9kPvbMuS4zLo0c75FQijqNhG5la41j/jA/52
gTLSYlp+ErkLGBbWV/XeQGW8J8/NDlhjv9A20MTfx2sPNfDbfC0P2Uld1ofixKG3+iai4O2eq5OG
dCgnmOKsvST34WljbnV+PXL7PHVb20BaYciZ23HfIq6FoepAn1mOhw32+sV4KF6nh6BJ3kluDdLI
Rl7M78mJgZv4/Kk0y2EXCwf+1KUcYcU3nUWBW5JUUdN5TBgu4Yytz+M/Zdnhr1lwCt624CNzt2td
wvCsDX/O11ZfGN/Ty5ys/5e781pu3cq29gv9cCGHWyIwk2IQFW5QEiUhEjk//f/BfVze7e46XX0u
XVbZe0uiRJPAWnPNOcY3+Fyu2sYPj/QJpJz1x93HqH0XwiVkSTdX/I6Q30nnJnQ78T0sqCG4M89G
uNfwyQXBJ4/iYxQPAUUJW+DZB1R/JUEv+cJjKSw57mSHDLxj8NkChNhFvGRXImbzh5dfNcGNSbzm
U+aKQsxmK0M6Xe/4L4R43goCs9zpx1hKtMHs4Boeyl1W2nLt4tWK10QC3ItbleH5V+wHCbOLx1pi
l5U2bU4Mp6P6ZBDsQW8ScJCswwPvPPxY9Y7yi7vTtFnmyYUxSN2gLEnJ/UEdhURsZd7V13JX3PhV
xpJ161W9px/RdXzJb/oyW3fNRt4kH2T9sKpMr+jKi13rWkdkxizX8bfxZDwxzTnVK+v62EYvxg63
c/XKOuTRWJp5Yq65j249/zUg7Rxh1kySYzRLJhsRTdnCeRyHb/2zeKfzmrpGbs+w+2P6Hp+ii/XW
i4tJfUEdjabm8rhpR/9dFt/4sQqmsYD7ZWmtxqWwK3JvCHEIvFpHo9qrqDjTTfiFQv9RUxng0Lx2
scNH/jlA1ondMSY+3G7X/gJYU3kVHo5orUV5oVBsPBiAI6iD/9UtirNckyY8C+Qmzp00lhMsngv8
q52nvAVcZuW+5W7rt6N4FZiWA/c9/dQ0k4BshhvyjvSDD7ox3cxyzMFGE458CcF9v7CmVUxMa4pp
MJmGndYmK7yJSnZUkZwB36V+lakCAH+WC/0TDw975Za9AVQB1+CalhTja+CqoXj82JVr4eTiCrZn
tJHgWE64V94Mx6KEzLGILlryfXrjVBhErG0jyVW+5H5HckWP8/P09z6QzooPBrFk//1HDDqg9H89
kP7l8X8cSNXfLJEwQRKn56EtoSW/dmzo5HBEhU+IugzhyT91bPiEAeyc0/E/jG2/dGxEPvd/o+JI
5qxS+8sEWPvzqTNc5uu/tGxCvTdGnVbNuifT8LOzTC+WZzut4t982dhW6kDjsN+mMifLIRv2RojN
ogyVfdrErhIU7N7Yb8xrklrfZWRhXgqTZc+kN5XA4hVhBBcuLyaSTycLlnmEnEzUMdzH1xKwqUJE
Jj6z524CTZNn6kthVdtUuWRt9mxmL3nBfUZTqfMIEkJjJWerVo9zWpMDFiOp2I4Yd+mB380UbUf0
PhL4MkFvCfaJdvLZRh7s68BTh0LDfiVB7aU5m/iUi/W5Cb809dYoxbIJPzPjQsooCvHnMtsXwePS
BtWuLIKDSitK3U7x52N87qlQRpK7YleVmJtqMUdptfxpQvmQ5/FXFpofRnU0JUwzg7lJq9rWi2Nf
xO4Q9qWtNDWTG6v91FqVIyLUF0uGnMVy14zaZyvta/nWx+3aUhlwGYq4LsV0nSlpeRgSGEKSP20l
ao64Ut+zqkzcIBaf4WkEO6seXhpAAx21pFKOKtb09QP2ri//1ILP8pDF+1Qj30rtjEsKzkWOd+3o
L1rVB5UyBE+SIhzI7yL5oS1x61avHdh6MWyWtYWIWCv1HgdhLDqtWo+3zpKOg1Bti4fppSStJU2w
lM1uJweitYEXTFd+hkAY/P7H+N6MtP/KCac0ShuvekDniSPcPSJxpzAk0JSeOlTGEW6ZVP5o2kul
hcupL3ep3n3GuK9tzGGsZemDc7n61Bdwa6pzN8SdO/8g0aevbQUdYLPw0E/IeZX2s5coDFOdSQzB
Ul45+FzRjfc3XtxkhHOoWgy68hKkLVaA/0VlB4brr922f338H4ub8ZtJRANEVkiqJmFRv1BbzN9E
DbWtSlrUHOPwizVX1n8jDAR53bzcykzAeUJ/LG76bzI5rzxbjMT/8Pr+F+3o3z0r/7y4/eWp0xP/
dXFLRCEaByPD5WQo9XOkWpwTyqKQcnfkTvamjuYA40fMrMmEUy4ecbUSg5eTnaPo8VEdMhIhuseb
mgiyGyuoySYJwhwjpUmyumuv45ELAyEEadizIsmkJY+6MayyiXZR7jOrS9B8TqnmFfCYUjN5qUrk
9NVI+kMXUUjFEKwifdWHdLwepvAyhSA72ktKgqQ9KFi61OKdOHBQJPsh10EEUj715bPZK0hepHfG
1Cs9SxiEPcvI3iLQwrwr6xjbvNZMb3UpL41G5cyo4ClU1C9fyj2jrzxQFm7N8TYXhF0vFe9Qwntq
kCGFhZoWZbkptcTcTXFeHuiRB08Ij3VPScz2Vj4IdjBY8pZ0aZ5MHxZhpT9c1deJQAifmkEc1xYr
X5M8VkWdHLUJrj2+1qgimil2WgAwAUxRn+N9PuxJ3fLKKjwUWvLUiJhq95m+YmoMN+drEtu1bqQH
Eis3alx4qrary0+5kEJbYjdYp+3otaDaxCHxQsQHgmR9Fbrj10HsGZVCwAHBL4oRLB/cFfY0pqBd
LKE5pHp9ecTRyqebr0E+eGT1oTd4I7UIioZ8rarkyAq0jK1hRZLNU5MSEdbFnZ1WqktwyUI2hY9e
m56DGoZOnu0UisjSYImTgr5c/b80DbsiahR1nVXwp9KatApzRgVpEtQ2FSEA4btjt6rR/Th/41VJ
nLv0AJ8ZjyGBkZDV/C+rEpGbrBL/bBz4l8f/sSppv0lIenR69ipZbPj/fy25FF1GwYsj7Q+T2y8z
ABmBL41+SAOzy+3PVcn6jR8zcwYs1jp8B//VDAAF0L8puX79X6fu+3VVKgJh1FGVauvIVNaZLz53
4gBgAtBJrWVviv/4rkzM4mUL+01TE7pfmvChGv3Z7CWo6JG/Lw2M+PL03uqFrXeNeC4Hji61TLHQ
Y+MiBdYrW2UX129lTtpiiB0ucyYfFLQMwxY3bMo5V6Hjklv9TmFQrMjPiQ4sPf3uNCK8sGYZiOUD
38TQq7bpLnuA9zP0eVkBaJLlKU+KubDyUF8jNTw/rO5E8XfsfHPVGoehmiUX6lOkRG4z9d8ZbE4j
aN8z8Ll6N+18VYSzGzPtJ7wM/QWAKuzLAvWCRt3QVswO50JCmUuKfJ4TEqzORA/cSiucxVq89YPq
Sn4LnIeJBCS/Go/UJJreo52gvbQkxtamvhYM5n9aEjdO1ZPgoSCBLR+0ksJe+M7Dd38o3vwAvOgD
CJFJSDZRY128VlV4ckK9U9vBNibBrvBxiRwBy9mo3EoLkmOW2ahfHrhbYcrlzRffoWMRL/BHFXsr
VjakXa8sDWJV4YsnU8+eEInl8w8oPTVvpqWRPY6G0MOLJ6btTW/LpdZjKAoZMAplfyiTqvPEuBuJ
yUMcmUj0LzP0kr6qvbboJyVpKA6itdet6qzF28KPsR2KFllcs/Ry6IET9rMcc+jj75yQQVMO6BiR
TUpDPKFZZbDKF0g5VXocSJ2QGLEUtukyai+i8VbE43pEA5TQnSTK1a6gUYsNES4pCcPj3fAVp9cL
AAWSg+z1KKTAvciym7AHyzHuLfFSzsIjAEUWQqQpPAkPzbV88JbZOUOsVBeIOBAvNSGMK8RMkyJB
huwdtDV2DT+pglPZ0Mg3EUHpEmIo/VwjjSoawM9IpfrhHGo09a81IirKfrtRH64AQ1AvK4yWop0G
5LUgvhIrxa0RYxmRVLkdrVoZmZZaRuuByddYN4iNkldz1nMxe2ZQMmu8/BgmIKgCcNkyRAlkU+6k
knUBysd40JFiy65kRLKR+2hw0HeITks6d+bklSMdeS4BuXgdyvdIJVYivucNxypiF+Nyr/sagYjZ
oh2DrSaUbkhfrVCx/cSgw/yS/Umk93ULDOCNMfqL5s0c1GWRfKuc8lMrc5Kxs2eJaWPtOt5TRbsk
ATyt7N1/vNYkqsX09GVpsrMOHntKqBLJONGmnlK3jcQPWT12Fc3SGkNKGTCSI3NE9JuLGuLR9Ac3
HPHEVppdpZ0XAE0opH6hPfD6cGu0+qvcrx7qPtCPhh9tEwxN2hA6XcAkL1BsxYA530DVTMNDpxBK
8lihALQxB3mFoR7lYtjJKakdNZxkWg11YC7nr5cIqKpWdWu94PuitTmaC4vepUBwtNq3dhvLS9+s
13/vLRJpHMU13Fxd/Q+FO1sks+S/bpF/efyfW6So4j5AFYJwUkFu+usWSVdCJhSBPFfEKzqtjj+3
SDZrXNZM3nmIarCx/VG4s0Wq0v/ZWzdvtv9cuFMd/PrU/2WLnMSiUB7aWh2AskmNue41kP5Zwbqc
EKyox8F7VnMPKUYCZyQtCf8cur0oyhu9LqoNxqsCyZvyPiIbjVBI9V2XrCMNQI7YBHdzzIYnwadm
SwTlMsmhl4a54QrQGKfkU44mpxrDXVeLVyNu3RJSjJ/4rtyOzNj7wIOboviT+4gZS5PaLQkIQ2sD
qV3xTDC7sKiF5la1upuzvMURI9gOHnjCIbQsLQ8JHNM9PX3q5nOqxIG14+D6kIT90PVraT7RKogn
5ew6DMAcFGVbl+JWK6CDd6FjDONRaH+GiI5i8XiO68jFU9bOEJs5Y3R4UhGoYHDbhXNkYodEq2PM
JTE7UuH464QG6CmURGauuVG5BPR5WaAth1RcShjDh/qjHdXVMKbYcdrXTlUvSiAT6FAdi6RdPjLN
bsTgNkggKK02W2WKT9s0ak6/G4ja5uyz/CmcpBpyD/TRmm5JwdFeafuVJqY/oVacsypzIgH3dCxa
1bcuwkCXgDiKeodsBlgHgkM9jXa+YIIlG1fDLJxriMgOo1Ul43kWrEVrGY48GnheAN1JjxeW6f2o
SDtRIbXMnwn5tJ+kotGPwlgkTtT0G4GT0rFIh7WQ9eXNL8PnLAk2aIDdZMIKrqBADNrrA5Gf6Ceu
FnWrv/WyQ7VL3YxDDky4xF3+v1bm+r+q1/76+D+XHVVUceX9j0Jt7nj+qc7hOPDv+wXWb+DB6SBg
wLN+J4D9ueyYuH0VpHAigjiFHqv130jiJUn9N6X5r8/9r57eSadFNYmThil8HcBv5UAfmRQXFpQ6
sBO33HxNO7cSBTdVD326193irsHjLE/ZfY51Hlc9KJWh2likeSg42yLO8NK1HlbgwEhb2wS4ViBk
QWu+ju8m6U87NM1l8xwZi/h1Cp7NsiC1caFHl+qt3BiexGwQOQ0f+uGRrfuNUrrD41qeenztOUxl
bnzELwZ1Oo9lFGn7yrZ9Z/isUrwwNBL93bROUmcuy63cbqQ5eKRKP0I7zU+gS/EUZqRc2LP8IvPq
JaSirbIqCO0wFwTo9c+oCpap82lstRUbtUduxrBOtt1T5WGfjXfigQin9BVxPWPcAPChC6sh+KSY
ktZfCehEwiRA61kOf863vuEx8iDmxm3emjf5vbrr7z3hbNEtunXMp9WldYnX7Y+4MRao/IioPFnU
X5PLywdcQ9ig8zOXMvS0ObAMbhlgTDrJ9EW18/wt1vMEKciYORnQMkrsgB/h1TjiilyHa3jpN+0y
EmnzQBLlapceUYjzSlmkQO51Hj+i6onCjqmSeKocZsyN9zt1trvrgwhgkiKabNmXJMU7OfwM5ruc
IT02TFsr3EpJbQ2TQbAqGdTmobi2MBmAfXgqe2jT5AOrl/i1xHANdCBmHgO7rILBGixJEa3jF1Pa
7Dvx4Wg7ziylibCwDRz+OHyha6kKzga2ID8hTIYo2qyjg/QqlXto8fELbA7M0k4OvgjrtJd9Icnl
tKFuRtM27kT1TN6E1oRrYPH4yV419VM4hqzpQIuE44DQmti0vnL8Y+UiI9JlG1R9sQ09aVueQsip
W2ZmuwkFEdoXxa5v8dPjbLElZI5+Y9ieviFcKw+FuhuQiOfLTLXpwOs86bdxsLvE7o7yje6JAjSO
wfJBZ0sAZyGvkp6/YXR0I2GXpMs5Fu67JwD1MH60g/MotrxYxnG0DTwIHFPuj1u+Eb+7H/BcaAC6
hX9nrJoVBJEurZpr0VbVmxRzexGDep0+Hndj2ojm4uGldLm31Ub6KB4bY9MwgdaoiRfWhkHryWL+
vzI+CAdqIOiBlyDy7Nwc8nVL4J4ODwzGY/SFUz/jKdFSB4Tk8QeEM5T40X2ewp1ElDnVTQQLstHb
5XSL3uon6bvYcFisDuU1Prvprb2TGCgyrJwt/gSSLowasRHnhfHQGc6UvMx7XO12laegjqdvVKwq
khS9No2d0v+InjmFSqTJ4O19QpVUfUJOkbn4I2FNBo2Wr/q5Ha6dujg/aoVMup+LN00gsgQzmOAx
GBZuTXIBEpp3tCc/xcxT/ZWkkgO1RQCunMMXJjHEoQ6gbcCV+BHhjjIymmjd+x8dbLTUYxQKr2v6
YKMsQLdAoVqQLtedhOVkz5E2o42I8iTRhMuB3giI9oxwndzROtJma7gC3O7Ea0KyTrfTJicslu0X
4XnFR6Da2UtvLMejCFmry248bwUEImYeYnuQ7Ub1sYtPfniTzdscv7BIOJeTM4q0q3p/ENZUwKxL
r0305nMVSlRM8rJ6bFMoo6T3CBjqfKmlF1cgDLBe0lTfDxyrhjrYmKBNbWLv87ss4wck9mc4j6JX
NKRMyod0i4FlgXOa253k8A0RloSDthROvqeThftAtcMk+yF9talpm9tHALsPLMFdxImRSmh7NhVN
VmA9KhKVWwW0jcX+jQ8+OQ82cvqUj2ynUtLydVO6yNStfI0/ReG9EV4F7kn+rsOOs2zlEJDOc5qs
yKuFdZitUt65erGkeTmHMZIDaXVOCBTtRxpKtwJ0+qjoxzxXgFth4EwCWjDZVG3tnXyAcKG8C7eW
xE31iwaDRJcFM/VCJGaF4CSYXryQhG+9Ta6WbhAtYBsRSAhdWY62Jvt9BL9C98PV9zHAbo6dbvlp
nhkxw9BPWC3RMHWroLbTZ0j823TfvpAioMH0c0LdHnqcFYsEHBpuzt3Uw35h2wxPPBZrRwivrNvr
2ZpOAfdkL2y13PN9AveicdfWW77F2hk7+r7SLCWAQkgwH6s616bqJkglUAIRg5ASLgBYaIdqoEAy
lt8K5KzU4fQ1hNXra7NrPyqCyTS67SQbLcRz3NviOSKIaiDs3BkIDWT7kj128GJc8gbIW/WzKbyu
8Er67CvkNqXbJrb+0pzqiwWXkW+sQF8vUCBI6SpiSZzc6qOpvepGQNoP0FjQsehuENzEgN78C0xs
xBEP56BtEs1FhBc0K/8OdXYXrtg9zuGW+4PBQow7tlwVpVdfcDOp3DvvsG+MuSgg00ZVjnWzAI/E
Q3JP8FfJZxE7mfoUIyOFNRnQo2dgwdQWgxlNfhrVbvSC/YndTSSTl+O8o55gq/cL6cLuF5tHM6cr
4uBWqpWV2YJsnlMLxc/oMuH6kuleOCmWe9JQs41FAK9s03Qfu6eEkJ9iN447mDxgdWR/W5O39RUv
42VRH0Hm+88ErtrIba/cjsS17UXzkId2Yy2S0W1SD2Ut55XMelZeI31OZgt3LdLE/jmj4Sg7qDgS
06mBxEWL6sncNFfqmRnQc6DZAlnoGsAIALl9S87dNXzVUBxtKOS2mgcB+qTsolVyRtHr0b9xPyOi
9CJOhxATbX90Q/KYdnGI8cjGTtY4SeVx3NOYBq2ocCwGo9MiL1zFPyOFpnIoXGNN3nykLad4iSSv
/awjD65Q/K4e8PvSqkkEp9s/vBEwX7vFt8BwNXn1OxaFFPKSMSzEejkQPkV+iteKjlLwUtXtN3bp
VexaKgC+Q4UUKHZR7cQn5XGUtcW+TDbhuPXph35ozak/NE8C+qca+HtMVjMwkgKJXDM9JeZBrA8R
JsLcyxAIkipzBLiUGO9jsDNL3fWViZ1hOzKjurfic16ROnI0+peuYbFwutot0RY53EUdq0xYr5X4
OdbP+154whvKyAlX1SJgx1RXj5Er9D1HNO4XrH/0yfKVJQC0nBLoUQt9OmfsU9tH13Ew5Futs4bP
I2EiRbMO5WMDPJnFuaex6PO0vMpwRXLPtf0Q3WOKkZ6wOSeh1hlPIs2hKotsox43XaWvwqm2C3QG
vRqdZ19cNrCGUzZ1XNrdVK+QzdREshS73mCmdeTniJ94q2gB7yEg9OJn1u3NQzds0MKIw04Jnn3S
SOtNZu2H6rXh6B7QmZQTOle7InqOpKuh71pWvP4W1+9Feqsbm01OJbgWIuJofpGqUqYky4xff+sD
JOQCBWULREGJxMz/dID868CZCctfHv/HAXJW00iQWGay8wxo+Sc1zWwlYdIMwJBm2fylX/tWWJyg
P2l8h6T802gHbBXDa+bY//iJ/9UBUrHmxtRf5DS/PveZh/XrbCcSRT9T9Eklq1pZlUtSEOX+NAo/
VXsg8713M4xI4QxnonayLSLxmpadMyDWg2VeI5PIyCq3Z+Kb4hANichhyNjUE3hXfwWbgZwpEmcB
3CnZdC4TCqRoeJvI/xbsqfOQrG/60GQJbFYNSp6WvA5TTM7FcHvwK5SEsAU0oWa8VKhOW8YL97wl
MvqkxUdSDDQonvpTZ0Ht3LcWCe6N8ila6N400kHuhaJ/mWASRerScPqWo59K+TTkzpGKVZgeO+nO
IRMZLs0WxeufSDQo9WelpurGYL3z5Ttl1cyph4SkYI9SlCVZ8m2/JEt6/MqSH8bgcnjI6NdlKwxX
dkE4NFXWTryMRxaLqrCN5/pNvAxnwyIVxBu/ZqYSVknRQRpDa13STvf/yWdEorfnWTSYJ479k/EM
MZ8fkeirgKHFh/UxN5ZOZHUTmf2GX2sQXYOkaZ4mZH9yIOl5U+CSfbiUjEOpLEj+4wtLvl2+8otg
62crpthzMra+Y7L++CpKHSUu9nfsL0QcLvUdgTaeX1Nm7YYzxznw/nefQcplOkFlRsJbqF78o+2T
HSkel96TiNQQThxLso/cWgqnSWbove0+qcb7W2DuSuKIDIX0MDcdvhKVYdaZS91VQEvqwg/H02Fb
mjsAGmSgDNjTezcokCkTdx9rx4iyPyDuMu9POmL0fdXlK5+0jcjLn+dvC5J6k6JVHOKjkTGNWUVs
5FH4XbbHfAnAmRjR3Jfd9kmmjO+BWkrUaABjn1LpMzjFNF+/+VcUrhLYvt+khAK4wjRDPBnFC6pe
j2mDgMgw2BTtU9utEeI/YiKY1yL7Z+sQIcplyGNFiF+Io3W7yPZmCHFg/mserh4oJok6C3D8B7k9
Jc22JI0t50qfnxwCS9KfenPZaT1DU+fBH7NQdWN9D+jQtGYKMYLmQmcWP9OlU45pr8oPV+PyS1Nq
kmUUTFIrmIe5gGY3ot/M/YfMQO9fyqwGcORg8XCj4prL34PvanAE6jPspq79Pe7ajplkjHW/SIP+
R0fwdTWpSjR+WcSsVIkPYbiahuuQ3gIReedgV5Xt04n1OVoLh7xZ5/XeEFcTgO+LTOfVtOEyUFkZ
4jYEGFQbSx1C5oDadkUyb7FA4PGI9qyTOKNOCkFstv5cmxYkIdIRPjhejXgXlOaGfSiyNhy9RnkO
BAtS4zph1YJ3nYk/KvfQlUbTlEGXpGExMXdlD0a3OjR7q7l2pNe2LyObIY6E8aJnZIf1xwmbfM5M
lJZzOQsqtGdq3sqwyYMYlhtiF/qjwnuf3QnPDEeE6y9SwRXEvedvqxH8vENoQ8NYKVqZsbSKhmMh
unML219INwjTRE8q9Eyu2rAeDtKtfsqdYkke2Yv5om/LS0BkrseRG9d68YEZncWNScCRpFOWIT3/
ghiXvFFRG3sAcGGqfpryvbQ2qXjN5LWhew8VyjTNjn31XdFyR7/7Hb/LL49LQyN6gdvkRdxGDnA7
oJSsAfxDb4e0seZNMvdUr/rjkM3ryJamGXm8QflZyea7IWHtXhTHavDaEO8csfETeg9BW1k5lQD6
foXXmq6fRjtjUpbKwPX7qVFf+7q5rPBpnPhFkFmQT58qz9hRyL5KxWfe5k43vfmvcxd9UcP68vqv
2CLilsLai9pFsWnseFsfZW5A2S4v/otRLgRGgW7iVBhKDgT/EBXKKuFyGuOTDwfsw+oBQpOQGVzs
pNEttD3LcOGSZVu/aTA1mB7b03tc0kVcFftqSYh774ab/lOj3HNkBP0H2ZmPVg4ed2wo9lZbIzAo
Uju7J5+8csvoklOZf8e9i8YRHEj8TbZgT7RLl9lMuWUwqQ/OHQvjKmyLu3I0jjVna5qMHf/f7QZV
AmK/KrWZPRfyt7DSSZGbjo9t5eWrchUufQrv+hM+9bf1lO7j/ZzfHi9p2a6YuLjikhMpqLN348Lp
4tTcSaFqeDEgTtNFewYCOnsceRPx7nwnjrCmLeNwpjoHnuBgl+Rdj4m2W5Sr8qX8tNYhU5F2rhoP
7Up6C79/eHpb1Dzu4GEoPEl3+USnMPgI8wVm/OGN/7chdk58l8cJezFuCqc3FsKXsCtXPuNeIB4O
BswZyH2BcqafIQsKOxNTQ0Fga/SZvGhP/AzOxKO6DIclf3+rORO7czCu6jAtcctL+h6+B+Tlfvbb
mmcpn+tN4+H+rAhO+hC1xWs90viwtTXA3q2wzhNb7bzsPRuIC0aZFqOZ4JIQNhLV9IHlr/1iR6ZZ
lpBYcG1Ok9tiDsgXl/niRAO7lDfysnBMVAaoGFxVtI23cht+B0fJxTWC1RGG4qLXXYbXd3QMPMP5
leUaKHbCul3xAvDmENNIxMoigEwP4zL6pL2uP1ZwivfKUToSk7j/GhfPxoZmJNOhBSeavbziig5e
+zUcY0/1SPMlUtmmK/aGoXw92Z2LN0x7nvZkLzhv0+aN9t+isNsXavsV1le727BwucUN06HAwrRR
NhhLMGpkH+ZRWuav4hfwGY2Whvt04Ly7JTXqmO6RqdLe0LEMYAFdceWQSfS0Mu2biEsHWoTXMchf
4sNcDTvrFchVulaOzR3HuTc4HclnAg0Jl1H2QrY/rwPeTMH+ZEXnXvQmh+VhER/BqXT4HwePuI5N
fvOf49hR981duYLv3xHwoS1C0sjTtXXkUKy99of4av7IP6BkOK+aKLR/D8rghTwgSsD+a/GSZQuM
BfybF31xy5z0UouvmTfaOHifa5erkU14JVwh3BzFVXmJSGbibLfjxlT3nJg49+r4wnDixmurduVN
1S7NE9EGim2ezGcf8ZEd7ie0FmecBQvQLCdW0ANcnJoUUdzGJ9wmNL1YmdDaPBOS9f049oldPNfx
cZ490mBQFg+SHo/KRbo0r9VdXfLMVsMTTfj5FSNrksHBm+4S67gc571igS3ioh84UX4xGS1Xw5tP
LtqL4IhncZt/yoevcssoZjXydtZb3eK0ttNo7mOtpBFeUiNqveEozSbnPuYKjFlet+m6DW3hggpZ
5vsdbYEoxlFIOlg23q3fkJUyvhtHjCvScausbyQtSNTMbyCOaW2I+Ffx/Tn1C84X4Bo0A+Dsz/e0
Ez5LT0Sjcy/RigGlQ/tRsBFjygQisN6U8IjsYh+fxrXoSM/keg5cu+16uGl27nXnfs3etZG5gdDT
7Mlc3jRLcRvv6SpmC/OlPBanh1ctq7243YTuZdjrq3GtuNEbN8g5eHqsjeWOevTeOhP3xUe1DOyP
wx1um6MvXiCR2r0X9Dh1VZxG4AB5o5pzg8MbManoks7MssedqTnKl0QYhE2Ds9/I2oasz8eLcU0+
x9bT/JW2JuiCcAof59bZuA7QmXFRoXJ/iz75CbxLsFGvs8MbEQeevG36Kl3EpbxUjulOPSHAqpyA
bg+xHNGujDxB2rZUHy9hwrlokZJOyqVMHjk7CmWmq7ZPq7LzJuGMNqalTR+QK0cCxxceKGLuixkP
XXBeR3H1RBumpLTlCNGSbZohY5P0fPa5nQNuaxog/dUAopOtx22XHIr+rSbZUBuXQoKFL6NDHbqR
/MyHTjFUKdrib36IRx4ioetANf4fp8Dav4pPZhH3r4//8xBvyLIm6xoaE5ALs8Lkjymw+psp40FR
DAsBivIXiAkKTBHni4QyBAAr5/tfxCeIQeEl8vXfuQ//zSGeYKl/d4b/86nrfxGfhAkdpaGO1LXg
b+gfN0RXEjqJYXFOuMx21pFKhUWfvrIWnvv6kx4ZvWemVMox24W7xpu3TQJ2Dowumb/N3DAtBi+6
sOZRlnJ8/FSv0jFcZ0QAAMR3Qs1F2ZFx7U22BsLIkpyhdnOKoiPcqYkGd7Zr2BKYa+rBfgA6TEL6
R/9jzOslg8D78Cr+3tplwcSYN9yFVbizVo8tNcEJZtA1blweKzN2YmmWF/ASWc5P02tPJ/wSHPCi
uoYnvIZPwbmCGzi6KNeTZJXw1DoGieEToxXKYA73XuCfKkpDfhZGngWAfLaMmcYwLJ4wTAIGeOKe
W9DjxXNq1wsOzvb9xVzsosXxvSHJs3b3R1l/CQhXIq2au9sOtv5GVefMJ+c1v0UfHFHYhKY7BK/w
Gh2Cc/mhE0qDX/tViHekElL4BMfwOqYXiX16Iu8OCzyp1umFkAVruERza/0ox+si9Xj7RPIZ7r1A
fs+aDVgg4ka/DwYQMXOZwIVAQlTuh6S24azJ8lWMq6VkMpSK54QCAvYi3zZNipScDGnWzIpzxkHR
qd2i5immux3KDeccnZQ/JuMgoziyfhfWEb1jGkr7FDFjLrHAtBYY7e+RXKos15ZyexY7Vv6bTkzF
fInUru7vqhgCGogAGqu9cY3hyJULaNdDOSD25/l9tIarzXpDErzh3cXs6prIRQN3YpsyaPXhyK3G
2CX70gcFMWYLhSK4orJX7roieLnRoUT36WPsH8yQSZZ1TIFwcDvBGmzRAweBsxxhjHd8lIzp84cT
t0djLZg3jhvWSV4L5bbgVwWSx1ybgALT6+jnPtxa40z8u9uBvO2k21fVuRTWzBJhy4Wele7DI0Ns
PA52umC857sPuhHIGBPVKRiK0QWfDqG6TKzBG9XSKaptFebO+EWvRNGdnnhzhj2PpRCtyewmzWE8
oBQcoZOGriIhk1xjcwqZtZivYX3//9ydx3Lc2JZFf6Wj51DAm0FPMhNAekNPThC08N7j63tB1WqR
Ukd1aKp4ehVVQaVhJnDvuefsvXZj7LxXrrn7pHTTN04a3HTK4np7RCFrbeJwlfQv3kP9QBAqnIpx
UXx0W31frQtOkxtaK+yMVFjoYnciwetchgfPFqlMqMFvXnEPn5m9FkcLBdNieGaIRU+GT48uvdKu
p0eIciIpuUxn5zkQfwAd9xumg469vw4Wx726h19ypTotu72GRTpe6Y68okq9qt+aZY0XlbJhQREe
KwvjjlErGWWUsSNnunGxOoWLp6e7N56oWlzyFX2+JXY9FqeDuCoWt/msqN5F8AJJ5Oi2sW7HopPi
zaB35TBgyqjgidtYgulCJnDBt6+ehIqGevKhX6fmFnKaT+2rAFDncNku/XbRHVBrVuMFxgujrof8
VJFCROr2lpQrPqphORq33cKN6TVZDNFjJLqLggzFTndLOAGwQ/bWwXyFiWLTNuAQs+ZUv0A+iyJm
g926tNX0EtJBuD2i26auDLbB4vpRecIxY3/s4oCzuMwKAmCAys8ROZ6LLkc2+55OKXbW5p5/D2ub
Ygk0CaEb95xsK5vEPValyEHadbB2D+niUC9v3u+vQBy2IVKWk+Ot+3ax0d/zLTX6jbarTpjcqpMC
F5DL1NpNm/zio5d36ApR1z6q/eKKEFpXUdcBeB6WvEDl1raOx+31xzUcg+N2S22sLDW+bHFQluIN
5JOVtM3uNNzc2NCbpZiikbXJXSPYns6u/drgxJcW+jWiZNHbWNJa4gulzTjdjNMlW4eXcNj58w4S
k4h+LxLc+1JhBALGuIh27YbmGAuvNALLxYSyrg/6IngmhTNY1g/9oQkWB+GkVWs8GIvBKcnyLeQb
VAJcl07mZnuT7KyltG7n9XdaXFF+XXv+zJtYH2/XtCV28D7zGyQuZf2wvz8p94r2kBR3a/WFNgFh
UAtJXTAHXE3q2hGeKG6fHpXe7u70a+Ml3CDyOGP9bB8qG7kwm4TJmWY9bkO7flBcXmxx3b86ygVx
SX7nK290TNfaE98hp4lwn9p5435XfTvPyFJMz4GJU42b8jUINpVlCzmNMmdgwka1/DEE7J2wBae9
cpHce25sz1bNZ1SAaCaHpbzGxQm78CmjhGaJbNx4P9YAz/noIYW0gB6Kj/ahf8A3ej3/L3ieKMaZ
JI0LVD7EjPUP6ong4416SqYNf6p6n3rb+UYhZAtllGuwMQ0supCJ7QTXxluqT4t6DQkYIztmcZhL
vJEgf4mFm+ZQqORKX80xwNLrOHBEsA7JUUauUo03MXegON5V5fLtjbEu7zq/RrtYy1Ao+f/MKff0
VSvRjMbbtaLdwQd18BmFxksrWHsVPjV3vmnn+DnUAfO/pOKKP8UTO5T5IvibmjcEp2dyS0L5pq3G
8DFYGzRZaWYwfdjKBbwWNwBw7vKXTBrLk/v9A+x1V6ctNIA9dXj2sVjz2LZYS72t7gLFCRK7YYsh
Ay92UmA4AQv9kr6aE2xBme/6BVb/+xWr8t9cW2OVBAgMhswAui3+uyPTICPhV2H3b4//UVtreCt1
7J6GIpHJQvLBz9pa+zbns1LOgxyfJ2z86OeATJrl3qL8w8n5s7Y2qciBojFPY3qmYVT5k9pamRWe
v8zHvr51Rn+f52NtJFm15SPsTvtJXDRFPGwmKc+OnCWobrv22etzN/WUjdopzthnFvSlaJdr0CxI
47ufqDgkL92UnmALpncoPMjX+THylEPLLZZkwjZMOcxJU7kXDKZqU7bPOn+PMXk7lp26rCHLoopf
ZnFwqwfKpkvMW6aNz5laLXPBuEAV1ZX0YEmVIyTFpa7NZVJz9oUUGAf0LvD6WW1KOHXqVoUB57C9
BeJACkp1gylxVYbDvpZphunieLBayA++4DbyZHdKuQ1y5aOf9I9Ymh6URoNzYjasL0FoK9Ryk07F
X2LQelGTFomCWZOrMqovLYb6RTYF1Cm5Gp66FAmft+kFJDz+a1YDbvM8H7eLufBIil1gibPnAM5R
zFcGCKYxhEDho50ckY2FPeqpQFsHc4BY2310dfakFIPNJYqKXWeyNjKEaXYYGFeo2Y84E1zA5fuG
O79SAVFo1TO4+FNHTp8xW7bGfiM0xbVIDHk1iIegy7bd8BLLAn0byCiDwSavypSKJsDfbe2xNOaR
4BJvcalUmUxH9LAis0nmmgB9MgmflVCPjuXrjjrHJaayd5sTDCGQVtkTSGh6BngsWFKSjEe3G/CY
ZE1BC8/0bb1ggEbTxEvtwGjp8JrDG3B+8Co+beGhccJ0wIlFDHmOjkB2NIFZ0Kidx9B8T4WBLyFA
BjkQTiFI7BRVR1Z6sk9NidMHy1WSpDdeTJIU7l/THK7bMt7reF2muqJ5S/hXLocXwATvKN2fCkVh
1lQ0tkBZPMf5YEt1aqZ3MlJzH9y2qdGMLGMnMaZu2efSo5VM12nt0aVKZMQx/sloq6NSNCkfnbz1
fFKp5GhrlgP2n2udLzgwGVcIfoj/S6TNXyvXOCIF+LhIzaI+RWRH77Ts9GejRAnrJf4SCOhbXIEu
aDV5r3YoFZCKGEllLos+uSq9CPGWLIBZGaNjExtVBVdOlxxQ5G4ylC6fxlKJ67uSgY9WIO3y4+R+
sASn8F9rcYS+FqyLAaVh09RQY2mesWsmwpMgodOccicikNhIqSc5tslUGTgbo2UzKm9RrTzmY8t0
QqEfSc09mJodYFmaZPp1RX8J2sBVSuZZpo+lOoTx0piE45nXlp6T1OXtEPed44l8YFG0q1JO7MQo
UUw1qGU1Qva6FYxqBL3tymzqa2MCvFRyVi6H91Ky3GZA88zUKKRT1FkBwruz36UIaIqNVjJ1lSD8
oDATeLgSVk4RMU4JiAicAoZPGRds362DOkW6R/aGJZ/KgueOU8luYnllojX0US71CsA+NtwwVm9G
i2E25o8ldkUkLx6eOX7A96KYsKwmRocc0wtWPNHitafGNzZx3K6TVD55THg11L0RalI59pYN1pS/
eB/FqQTpFgUH/gBN+X/Y/aaiocb4YpD6/fE/9lHzG7su+6ckz6mWOllh/9ujYkdE3AKmAH6/8Y93
6sc+OkMPeCNQQkkT0CGR/txHjW8G2E+JtEwJdxWA3j/ZR6X5mb7uo1/fuvILRrQopnAsqzrcNqUw
Q9AR3aqiqZK81SMrKa6rgo0q68qNKK6Don+XPbzBfo9YNREQvTUy4bsj8BeCBevETSTvbsKBNMmc
mjIVSmJr0g/PIvTwaJ5zUeyIHwxjYpyNZajrKi49zcKuLHRs32OxmAoOuqKR7PwxOAwTqYNWqq89
RddtQffJH+6QALRB0u8FYSTgXDFgHkTpGcRx/CDhTZhCqmRaBI3a7IWwUF0x65xByLkPIX76oX40
PX5RrUY7QJAZp+Y2WyYN3KJCvvI72XDNLEc9FsS3+hjyW9K/6fIU4h1k3759TlsB0ydZJrU3OpGJ
9Lg37AEeZDP49aYsJ3kDxye8KlKWer0o3uSxap86ES8A8ttcJyrEamCOSOOyj6tqa5SmHWbWOs7G
V0Wq3LhKb6VAZl7UCgQL6HdlJoH+rJwyDyPKBAjmSS2oxJRVkjHZ0WT1GMiIgFp1wjBLb1Q6X0LN
Li8F3jinkTwIStydzUGQNKat4sPkWdvYmjwCf0cGLmZ0PQkWUh+MYGhe2wh1jog8G1Zhafdheiyq
x94Sj2NskEsGYLKt7SYUXDmPUd9Ptm+JTh6wzfgTiZgpDQ5lFbDdTyW0lwlvtgcaFJiDh7PDsMxd
W3d2pid7v+rXSS0yHxhruzCtVSVoh766z7B3KjU4815viEtM0ysMPSsh6SFjZh5QMjV5/ptXKvra
ODRnoBP6sHkh+hdPFW3s31aq3x7/Y6WyvkksgCKbt0hbHdvWz5VqDi1jDVN1PKT8nc9WTuObIlmc
AjgkECY8v58fzXT9mwUkRrMMLKc6gSjGHy1U8JF/Xai+vHN9dnp+4kt5dTNwjbYsVEABmiZaD9l4
TBtMhkaPgEQZSM2BLt/goU5M3fFoJmaTvNZizfWwlXvMrHM6SVA+WHN0O6oI3e66HW4wkhWoQUjy
8ox+Ffv9cejcENdSigqt0OpN7QvLuqwPBV0dHYlBMQKYK2htxgzh/WhFh2avjt6bHFq7PrAunWJc
knlvFXZ+k7pdFWw0mfFhLK6potTE2Jusimjm1Ekh/4sRagOrKCY/EbsCRgVHKS27FsWNqdyaNR6X
jgj2HtxhIm+0QCSgFUJt6rvCXNgWJU0Ww1u2sUChFPmvYipvxbEh/bdzCp2seWr3wSS01uQ36kn/
FvW1ILyOysMIo7SHHTJJ9YxXWXpVcvb19sZT/U3Sz3xI71rrHzJaJxK4KmnIT3JdHM0axb45ruoc
+XTto+Gx3CkFaYJmuhh1p6raVV0gWJ6wbHcbIVKpPCFFFiCdxbekT8kkUekaBDIqMLMobcGTspVB
BRwXaKWVRNvIUlHi2bYuQkNbgstLX0mDeUUfxCPKQ5au5KbiN+vKDocU+D+AX/JZmectq6wcKlJe
dHJEtEAFLZb11qgjV+yS3O4l7E8EQCAu8uiQ+vmp8EJ/aTSNuqrNfBV2sGwmxT9aahva/hQ8QrPa
xmpwX0lSs0OfjPxkYizbTMg6hnY9evrLMFkns9NcHMRXhc7KbMiY2r0hcxOvwMggpG48DPCxAZ0W
mrDVlNGOZW108gh3rRBfrFz1iQCZD2B6eSh06yEc0qPR4GbVjPxZVCjmc4l9x8yUrVZluZ35s3+n
Cg9mPcvAfciSfVQ7sl6tmiDcedjlsVkBsZY6ZESY0TylWJtDwy83pH8zwUqidmMYyKiQ7gbqu39f
PZVZ+/u1zvvt8T9WT/Mbm5dM/CQxlJL4nSD1YxaJt5RKjgJPnlXF37MWftR5BumSkoL1lCUXes1n
IzwL67yyWuDpv+cz/AG/ymAQ+kuR9/V907H5vHYqo6IXBgl+ODMkNAQFRs9AFu8lI9tExiAsm9IY
rjurj6jnumvTipm3pJm4SUTSeiTdh2eU4sSIQd8v/GHErJLvAy5aI4weKwVBjpzQpxerR781r6wS
zZHRltZbGWdHHzimpKuCK1kyZ3l1LSXhe10bCB1EGpho3QdEB1DeZQ+NiCJu2UpAq56GQr9Tpo67
VIG3LUgSsdnIcJjoWW3nSnrBipZUc2Njr2vlrRLqG0MJTlC7lzGrynXLoMWTU1TTe8u/g3biVgBH
RhpemGCwe2PvkvuE8ztiAINMSABZzaFra2q88k6opG06Ftm71xlXYR8Ti5OLqauZ+lFsGM/gPFIT
YfkXlyGQjySLGTmdR+oQlVPFv5UhJIP8ciP9/vifNxLLuWxg7/7nWPRJmW9+o/NAhYKO4Dtt4pMy
X/+mcR/N3UUOS9KXtGb9G7clx7s55XDuVmp/UofMBc3XW2l+5zK3LIAnJA0yS8jnW2nICa0n4Y9r
VKXNYSow1/VgVfmI5VqZBOPUs07llCswvRt34JKrVTNxBtkjvK8qSzCELQOWcrgNJB4bG5Lvbese
c3MyDhltJ4tzlyfHPvke9bjL9BwAv5fkD2OnKS+ZqWabqW6m17TTYoKUtB0Hd+FxlD3TDghcsGZZ
og+YvaqvCDb7mDJEjeU5HJ6C6D2JJJXsc7WP3moglS+lhu6ZdOV6OeXIg6GwADxyi8I1ZbG++FJ2
V02woLtiDFdTqDvDYMXrMRUIrK+lm7/74ldgsQI10LhOlX+3pVABc3d82UW4hH55/M+LH5ChaNFb
nXFjPO7nHsLioqlwONla5h/82EH0b4oMf4S70ABINlNXf9bfMBEJMCe32DJgIf5Zyt/3RsAXQ8ov
7/qXhnsHkM8aZRI+h+wUaPiOx3uM1bJdiji46JRJ1SEyXgsDxHb7bOorsx3XRfNdfJeUh6y8gUcs
e8cG9UqoITJ8LsR3eViKyu4lMbfV9WjaBHz3/rv3ZnYXQzmUxWUgUo7oOukoy8fIf0yG8KhadyIg
5vwqTHbtYHviugZ7HjGtlDGB4BS2toSGLzuVUSNDt5J28zlRT9ZxyHDdIc8GFkrMRL5uMUJw4kTY
iCuhexGOzQ6/ahrPmoe9Fji5v5bi5yG+ktWLaCfC65SLTgaydVyxpZnZuvPXsr7V+zu1hTwwA6sW
SncjKxsPU81SVw8CKAS2HMxq+euol+6knDPalkHLMXenCw9VQIAePuczOXMj6YazAtM/FJuBgXqw
8ucsClNce8Ghsza9cjHUuyS07GrcRWfjobqZDOwzq/A2mq5EddUlhxznopw7YYnus+sW00p8Ro0z
kRr8mMMaG2qIufBziWvRHqfsaeoefGNRmQdvDoeRYJQhabfsWStCswThjiQ7nSEsVBqMyVhv6IKs
GAD323j5zpj75YX8CTzwMqp9HWZ6Xu55hdJXrnpZYva+jC+1i3DSX8io+qFaRY8FQwMQT8tuU1/o
GgPI7M50z5bNtIve5G3AYJuzSrNl+mAiq3zNjwPwsTZwZo7uXa48RueBATZmTID+Uhktp2YjM+Wx
WcFezHzOFIDo4Fo7Haz7FQiuVYiaM/JS+td+tixAKpwtfiOpf8Wz3sWHoLyGEYlBxzHmksdwa2bB
Q7Ii/BR/64LxTbHNEftgcSosR46P/S0FQo3+JN7h3TEXYrnI30o6spvuWPtQ7C1+X49oWbN7mAGc
5X3caiRHVLTKlLSDHTYOrj7gxRKE5tUMfGLysrOZd6QOuH0zo+b5plIVrdjWbB8AE1honmXrxfho
o35ljnSWsbNG8fuIu0WgV46+ALRohnCmWcpOiwG+pNsPt5YzgTCGtmm8JhNS8qP/aCMkcDClfCTV
NMtSIE7sBZwPLfDPHE2pEvRrEzx+cmUFBwnuPXooK9kKbvxmfaTGDT7sprv0qnvJCSuQu48IU6WJ
570oeYGAUdEoLUbpLLfgJqCcKQwPvH736J1wKIvx3itOfuZ4L82wFgon5dMj/IP8IH+bhW8qrUU4
AA2xFpg4hqbDFh3qbu7vxXyTPM34Zhw4RXZlLgWn1OCirJFwwRdG0zWFV0F9I+QI0nruDwpORhG9
79kCp1oUbTm29bKGIrjuuk3bHrN4Z9GCJIAT3w2Ak/4Yx+WqL+Cii6u6XSjVuYQ7Eii4YtMzmPd3
mVkYUZnjm1oNC46g0wIA2fRmZqu/eRuU6EORd0y/SNXZZ/69BhR/Gz7DBvvl8T+2QXDABjWjiM3y
Bzrs50aozK1yfJvKr1shrXZ2wlkH+mPC/L974T/9dFrt/4MMkv6kBoSp/lsR+PWtz+etT72oyDT6
Lle7YJsPJlfmYCK6CbVR3Fu9mbw05agQYBXvtEE8dWb/HGLWNJIcK7hHRkKQBKdeTG9UYdgYMxYs
MHpU6HUR7JIoMe+J3nv2RB8nu5zXjiiaoAaawIAHgCXQy6xLU/mIwTL5jS7yXQ2nb9lw0kGRaEYI
SfX4AYYgF7zUrDUZGkJfj7deboZLmSKZ+KvhVYGw96C03tkz8+IyBb1xKukl2VVccH/6E2os2YCi
ONWCeBv4RndprHIvtnTUczjg5qRflaxLALE0eZlYImp2yN+iqIeICNVXKeoexzjUkB1Wdw29/cXU
DMzsJhqaB0+WbqYonPBMTk+cL6bXxut1XNmdiPl0uGh6FK1jYLfrIDOhDUwCuTCMUZZ8XMpR7r3x
aE7xayYIMxmkdZQGjUta51eYXM9G3qObKvIHic9XCCQWGdBDtYTI1giGdmmqcB+L7CEoE7CPwSav
QtQnEpBRi82vKNnbc5l0Eq2iyc9kfSWb0q3a0kQaFJbzEH+6p5AINkgsxPlQRY4sTKUjFha5LBNa
2QZ3YWawReedsUkr8Sqb6j39wnZJ/+heGHAbmkazyWrjrhSNl3QIfTdoCl5cSQDeCFqCiUq0rIhy
AIyrR8aq3VZ66jQlRUcqY6kPi7rnd2oSfOxGKxn7IK4LeVkngTEGf/MMT+YgShA2PELM2QjN/305
YhH5tSr/7fE/lyPmgooFxsz6R/Hysy43vlmcAWmMi9jFYf3yqj8qcwZ1RGzSbuK4ysiMnsuPytz4
xoFUmSMLZR1mtKL/0Wpkzp3vr5X5l3cu/QInl1TFr2LyAKGc0hofsh7daBrXuWRHnmW+x1OMKyyM
DetVlR77bNgHkayfeyDWz1Udh4daikJoQRMK4xL9hVm3jaPqFI5RliY2vgeoEbGdEmJcx95jrqXm
qWorGtuSVz0aUTk6Ce2ZccAk3cEAqeMmdiwZtWpFyklBp3Op9cVugl9tB4FWoqU27CogctlTx8GJ
dSm0tezYYiJVapOUBgQ0CXLIUaYnZaBZURqEqYkPY0xQW1xryaQagM1ENGNer7mq99a1ZXLbV3Ni
pwzFkeitIcXIaQyHqe0PhYJkPvLI0+vDKD1FEqWD4j3rUlPgEqKcb8plMkX4g/rUvAqaHo/uKJQw
RPxDnyHtzWPTO+ptAaWx84NV2UyeazWBusj0gTTOUjGYIfABL9gMZti5XQrYicFGFaZsT8HHYGi2
mJHBkzEuHJOL0io7YUr2OGZS6ckT4vU8CAgYwPmPkTnA0I1sOU0/PD1ZlQb3djfzJaW1FT4kqmBL
1ty7wleiq8EipOGM3Am02buXQFob37zeWCsm0TTkGgrwPFQPb9cIW8KAN1LlSwJiViZ0nlZq0DkR
WoSZKxQ9u7K0gywMoDQguYWw1dH2AIm+AP0YTGZ9rJdjg4eW4jVmnEn3nRRz8G4VdgD0oVpnuoVy
FzGTqLOjoeJRoqPds/56vbCMsH41aNS14UaU9+PwkWeNHZvvIrsBhpnMbG0pXOfNR1Yry9y/rfs7
o7CwXjGiqAiQ0y66x0EBNG/M/DAA6yri4Inlo5SQgtZjQPi0HJz/uXv+I2vTcx5mTf1f//l7m0cW
ZXVOXDHIVSGY4OsOH8s16oiMe6qphMkdSj7aRmKCMvF5u1LGt1CF7eavLv5gJdKgpvQjxUb7f3og
iskH/LUHQm/76+N/rrYKQQ/AGA3rn3bH59WWZgZyiE914Y/V1vwGYpLvCzYHKTRURZ+XWzp/VH4K
rXags9YfFX+yQZfx1+X2y1unGfO5+Is9r0gZZnkbs1RLhMtQU4VaWPqAYfeyNjHpK72QY2JI4poM
JHZVyoFrQhxqetROePl6xVaonlJ5bckvXZfZAgdDRX0Fsd5jIdDIWlBeEnF2tnikX0XrpIRFaEoL
g1hQo/fuEjFSFs1QrAalcc0xPvidFh37Ib+QRSGN1TqagbIqcQdzC7GUwlUaFZ7bityqYVhcDbWs
L7Mx2mljdfLiYp8OtO+nJH0yYXOjLlgy7kKuyzIbl1g68t4JJs50wkYfyWEzHn1MMQJa44q5YpP1
m2lCohcls7wQZ4g1LdUsulVydVMixy9LzBqzdUVPT22hHRt800qGt9o8KRNCtmzcjZZxGTmR+uk5
Uj7QJpzLECmxqDxV4uTGDTkzDO6G5DJqL/PyJWfW0QOlICjmedCi66o1t9qIumyiWZQQEZdIq5GX
bcm38yawEYp4F8b+LZucozHIMMboJtIzh+WN2HLGErB9eiWCGQRSTCcncircDHq1b5ivyoQkFLlj
qApP1NMLuSIGy8zv0rBD5jYmdsbwgg3a1RD7Ibgmy2HAKjMYMfAecdHFDCrFyAFa+tSa6ocJCCwd
ppM1wwwEE4d2HQl0ogxMppUU7roMTrEXg3pDXGrSa16IsbiZYmFfdcCexirfjCNhlIM1rKZSRIBf
+Ac1j05oed2mSmDDTdvJTDdKg2jQR6OuQFuhpyy2tylwomIUt75kbqMme64N8luF+EUpDaw/wSOT
RmI/vIeRI7mXSXSckJWKxcEgIzAjj/uOQ4d5zqKs2LTSB5XYTtTV/SgK60mv3T6JN0M1PEZVa4sJ
BngBaLAhnRjoLETaPRHlaaq95bHIloRdw7szGmXflvlpiORtJoQkyMntS9L219VoSXigMkzvSncw
GJHXfrOzRjiadbGRNN8RWo+WDLPbOTNVqeljWZgBkME2GVjlYGCoTDIdUlAFG0ErPEe0ysO+uR5K
6WJRemh6di0rCOM9ETY4jodgOJN4cOiiebsVbHkgu2TWOg59zpMFQnZnKqEG+N8jwCCpU9nhjsQr
pQrpLTP4NeecGy0nOrcND36P6nU8JxihGCLYWttuisBaSzWIANgtaJfFpVWTMNBEPZMnr4S1EPbt
cOqruFoawttgjGT9ReHzGApIixvD3P379vZ1DSOmXRG/H5UlY07PYDrydQ1To8xLQyvytzruuKnF
c2S0f/fZgXw0UaSVPrPH5zHsv42z8JP+vpv98vifuxlzMuYE6F++J35wQPjRyuAYgIyen85Q4i9j
YRMpjgWk+NOPfp4dGCgYOrNmNPiYWP+oq69w1Ph9M/v0zr9bWD91MjRJaAdI3RZRP+UrShVb1LqD
lxjrEbw2AuuofjDEK0t7jTH+pN1HrGKsCu6QuTjS3GMmeSBMMWtPyHX1HBQfPp8Ku16BJ70206UV
qwddMqtFENBJrnvHouHmQU4sWJot7UUTxLWqDmCMRouGZaS5ea85od4uxkKBRGEcFNF/TwhNLCru
pjLY1hlkFQkIQfDW1JeIie2IA0b16kuoD6fccILIXEQoaATr0hd3aQmtZmhGZ/RB99Wkg5dAZ7UQ
5gga3B5bfx0EF80rSIZD683Ud6uPIJHHxhzWkTZ9THl2pYfSu0GU3NLUo62RojcSOvOQ6gzMharT
6TWWtE27UXYaPQqoZvXrPsqewgxvLtJjCDJnMRdfRfqyI736NPMudQbqoBJTyE5x1rneqPm7pkyI
DMkxI3UR//BGFDK+3FyCPnNLKFZFVekXr8G5id6G3m/OJwb6XZFTuJkNcI7AHx7GeNqPEfxM4u3r
VZjPBGPDYO5njCd20nyXKfQP1Cq8kiuibvNcKkEuxFe1RHrxGHLcEsBmQiKa4pBgEiB/7Co3mgea
SI9jJ08FQBN4/uTAv7GG4VhZkj351aUszLMAD7Y4dTLO+bsIK2smVsCuq+oYTCYSTbwDqbw00F/S
BRHBqWaAxsbyOm061wqbVSFflKxyTR9kfZgCchKvxtrcp2qwU1ua3YLYXg1lgxttVgIQEU07RC/r
a9TzmDMKtpT6paTRwnxSvbREmDQ9+gW9mjYDKOEO2jv81BeTDd8Ehxm0wg45+WvVh7xJE8KsJtte
9BEUw7rSra0FBFRtnAEGWi4DgW6N4UUjUqOhkSdqysNklqfKK5a1xjighIo8gkX0jPQ8JOmxr3sI
ZQHifZJinsSInNrqJc5ptjcovRkFPJslrXQ0O+2sOZPWqcmOIgnnKTCOud5dSKlxUCttuwKymUG/
HmZCVpduWVO5RNQYtqQOaw5jq0R+0Bm4eGW1kfHxjXhFreJDyYGtVaSY4AsXZrFtBYYH61xQYQb1
yWuN7mtdPvb91mg5wIVA3yj1mgojaQ9IMaYKMvmmBSl/ajtqE4syUaVcRNO/6+f6MaCQ9ELuZFkM
PLfiUwS1O+4m5GcCz1hknLJLxx/SSzvqxFhn8iHxO3doS9hNGeTrxLwTGm9F6YSXECEehS4iYVCn
sa0rL1EvuSphuvnzVLx6FMhTC4NOfsnkdUWnQTEKxTa0PPSZVvGpBnTzzQz2rEdkmo2ojjLcD9J4
nxWUZV1jcc3rnfRGlNYqbQrDqZP6piqYeJGqNQ8/UpEhVFPvoxBvej9u6ly+WJ6EAvfFg+YzYHoh
Y2AVEME2NCImNe6hmnneTmZqWVf6TpJIxxawEMThKSNnpRzvglh782XPbg3p/HcfFWVFljmVkcVH
7Me/b660yn7fXH95/M/Nlb9taSKCZLTieG0+b6707P4hMcKP/NyVM0UCRyyRUz09wPlHP7dWzpva
LLdi953Jj3/SltPk/2NIYH1637PY7PM5kfNXaJRhbW065y5a3okuSk39ltwOY1kCjUoQoEKlUVgQ
N8WqcjzS5IHXsjw6segK4jw4Hgdb85yqx2KSkWVX2Sngaf0WvNuBvyA/FUB5vz+FWTAMhuWTags9
cYdTYIFQDZeV8dzot5k2LuqtRTBVzKvwD6LSZ6pK+GGtS4z6xtK7tWQY30ByRZdmfFNiBFgoyEj8
aM1oX1nxILF0SNbTqi2bBqU6nX9+Elk4bg/8lFeFfpxB8Ld43sYBh1I8GKRTWVv9YBluDiOMUWXF
Ec8ekXRyN8L0K9fzG7713nk2kE9owB3BUfGvKOeZKrzUQWA8YjZgLA8CYsBbZg6w2m4Gfc0T9lBh
ZDsEyjtsiDewuw1D40W3kfYzS15+DtDCPFbn6twf6R1ajncno5O8MhHYslzeaWQVXnmoCdbKfbmV
1kx+r2vFEe5h7u2g+OPzW1D05P6yPmBDg9ugusKaX0xaG8wB8Hd7K/gZl/I2uk5vu/v41kJD0FzT
egPXBwMbVqI94CNPl+KpfKD/N56Gy4jrfWHurWcZiC85SZRKYNrwdem2YjglgKBj3GDBcDBD8F++
S0KjuRfPbc9BkS7ickDXdqMyzX7hBXDh15Er4dADgzaorN0L6wpBD0ByAmrlfgEoXkcNsVYf0fi3
g9tKTqmuIoLCxhWJYINb8FiMGT0eiHOsgGYjVYCDrdzZ5sa6kpTHYrLNB5jdEDZxG8GCn47ytXUL
I9zgAPsOy3K4/Dd357XkNpat6XeZe8TAm4mZcwFD0CfJ9HnDSCdYwhOGTz8f1NWtFJVNTk/dnajq
iqqWUhvbr73Wb07b/GkfPDRIK8+yUWg8c7gUexIPanUjHj0sICsn2PZvwbyf7jcWc+CaBh6ZSwvV
9BYxT8oexr14m5ErBohgw1bL+Zccn0TPyIj5HGndCT4qFXxbUN+Q00PKYqJ2Pk+pKPYa8Z7wMROe
1Dtxo99liwNobt2Di+EMG4F/IF6F/45iE+/1O+VFKVHeRPAzVCcWWcY1qg3Vjo1HhnStYTUxj9Bk
kH6EP+ijBb8TWfQE2WUbo4TwEWaVtM6mJjDHLJ+Ntjxgf2/lcCOsuTVPOx7vx+e8G38zKkkHWBeK
i0FdZbmm7gFsiSLcHJrB7UcuiCNlcwQpwh8nny9lzTJ3bkyxDPJ5gj8Bui3zPLfDB8U/zaMZ3kP8
T/MHbNV7LAzITxAbzlppZUa7gRoVyaO5RE7aOd5Y7K0dAuTaBkP1eqFFm3IsXAcFyPRpfiLYVabW
cYU64KmhlmdT+tc+1PUwkZznNVxvtN1QGXGOj0gq5Q5pExgzrtU5AQqedkUKNFGwCt0/Z/cwQ0VQ
KxECM4e3MEA5BdW3qbDJPgUUozGMnyJdmSNEC42bJzvuf/JEfyQ3Q6NEn7giPZ7QoConxmf/QrWx
wozQMUYhx2k85SmwlTgi/7vfoGNyU4HxAQDy2g36TbIVyOLXn/91g5K8NWQw0VTGKXTzPvz1POUK
lMipirqiGj/5IP9MtlKfx9oSECTIZXO8Kn+7RKF94Lwrw6T7SQ7/D4DLIOq+eZ9++XT1LA+vd6d9
M5ipNQM7JBGFsvltQ1la/Fuy04FBpYXTy25Zv/N3Pkq2jP9MkECFXNDa0H9HMSKcXuaHbXZDCmyb
3kTbEqlXVCQewxthbc4Oq2hlrCNhKqEacXhN4unhh4qdQjIVG+R3d5FyJz2JDqyLFCiQjzipzwWC
+41QzE636ty4aZ8Qh+Tyw0wTivKpX9ewKvLt0UE3gaNMQAZVsiF29DfSR/SIU+Maz04EVB6NmeUi
1eziaoMkJg5XezK09fjZHdqCd4X3iPoY8hZYxtifodsjGWjO5FmFOTbpQ8N5RkHlqZ4A9fQKXEgc
DrlQ9xtwULOY74kPyuQZ620JqcNO4J5xhM8GQ3GyhyhAlDMF2cTGVrHMAUhTUX++I33rDV7xGK30
TeTXM464XfXaIr+zX+qjVE8OxYbgngMI38EHfwO12rGDT/RnHcQ20KVmXN+EXbWQFrJXtb7hil75
lqMkaXNA3EerZlGYE7zFbdxiELVFqOIeaOwUqLY+GbtKgIPKMnwRZ/SOkCYN2uxuM8X3fIGmtK3O
Cu/kLCO0Z+0b2cHfZ5q6vFG9wxLUVrVoF8n84JfGEgYJp3GyirbKjjM5mFbo6+maa4kYprlmx2fi
7LnmN3xqOxRZEAQu/WSe3+efCNJiBMdvKYQF68TkGkaL5I0BRCEboXiqYCYxyX2yUjdqu/1p6mjz
rk9rR32Gp6HspDVm5vzYJ0/o++S+mu6n5LGdgxO6Ep9YLQwv8AsvoZdUClAwQWDGlezSNzfNQt4A
QPQiBxskG82jtbITZxVOEPyZ2jpYoSA9WqsYu+BTC3jLjUFA9WasE8dfAs2FQ+lG9l1kSyiy4Ne5
QMUK4ZnINzwVaemev2p3uWE1fSKB55dIVjIbXus0qNWMv4OqIKY8k89qenByZ/deTQ3PvAsfA/84
MRE1UqfmulgL1TqmgOHg/jlT73K2nMO0DRvuZ+7JbCHeKCvrdQSHDQ48Ku7Engg2sJuAjnA5dp2P
osohQMGle4J0b4xCt9wmdgNZZ29nLNrXrkUf31buqZc4AOOe0gWL1UU70EdSZRRyeGkQKsNawEWj
BXYBmscxKkulQw1RQ9zpidqtBtH75ABhLNE95ddPzkjkdxEsZV+UkwNih4BD5EkFmiyZGKtkhnfR
4ngDKcHW5u2DaePJc3Cz1/17uA6WuJ5ibwfG1bZWebyswx3PVxSJ/GX6ijZoOgp+x/sN+RGcKPna
xgl/IAlwhBVl15ZN1RyZ8lpyVTLT8mi7klD53aPW3WxKZCMNvFRCRAnlaW1AEiU7PSG6yXJXGksE
RC8ubFCJtJPPaJKPanKXCE/9IOA0Z6MVZ+cwJMlKGdzwUSFXtEB8aSriAhJP21dtTt7EQcOVlbkq
0RPKZ8kmDOzkw3zSj069PHmyO17D9Uzwy6X8jq3IXHkQuiWhyiGZaGhXMIQkuKbyHajJ4EGetThF
1WtiPB7mgjqnxm8QctWAM4/SOsLWTHvWhIPTadaqOYQTFTVbC0weLweHYhhpGDlEydZu0QcORDB3
qV/fjp4Psa/uqnuNhYKiZxx8pAiDtQ6YGETNmucYfM5Oo1CzlsJNnN+hNH5wD/kMSr5tTcU1b4jg
kd/M8yJ2pFveGgUOODYFd8KUAcqfYM0rjuMa8pyfKTt5hYI0qIU9SjSuRYZhUr1ztBMiUfY6ej2w
KMvpN6YjzSwdMLCNdO/daYNoNhhd8KDApAjORUchIM0mB6JTobpB+hF/4lbwxXVF9oDKmQiawsP7
sIYaTBBJ5O2Y99kTn1eh9YdM8VOsLA3DMwiPd9YGidVZ9yZsUOA1lidkfqqbboypiXShsRFnD/JM
saG3qC/KrXSbsn7JTKLwVfAn7e97nhouKt2R6CM+Vr82Gg48L+bOmEmtN1avBAJaQv6k2WQdygrI
s2MD52PzPrhR6Rec9By/vb+3XOX5ONXQteR50tlYP1fBHG1bc8f86OOzA8527laxTyqGilb+BgDa
uuuASI5aoB5ObaeNsWxJ+qB6YPc4aooT3JTFNf8lGxOG9IgU8H9rBQJZgiGGewR0dxQj1avopW8q
EGc//yvEAxYF0shQ8QrXfpJ3f4V4uDSN2RPylYYE7+BXnoQShCqDNEMqk2qRpPNL/8yTAKbE/IK4
T0M9k9L6f+Ribqh/kNN+7zrWi7/lSSpsxPeHdrBmeyvAe41nH95eIL67IN3qETtPO6GKh4dXnOTz
LIhXTQQfDcM4w/goRtl3Y1ggkKIC5m335BWi+DZQ8LwzuP0xE7OoyqtoJh9iJ28omyPgi6aiPE81
zugSiDq/2MKTFbJ8uW+PTkQSGrhLkJI2DPxTCht321G9j5DOHfJFJcyVp0PQe9kR2bNwabijSCcw
dbd1lVt92/HbsPBDgueANG25bbDCkvvTeO4Q3hUf0p24yhak4qkiGq55M5CKRUKsmFrreAxJ0V70
RtW4x+Y13Gm+nhK6RcvCC1Yc8GvypQioYJuAWL3uVDfaUn/oPwbipamKeiS+ICf3NKv9ZqPPgylK
oKCj0425DZeyX/8ITFeGJPw0SmEKTyIqm/f5C9FNOhHeFDffdcljeNd5+brzs4myOJFcuFdcIifC
Ny2dSLktPhzX+4doMbwaT/sVSaW7EluzG+S+AQ6py+Nd72d+QPpoW97kt2SBfXURvefoHRVQkohU
blCgwwEthwmQ2uLSnBZb61N7OBGkgOe8P/lgSJOlNSfjv8wn6VbYlG/Zexc6QChl4roARJdjPCka
mgcos83I9kQ2nGzjndFFNB+YKywISVy23cT8vKPUAyAfaGn4VL5U2IQg2Y5c6LOw639mToLtfqPh
EEkcBUHhTZ31CynHciVHlfhZfTYVu+Jcw2rsR/Wje7e20kN3J97FCGW/RJPTZsyD3UBgvok3yRQ0
GX4lSHgbt/Vcc41NOgfrptjtFkD7cXN4R2IGTfHgpl6YeJBhqOS1vA+gcT3Jbo1Ryf5ZQvN7efqh
32ZEVuGNMtWW/Z3AM2JRr3OwEK5E39C/6Oz2cXiOZizdfPOaPDH+yftwi1RFRcYQsWZ1VNN0FMgx
KukRu/yA/Aw8rlqrT6et+mGtx4Eg5/5Q7nDjRI91ynBGC4O8F9yJibnBz8O+GaJVBLL/o/1QWnzf
YF46RPQmRfDKwR3LgmzBzZ1uW2gwzzrUGNyA+71TQa4BX4JZROpFgOI+tam16D/KXb6uNvlcBoLG
NUXugVswhl7mDSCEuY28ato7RHroAaJP7b7u3YPfEKPeWwFC+470pr2pz9ltuYVrPrjJvfQo8cUQ
N0AOGupSq12ZMFpcSuq0fcyUmYbDy2FG+itA6l134tLNbvOVqBA8k3ZTeYEQKXuYXj6wdgQUdFfK
GxG1RFCGOUg9BlzQacqnmhyMT+omVeGQLqCAx2/V48DLCElH7ju0RmTM8bz0LSHfdrSRGETMj0CR
IiZyIqNXY9rjBmARELxmyRRh12fJWhvSfGDbQCJM0ex6qWHmlu3COL0CHm/Jckb45ZjmVpcQ2m5O
APuQEyWLlhuJ050EpyCFbBzAGeDnPAT3haZug3ImNQ8huSN8qeofR0xuYLdouEV/dO/yXZU/Vmh2
qMHDHtCBxiu4DV/LYzzNpgX/f6uwPmjIylEmYbgtHV8xghT0GasNXCInWOOjnnx2GEzksJn6kAcs
P1MHEsMUTVRvP+cEdofRhRUX9tx0zd7evwaglzlPZNRFOBmWQvbUYLoWCnfp8CnUTsZ2JGZbE8Hu
1czHODIuvPRQ+eQdT8d0dZLE3gXrKbqJ8FJbKyt/r9vh5RhqKDq9C7E5MchZ1/PKxMsgSVfCMIUv
v9kH0RzMlV9Iz/vb3Jqjw9REt8ETl0TGiNcbTMJ0GGFMF4CMW+Howjzp2b293dWjGDsGbG1zg5tD
YxNxYutHYCge6S6CmOoT0vMW6fFQ2ZkkvnFgq8MbeR1lMJXfiZs6/HkhhD2iHLnj3pFYXIk217JJ
SjDPn4gr3oA50QC5zSZKCku7extLAuhPsv3Y46/Gw3BrsLIUO10O3mF12JqjZS1/qyvMDcGeDoVn
7mROkQRDORfRxII3YommfbPLdgIphY7vdVrJP1YzZe9lkt/ni4Lnj06wTQVbH13WvPRT0tYZHia3
yU0PXrR3SSKCIpKx7oGhRcc8FrqT+iiqNwdpIXXbyJwP1gQrDG0jotkumMfVHoXkGIx+naKhoFp+
NVqAR+KsxhUmJcIsMVo0vLidasetvmvT3X/vXJ5moEJAHg92y9VAj+jqD+Dk2c//CvQAsCB4LoGf
pM426jL+CvR+gk9M0/iH8fUXmDrRHFRu1K802DFIrPBTXwM9kQwgARosUqCX/0lBDEX2b3J5vz6d
vOLvgV4DiV9AL8qc8SxpDQzlbw+oO4t3SnaXxLeEbTyHxJfCldciIY59Y0wmu8ywsZJ2eRhyCb4J
9hOnty3uxrfc4u0mmI4mjNpUmaKcB2zOjd1RSJwTDPVF8lGfnPO1n06OfsVZzBl3g+2Ge/OEdxVl
p+ARvyLu7GwS2TvBkWf181gA8CNy7P5mhgc3Xsjoop1mbxyJDiqQPLvywTVsiNjzULKzyWlaCE70
EhXILHo41NTOzgcz5yAC631CbXsr/R0JrRnbgboHndwqj3oxMUknIYmVrrNJ6LzBpZuPlh8Hb6w7
UYZatI+aV5ZohziEdhRSBPcE1eQW4+tJbN873t72vGfb81MbbWLVtl41733n7w7OZEY9fEz+1PZN
iAru0lxC1TvhP2t4pPDu0LD1hNUSl6HRH0K26xlKT/RoXk4txHud4x1+p/N+3tjiaPErf+yXSTcX
hVlAEKEAI7WPR4/wPKx2p9O2nJjhMsHyFx/D5X5iQv+xdmXkm0tKS/cxL8H96Ue3id8sz1gXj2QR
Ix/FezS5cAh2RFL/xcIIMVN80lv7KD6GoheEizh7pLVBm2MPE3O2EDYK4G0cCEn4QXl7rqWXERQP
kyrHZxSPH8VcdVthgQvUSdjuP0OKfy/UVcWX/WdJZPRkTmW79w/vafrfvIhAql+UKXEbQKWvlOF/
QsXOEdtnP//l4FFh3Rlg2ICmwU//evCAojf4FUSrNJBrv70wRd6XgNy0Ec32U5v2nwcP9QUNaTsR
fTtVlEcZlv+giCB998CkGCFTj5D5x7nEXWWoPALzI++nKY8bKgfd6mcy2vbfD3j/iJPWozrt6OvY
+VJ4+YZEIH0HAfja8ngifkHXqUXaREZCy6BJdQyX6lsn9ngErOLPKy2NYIIzDhBvdTAQCPaiw/XT
TvJLS4mcHAuhr00clStMh/FduZPRwTfVEltg5PLLcGGkCMK3JtnYh7/Z+FmRxopHZpxQUUnZt5yB
wzKwsmkDeFggj8w3z8PqHRbvgGpAKoj25dZZQRd7zrr+Osb7Wsq0RqPnUkRmtwvGfxTzy218O5Fc
qRpJD3inyqiN9rWRSjQOAoxDc1ZEFaWJ0Nf3O0m47Yaxek7sG7zmA+WOuLqygr5bur82HbLLZ+3m
RTDkKu0KcTg1edPmOYLYHJ+BhjiggQpjSKq56PdXOjwqSvw5qv86LVA8+b3hfojCQYJ5A/L86Mol
jAAel3k/q7SnNkTd6jRDdqDTFqUKXQeshtx9mgWuUcHxJerfWyOeFhSxSn2bIRAPpxJq2W3b4eEs
Jp4Q+ZenZxz9Pxb/l48dO/Nl8StRa2iHgVGyKNdr8mYEe8nGuyi/Xm7n2mycrYKC8FYpo8KcdYd5
lSEMVvh1jcPj/nlQd0PlD2nycbnFcfFe6NlIof7as1RphdJK6ZkcPybySw/RrKyoSCm4Yuj/uMze
+/8VfOabf/ypXylP3y9yHXk/VEIlZEfPQOGVpCmHvKMxo8vu4MJOlUSe9UPvJtRwzLp6qyx9Cn8N
bH15ZZ3/lM35o6PAnVELRAhLVc6SgJkYSwYiuOZMO+x/BCXwo2P6kaB1fEyOTmPcDcq7yUsthE6j
4rkytFRn4sY/GSTkSre3MBOz/ESkykGqWrlt1HxyeSa+vUVgg0Eu+mnze86yLISkUYZxkRUYsrjR
2rp5ydfNzWGV2nY7jw+u+DS4FK7m0a11ZWa+3Yxfmj474oxGShoxGzdj+FoTllXyc4MQxuUOfnuO
fmnkbPaTuisKVWvMWVmAl7FW3T6+0sK1bpzN8UGJez3fM4JRuBL2dxmOSOWVHfpzQ/y5jv41Sz9B
eV+OgjIu68JQuHEx27UJYJ3aVlxAL86nPvvU7Weg4bZo32f+g+U+XB7A78/MXyN4vln3WZqlxyNt
Y6Q6hxM0sWzBJrF6IxCOj7YYFK3tFudB3FJxOAwXrV9gm3f5K64Msqz8fmJ0AZLTWcFHxMJrK78e
KQNlu8tNKNfaGJfSl0E+GrUaxAFtHB0gRmArIIraKNZgzhGTswsn7WI/a6hyY+UyqaaktT2ya7Y4
FafytPhEL3xa47X5gaHSlZ0yLtJL0z9++Zcv0406KcyARVxI8UuB4vCBsn4W44Snxm+gqdX46fJY
SNdaPLsT9ge5U2WNRX2cm/Uy3cgoxFDGn+0nkt90rrBFeMcbc9kifneX25avtX12LgSdqqqNxDw0
k6MzOC/l+PIj9+eepolvupbTsvB1u3PvY49cvINOzfQj9z4uf8a11TB+5Zcxlwbz0O3HUIFhP5pE
JIfbluf25UaujfN5EA9fq+EqpBUMzR6yGRIz2AN6ohc65gwx1am2DTYRlmHewb3W9rcnI/kPRCNh
8XAP/d7B0ELp82hxN/VYmLYEfe+X+6Z8O49fGjibx0Pc9tgb5xy9fbuI0ncrfqnragLk3ynjCF+Y
YKmlHeTu/eA2OrlbCFtFwLu3U3wpfBKomYUmSNEOz7XSmhytN/Gk2w3UEM28N7kzyIIXAWig/URF
uCLlIaBEPalX8tUdaYgfmtlOq7SxQ2qwXbQjtXtlqX67Rr708GyNJPpRNAWDyKmEqnewvH01H/To
yhr5RqLsH4mqvybKPIuWQa/JeVnQinQjbwesZlknLBDNazxlK9zrS0Ckz8VbdG9SAALX5WhzkJHY
dRqbbiEspVnwZtxdntvvLyScV6i8wpTW1LOkV3gspKprOR9SrP8cTqJ2uQoWbjlPJ80CWsZMtw8z
XKb3t0t1sn8UZtby8hd8v3p/fYD8++oV1d44nloGpW1HdquiFB5TfSU6+n5+fzUyfsSXMyCI8rI7
jLuzJS8J6zlXHF1pVgmSOJd78/P++uOENwwq5LSm8OT9vaXUSFvx1LJXmkmz7Jflupwn89jdb/QZ
1do5TCNM0tIpMBPPcONN5Q6P6ZUr9vuL/ss3nO3XOM0juTQ5EEjdb44eGN+F4QaTvfNAlYO/jr6x
iCcjhK3wuskxstsHNNyX2ZXv+P5M/PIdZ7sqOihmoed8R/TjNNnPJbfjvrVAPReeVy61ORBvamnB
5PB4ZRLGjXRpEs4iOfRmyhQ6HANwQ3UKrWNbRcFO9DIwbDkYNnWWLTyqpc5hc/Iwhr6y2r6PxX91
fEyif11uJsLOoaixCGpveBiccIZcXLZZHVgKB1+dpfZat3xhnnEZfPy9ro/p8q9Na3VqKnVC18Ej
zLLlQp0fH9plNKXj8xaYHywBgNkyboyTYRpNrgU48ri+Lwz9qGLztf3IlCG57w8k0YEdZDN9vp9T
kbK1aXY70hCMNThZX/HFieim02bbrmI73GKbuJKuHOnf8ltI7f1zJ5Kk++1LJCMB6n/kYBH9AHfN
aoaMySzZBp7pUqKc5MsRTyY9ZHPMt2e6d3kevj9wfjV+dgwEZqci9kbjFZCjSugmBxC2Fliiy838
m+P7VztnWz2Pwl7vRaYbVNOa98QKtSnRBwy8SLx4ErqJD2AVdMbsMOtcGSNu7/8v+vj1BWd77ZQh
Y6OMey3P0IVE2KvTVpc7eWUstbMrCjX8oUTnwZwFzTICMtnp76fs7XIb0jhQF9atdrZuM528oJZw
D+pbXCY0xYH+wggSny6xdpLfwTmvhxmGiJ5yZaH+fJlfavpsoZ4QsxmsjLXSuPEdBU74TGP+N/d9
SidbdRJPzYV5ZX1e7e846F9uxLIcdLGNmLZ6rq46R3VmaEIsLFC6yAYRkouczYVztdlxNVzq69l6
5dKs61TgZBzmpg9k47huZ8pExXvSAkiUL9eS4B1niPT70DXvLs/xlaNprFx+7XKfEwPJDV0OVbQc
0fDMKL5UzyoUo8sNXZ3Rsz0hoj5nBvXPIKCYvaDOOgGPuNLvjhNbn/aflhu4+fRKm1cWsH62S9T4
FJPqpc3KRehoplFgBLnqxY8U0PApn588bCxfhIl8ZXdeO4L+4BEOGP9VIg3/w9feWh4W7cSwn0Qv
mdf38WR85IHrfe2AfGOjWjkfl3t+ZUnpZys530v1/hBwPChB5+YhcACLQkJgTTPFpDS5MYLSiVXp
SjA/LpYLC1k/O+DbOKAsnaVs2v0J6E7syqGBAM7uFN0pOfzxob7SoHTlGDTOTqgIKybI+5xQkCpZ
vIPzhsMavIvG3t8KL9FGXh4m1zJ711aycXY2lWFXWomRkNorn3ADT5JFI28TzelrPygWR2DdpQfH
+pisT1BEm/mJ8C67ckBeiylGTuzXjSsnVo2i+jjDt+2TcjP4kASdcIIvgK35NQQBAOfaCnh7/lQM
rgpV9FNbNd58j7P1svoLzfFv89Df54J/BRbn722lqLS0DfkcsSHBFE1iWHQ8L3Cj2/sBrrh6/V6H
EfYZ93lB9v30EmZHJ1Qe0c48lGjcnt56A3p/1LonEe+RPr1yFHy7UEBSgItVUbH6uZC+HO3RKSpL
q43YkKfSK/VNvddBRl8r/Vxr5WwD4LJSRpHAyrDC+ySa4ngVq1dUYL49sL905OyyKJDuM6OKJir5
U0PtAM0p7OkBHSTFlc11raWzqyHs5LzSZVrKJSDp1cYsB7vHyc44XguXrg3b2dUQaPsyOqItNavj
xwFOSNJpbn+4Es18ezj9GrjzLHOVHq0yCTicBEDESRPBbSlcM3o/DLc1IsYBalCXz+Bve4W9wU/D
N41M1O87VDeHKO97toS2F8jvLOUebYr86XIj38csv1oxzq649hQXQxQTKFnTPnCtm96F+e3m9+hh
TE/ro7u/JaR/FRd770rD347nl4bP3nNik9fmfmxYuuEQbGf9LLJvSl+BZWusapKo9ab1E7dcnDaX
Wx6P1z9umS8Ny7+Pa4vjWWk2NBxWz7iG2MZ+d7mB75+qX1o4u1XypESTbgzIGqhQM8ZzAkHKlwVb
ftZtxSf3M69vuU8nP9SdeK3xa907u12SKBPzoCAi6yPTNlAbz1Jhpp3Eh6orV8lBvy3DwkkreWcU
iwJdEi38iMz2WQgq9/IwXJvgcX1/OTL3giwgbMYoqOmPQsHZ3Xo161U4rXwhfr/c1LU+n52bJyKH
oZKZ0qCK7DhG2aPrnMtNfHuafZnTs3MzLFB4TlSGdRgFlc3b0/DQBo1bC8X932toHNYvw6afajkp
x7dfmETztrmrhQ8pleeRNr3czveZpF89Ms92Pha7qnIcM6fyqnGlSYS6fexSwhkUG9yoB0vHlhcD
73jpyga82vLZ1q8VQU3TmpZPtypxhzYZc0iwHr12bq0U3/CRrHN+AMu70vCVOTTPdj4Wa6fORINm
1iPmkAeHeZx/yA2JizydXB7cKwvyp3zvl0kU9UoSgjF+FlrN3UNSjdu3yy18Xwj6Mn1n26sLhVKW
K9aJ1Parug5R8LvNjBsTjewhaTR7H/QiEh2naV9TE5AAT8aKn2RP+1pFsjBNHBwH7dTaZCXFduGh
hHBTNruj8tDLT3222iufkrq+/M3fjwo08lEDWZVG4eSvSztVEx3xKyKCun8OgB2CHr7cwPehNciy
f7ZwNsMmctj7fUwLzURfDc5TRykA8u20WsAzeCjvwD874ZV7+lqvzk57FRKRYOi0qQcyBpxwXZTq
ynIa5/LPK+tXt8ZP+LKc8iaKzWNDE4cTGi1IYkpA1o9/c3bOFtRBLsMobNgd6glZ6Qa0RYQw3JUZ
utaTcYt+6YmqHovaCunJSbwNKwHaZIItxfA3Wzk7rC0EGVHypZUg+4EWlJ0ZT5Z6e3mtfZ8L/bLW
zg5qvDkypS9oBJGRtfra3EYvuDpH6F95G0gBDt4oQOjf2H3iI/LUe+9a2f/74+xfq+K8zJQXel/U
2tjLJnIRhSejh0PPYIeacGWJf/88+9XX8wz4cYiLPldpSrth00YP+5Vw0y5TGFm7iTJNVt3mOEnx
rXbkaht8xPaPv9vXs02WiyMCMokJU+HpqsUnsqpOnySu0l/r6njtXdhr5yluk6ozzjdsAwT3vSid
iz/EH/GdSqUl99PFyZG8lgJP9xRtTifEqQF3Xl5XV46TP9QvqiAaipKhLgW0LMR1C63wcgtX9qB6
tjsyTYukbLwG4QbYYee3QLyL8PFvNaKdnfWIix/1aNwdVukWUerhQx5juH65kfFLL8yVdnbcd0Fn
RXE/NiLpnrVfHJTPOL05WvOusK4M2pXNdp7Lhk1b5vGYoDgJb9gYY5S6lvePenclRJHGhfx7l2Ry
e2DxSHVJWOmOy/PLAXnUQsOojgFYHpRmaxEmEmTNMkN0p3sV4a8lkLHbkCqb8d70yxb+zyn8y5Xw
32Zj/hzW8RtY6SNZxcLK/Pdv0AVRP5r6nhkDW6mihCcMb4HxFrRP2unp8gz+udp/b+psLapSj/5+
TXe75l0IZY7P6srEXWvh7JguC5wEqjpk4nT4HKYyMYK9+/c6cfZS1wqcDUKLTjCnTjQ0PCmtK9H6
lV6cQ2EGpUqGpKUX5XGHUqSgXbnNrv35ZzupNJqo0gWmPFCeD6XmSI3mXB6kK4vqJ8Dsy8IW87jO
63Bs4bgsoPxppxuhuQnkZSp8XG7p5xH95x761/o9xwsUqXEKY5mm3KO3yG11nturpwPgwKfBU52b
NwnqNIwZH41y23uu1ooHTM12PERRlt2kny/nzm3qfFzJvH07AGBsRUnSRtbE2RVWREbeFBlfFUHX
HFrk7LRdWr+Eh+6ns8OVMfjuGPnS2FmcFeUHo0gVGpPqaYoSRGuU1/bVn9fI2Jd/9gcl5d9PiaSU
kl7Y08ShDh5wqv+QDrHunFLpVgZWNKBxKiNyYmGNmeDxZWTTLCGx3uF94wY1pC3Y2HnxJCE+V6E7
3LZbY7jNG+22SN5lo/B06wgZ9OREEXoT2jrae6J1dxRuDvhOFNgpK/UuE2YRnNwWOZXqOY0fmsPt
AbGQnqmGr3/CX9O4hqy51umza62W8jQIeuxqK73ElfyN2xr1GtG/PHvjgfHHAsYIaXQvkPGSPDuA
S7Ts66FgaDHvc09QKMxwHpxmUaIv1dJag/e0RfMv6Yz/7NSHXmwoEspgsAp/n0/51As9Bl3GTEQ9
X4fcPKjwe0MkCa03E63By1389sD50trZsTx0B01OxtbU7r5RAbxpVyE7o0ban8PIW1Dldsag+bye
BHUmCwSd6k6lw4nLA8jJJ+dQfA4aworF6bFGm3r0gj8KwqKOBt+EuV09iHsNc7p7kjA3aZjeWCe0
Dg5wduMP0tnTXqpWOFRGork1Cqh5vWknKJrk5fMeNdkuvAl0ZKaNCPd4CihZeC/Kq9N+v2qrjzAr
nUOLhAGc8VMJKz9OrbnQyR9y/WYJ0eMhLF24HuuDKEPisSZaMex0EbUssXLkrN9GJ+Clfe9HkjRN
onwahfdatU2RNWqa0j4eDkhFbrTaN8t0pR4NJ+6Cd+OQuEWKf6MwNdHNkPullSJOS09Ts5omMXuF
zN/WwOFP7NHJNj0R5GAuj+qB4Uyrjg4mOgjux64uPVRo9/UajgfK1Ih3obGtxvggemh6ZECLu0K7
gRKdhOj6BPaC4W5H+3kUuCwJhCGsfontzm4upI20/xEqD0lUTXXrMTSL4zxB9FRFibqUEV2Ulrpe
2ZEZ4Mz8dgyke8TdhDJ7OB7fYv30KHT7xyAssd2xNmma2mVePRmn3DGrfF4OvPUwTWv0+amGbJ9o
sT5rTTH5YeGomaJDSh4EJwStsjHFRupBcsSovpFCbMgQQz7lyeRQow5gcm8gfValqhMaOZJSATjL
SZX1EE4Oy5qOW+gQBwgBFb3qSiqVOhU9EEmcGG28TAacGmVhLojhuhIAW2rJVsZ1Woy11/yUk3U2
q/ghY4IDDhBEu21xVPeWa0jm5aj4XSH9jSq4HyIFHokBgompofmHiouzLJhpbMfJ0UgVknQ6jhvm
zd4MGImwwfJNP2iI4ynBTG0EeRHuNfwPa4CPyfGAAmdaIx7VGNvUNDaxLNyHR+1JNVms+1rX0Jmq
P6Qh+8tU7N+eLT9TO3+caJYkyqPaLvHt2YmG0bd+AqBqzEIUXRH3w/4jngujYCg0+1CfHg7pVuPN
dXrV0WBP5WKKLWqpN6N2ARJloGH7rtspyn3QpjOxtjAdrad92lCcFl1riB0V+cu0hZVLtCrIj3WK
UJjVm25Z6P8IZP7nb52pf5IP3/NiqKIgbM7+87/u8gN//+/xZ/71e/7r9//kR/76I93X5vW3//Cy
JmqG7fGzGnaf9TFt/sl0HH/n/+sv/sUQvxuKz//zP4q8bl5RmPn4PGeOcz/zlEDMUcI65ZoOszLS
OH8ngP7x878IoBgZYLtoYiqBwY5IhPGLeS6rmgGlRzZkVf9NYgjvtHH2Tb5HH1WXOfb/L3fnseQ4
mmzpd5n1YIzQwGI2kNSaoTYwhgIIQUKrp78fsvtaVmaVdVlt2zIjkkkQJAgSv7sfP37OHwZAER+a
Ie1MVoHx8D+a//xLBoWhI3OEb7iGW9tv0Sx5EFUVszUWd/0SRRekwgrdwROwKdCOxAvYenxn25YO
CSq31/KcXbN59nY7CNtmQ1Z6QMH8LTlEJ0Qyhq3+XjPmtkwOD57KGrDruVmehx6vVDvy1tyiHhK2
LsrpeHgZn1puZbgLD2sNQxeFVGQeqHamWPxuYl9mevAtR/ERnQbdRl33BpnPQNRt38jbqrNExc/C
eUvL3dn7xwctecq7YJFy8ffLtn/Xs3nRb2d377S0rNlnOtipivCe7y4xSHmdYfOFoNcXZgY30U4k
LhcvVP2yxSzBvuNCoGJU8pQ+1jlEcb1GglhEbOWOY6rwGqSHR77UhcSWlL/hs/wlz8IwkI7S0Z5C
hvu33DdUShLQkU9jvC+QgEmfVdMBRHHUC/pla+Qw4k2PWhip4X/OMswfcMmfFp6fV8Dv/U16YYk5
TNN0wlC6KJ/4Mso37cNVPb1w5fWM5dhWVBpllqbbQm0jDz87pLItbR7UceLOeO9zK8835knY3UIP
eagKiunNntR/UARQ1812wMTtTcMKV7V48sl71ipDXwl7J9viM41p9T23ugI5fysI3CkBMObletim
2GrswevK1MNso25ZCIcITWepO+uN5CLXKXTNpMCzLAwgefzmCOZNfynz1xu2FTJONO+S4hQHyJes
DTBCeWq72yPDiPYU0ky1f2085B8t0TriOowANprGZwTtbVTa4MMV6B8E85Q5aK6Iy3VPtg5TbbS3
H+p2j1DJq2BDrkX57yNePd+Y8UFqEPeGeYrkFrpStdPZN1JvC9MkF23mDGd5i0mMrvCRK0m8bpFv
NS9ApN8ddA+l72pVJSL6PzbfAHOxOy8Em6ZvZL8hcYLFj4dvFENF53ZluqE7WjvUnRSb56zXuP5a
h9RvrE/kiJwRyaUaiZTqqLjIhrnFJpLcM/KArm6pTo4oEY7aBFLeueAGZ976IvsyVOy5bnbqCJbh
swSQY7l6g9gDBqoovcxltMWVw/hDUxz9qAKtQnQTNWvAay63BkZrvKxxuHxD5qtrEwdvFHvCQEAn
HRYqGq7YXJtwUhTMV70hXVJ4ZaMbkeukbzEYTjjboXXTmz6qtnrpdNEmbZbCEDmR+V7pwhwRNytv
9kiKtnOybWGS9Mb8wdGG3k5Q3oaoGT1e88aPHy3SaHerbPYyKpUtKjrpzSuTSye/hpXFiwyu6PEq
pXAtEnRgbDxl0OpCFbzu3DDs9oO6zxCOTGptm6Peosbn1Oi8WAu9RemOvmW6sGv8FkEIdHF0Voge
b63ucefU6v6N7ir5ShhcBvjW5sxuEwRfkhYRGBEbJaudco0mg47cumMKe9XoFt2Lqnq5RjL2KQa5
o8EowpPsO8DhlreaPkYn5ieHzTa63Trd6s13Ve9mEMAwNiETwyU7XmVesiuqlSzM1daN49RrWwcZ
pUlNaSbAeB4Nj8K6nbmi7Ocqxo/Y7MoI65a304hoUkqfK+an0xbNXnLQ+OR82JE0nrq9ev+MH7Yu
WA/c/i7ZRyNgFnUqta0ZzcXUv8MVRUfJ1kanUa/4O+Jjx3Luz9CLqhH97W09/OJr3dRW3Nt4sjQz
chpbYL0VbGR3RpIyPkxdwHLp7fbRkdMXbp/hALAJ7Bu1RQ0DK7A7qFcCqkBZhLgkFzuaoTZ2iv9u
IfAWh1W0zE7xW3tJD7wEjxD3WM8fK3Z8bZ6F8/0DHf6P9CVaD8v7WjyZdG8Ddzpx0SbexFw/1bOM
FwjeFpMEpCV+tq/KVjnWKFeNWetl+sswc0v9Se5WIwn9WfgQXvK98aVcBNMrUPqVKaAeruQ+0nnz
lF0RitIGJnsm3eX6rDYOs0VK60fZXHhchYpTDB0eUKCw0vlMsWXaVgEySxYT5Pe7m6hIe8yKjTiw
XiEjirekJaZ7U0DONCJJtWrFEhbKc0wd8K7vo7cUibHGaZ7zC+dKeO04zYfo7X7hJnOG+Laf8HM7
3k58mFgMeQ9PX1SrdJP7mafMUyYDSp/ix5755g5dykW4M/cJmnWZlx/aQ7fI9vqSAXaIgLI9fnMU
DFcl++GBnwvDVk52RoPdKxYMXjsPr1mo3w2Sa0dprSD/hw7uqbq5dH9sbZWcSh9XcTjxz68YDTvY
jCKwztiVM5yz12jVLBRPXVbr2Ut4Hrz6u3fRbbFwd/BEhkT51Fm+Qzu3NIsVx0cgN2AFy+yQ1fCc
393+qVmXdnCUPGWf7KtFcZbdh5O6SLV6ud3NhdjpntNLvolck4XHCeVL9d6MTnBsrKfRu/v63nwV
Pg2dktLJHPcDpdnJv15m8aBdmvgdYqe2z6HUK5Tn/JIyboNdvf2abiXio8eyum7d9qlbR6vah7no
Dt6xQIBntpFRt8lBru3O7UovXYye8DGJEzdUIs6xnN9sqqcXZPdtrJa8LvFr4ZX0w76z2LMos14f
3gqUoyxZRBMxQYsbPuIlRCbaR/YYi4N55ppMARq5Xb+UzmfbbkQkgnQsWq3HNfCTr9vo1qyyLSKI
7TzyREuw0cvpSKjSlbEOkL5BeGZTeWnrEPgeVr3K/N4un9qV8Zqe8HY4ZJGDj2OyfvABBdEx6y1k
cvL4M253Utc7qgE9ARU/znSEg0VC8oaQtnXbNVDK8x/K3t18CinVqpk388gXvGo+rG4OU+JoZ+31
xfDePSe76cvZ8Sfd6HvjiEbrq0H036t7Yzu+oh/rCavB13H8toRVtkJTDPnwEVkcGaEDS0P0Z2bp
n9SwJCoPavRV9s6ggrgvVvKnembY1o3c0ka22lUdBMQ201Hc9EPMbCzlYbZ6zNFgxd8xv4lLY8i3
k0iZ+DdQrDwldv8p/foNL2tLdVboIiSgh7mPHlY8eIiLJUuFQcbUk67atUcCN94IayR5Q1/fzZbp
GfmSRXYwn8lNuMAGxY1wYKxUS8KklpskFof/nCX+AIT/dJQycqkIIACATbXML02XTkr6YBrGbJYx
xL4PPXSVaj10TnX3RfVYjDZuSEiqSNTpl9Sr/Oxi7IMz36cdS0S4l+t1U7vImYaVo3jDzeqQD0ST
b6kfVNSIj9rfQMl/kU9Tl/3hgH+rbrRRnY3DdMB8RbhAPtp1vBs+a9If39gxgGV/Vu/CPx/D+/VF
f4PsQpgjY1Hzohg+Bxfj0KSWQI42oIu9wnf44TfgJYTz72Tw7o/tfftgxVE/s3eEhbP6b/BDemF/
9dX6wzn4resSN0ItphGHIxZOsCGHx/yrSJ67cV6WDuZvs9LLxrlauZqAp7BdIHVIMi3bZNypZAHh
qo9zS872IQpLlg+jc+oSnw67xr3FmJvTDGm005yQ1ZcZdxClKyJhXFAbdXSVxkZVbBWdcJxRbDp1
Jcv8ep/G8weIZuik4UY+1FzBup12XG0urpPGB5Hlmu3LpXqR7dOB6SKrXvTk5MjJJpa44y18dwvJ
o8WMiU7MF929kP8tbpf4+bZGZnyNQnpoj4aDA3VDficubsIG59X2rVvf73+DQf/W8wdgRPtDQfoC
AwqUnmDs/HpRzEIQzMcIwUiX7d5BCJbSSEdPyyoO+hwrQM9DULSda8zSECnPyet4d2bSvz7m/1qw
BXtjXIyBHcBauCj/k6OkMgMT/x1s+W3/n2ALT2fiBYLllDrDYuOPYIuCkSRyWsDZYN3Tpp+WHZTb
BgAITVyTMWnAnZ9gC/gMsA378BGbxj9S26Iv8RfX4s9DV35v7rVh1d/luzHNUYgfMPjR+U6Wvcfo
M6aAkjUys2mLH4/ZhsJm2PaynS6SZH4jccW8HYJDuigJu0+z0jLEQ+NiGo770o1rJnAHrmHIW14x
vLXoH+PQ0URLOXhVg9dWX1Yhe7pY7QWH27Z4EnbCrlwnW5BONVya4TJa5j3a/trcfIKtL7vhC/bl
wmv1rG0fq+CafAvU9fdqHouK167Lxcztz5n7IOJrdl46sLmyJ30nLbMn4TS+TMd1Ek79y2wVHegZ
rmYraZXt2i9lrqzw7fNLO3Mw2WnfHjzPYN9RYh8powYftUDWJeoF+GcCvgRehRDePlg2F+P2aR7D
9Yh9RnIAJNdIxEQP7Aid3FQBbcbFCucJATE9pouP7TMStdghFwqlsvjcXLov6eux4TS801DDiThD
wH6TbQQRFVgLRlD1xv3ju7QfD88daIAfeNQfAd4MM0t9T96ShI7cyiQJARSI7f65JR9qFK5yFJUo
M+E0za71AoHoq9ha5Wf8onyBPjS9LVY2J3gSsEb34zk442GxuH1R6tbP/fuQbB/JSrl9VoqV7hK3
OqjrIbRlLLegtSwUFCtwbzQRaBxb1GYLjjXFpOLBlwFghi4hFhkzNMDbYxS9s+x2GC6u9Hm3GVh0
MN+00TruGoyacDYZMEKmDYh+8n3FcEHOsOZpyHaK7EbCutWcZvY9jOeovtaHUHTwQAm0hSa78ew1
Qccxe73d3tRhIxq02Rb4VBIpWO41YWcWNhK05jyUrQLl7Zk9vtG1dbJiLppuJ9n40Khf6uX20h4L
IIJztc/Aio7y0y23qnPIrwVUFGykP6lhg/Iw4/9gRVQtrtzNa8Bt1suiWb6Wo1ucJc94CV5YyYs9
wg6AmtQe7IH2NzWywQb1u72OJbxcCiXDHsMDv7sSHc2jgcYtAreLyQcZhrk9jrhuooTuCN/9FbMH
DmVYi0xlq99B6czYLMeujn2l+hoMx9SuxVWQY7mQX+JNOB6FT/1uUyitBGE5cm01ZMNU3nH+Pau3
sKtDqlpcUkIbr+Qm2wzP8bBsnqlZSU2hpzTyHA+tdzN5V8b3h3Tlr3i/4hQwvtI1mWtv1MyocOoY
52z4Lr80aDc3SKlTUVcm7VtbVp9RcvEjzh0lTORSjf+bvfdfHFcmH6hJO1adFt//GFemGY8/x5Vf
9v8ZVxSJDRoOiOjcGROT4ieIj6KgKmt4AUyhYxpy+ENcAcKXDIPWKtqt0+zYH+KKSDwxpyyaFILB
xf/tbez/lXD/q5Py1+pk8g909vfEXJkykH+99d99AhTowmHbmHRw+ZOP3mMb7xHuRnN6jc7DQk3W
afMyiJush2VtUz0CrYqm391dJOKFD/OFDYoWLpOj+XI/60ByW1Z5871cML+PfuzdLVnZDMOuUMWm
q7cylmLkdk8I/mHGpH2rwynwHzNUv+4BfdidJr9q32wx7n6WzrtkEe+7pzbfvbVrKZ1cnHhx0Lcf
uv/R56zCXW6em4tRspRv1PMRp2iuHGJeU+la/Abjw8ivuojk7QxFI1jujJgZ8efNPOYENtyCjmX2
YrxK8cqMd23r4UhEMyGnbdnO02o1e0kKS1EctLFzbZlQLsv9Gh/Ajl4q1kuXOn0Rg1Uuz+tVa3i3
zbQJ8oWD1ZKBr1QOjLRn0UYUmyZjiXAsAGSeJn5Gj0C6hl9J+VbCyRLvi6o7i8quC7+kdmPKc3ok
yZ5+cZptAGsbDevVZRiy1qjIzEeKm81eHsUFYHZ8Rn4/FfbRFq2eqnT0B5Z5H53QOo/1QJoezRA7
X3epl161yl0XOpiAdCiQxH501kfVv4SPmVc1MEKGDIl4/HafxQt0ljwHijq0jCgK47LUnAeesjq5
cOuPl3aTv6XL9BJfqI+LZymjjWiZNGweDqYlGMYox9v7uB9xUjlX7+FOCZzorQmudBTnJt3PuPy4
Ge8Zhk6VW+DZTIPmu9DnzGNWlYsg+ZuqeIm0LqAJrIPEq4JljZJv9tXSVZborADyD91JuH/m95Wh
zfPSu5de4lwuuPps0LQrA9UyMFfBVUAt9bkWrePy2PTdkzKPl3c/oHe/DDKW/2vY0yttHb0QUF/s
OcO1LTVI8ctrJdoYswZrYqIyPy32UfgGA0RPdJ91ndkqkrq1QHgbHabT9lm6GQCB43YjcCZ0fkx+
ghSt/PJkiJc0XinB6qbsYvPpAKYw7XbztKOJg+IMhPvYgtFNoUL4bAwviLyk2bMDoYJHdqLbt3PJ
0O3oAnHF6WPn1uyBQAp/EN1Ppf9QjNes+6xWbDG2xfsM08N3goVxn9Oj4gUaLKXbOVujC5Mf4KC5
GxQn9TV+mx+wTlD8H6vif20AQMoWz3TNpAL4OxlfJiv+HAB+2/9nAMAOl6elGvizjK8iIxOuK5oB
mwC98F8CAC1aAoY4Ew14NYSNnwEA1ihjKSbhAfdfqvZ/EADAzf+isPh56ESqX4vQWKvNfKYNFKGp
YSvBepaHi0j+kEar0U+p4CtodT9m/ngyGpDO4l3q7hZMkiF61oqVru/kJKN7gHwiFyli/j56Ghjo
5h8hbbcX6VCBNFPQflffQAITpg+WUjzRHS7XIi6CyjLbTuEGJyV9JcJMGYD41cghbnAfXUD9mGCi
Icx4gHSq5d2sxylOzL5TZ2Ciuqo8ffho8ks7DTi262hfrm/bGAUb7KUYucIoahHO+3WwLBF1wUP7
ZJ6MDYMrh+EwWXViqdLsmt1UVjSnxy5dgqEu40Nyup3QrlqYC3NPBTUoZMer+JINa4NWiLJLY8Bt
HVNA21yosG/2ZGbYlKeX5j08CfvbDi3iZbmRVuky8+7LfiNexkt+4AUO+QYUc4ZT++Q2oOE/xrUv
2lhTtS0po5UiJzdBmt38YO7N/fRs6cZcNKvARt2v+7eTIcwbyUEJ9h5cImxMWZiSI+EzzjwZfULV
nYHvTrGyrxZxuCIos2Wi2Xwmxd58If5y6xgLO4+wORM3RNF2XV3N0pEj2EmeisON/oIVaZBvA9wj
SodPRNSOzXX69zYdBBQk0oE7fcK7S46Q9NdUgntFDwLhBpdd+csjOSj25sHDbM7GeM+REdw5tERe
Ts/k88GNFXozoEdur7oSBx4B5y2b61tBxNM8HhV98gxs59nYM/BHPunAfwOkThbdU34OfO7m69I9
RZ9KyrmZHsaBteWZQ+U11GlX5ZvUAXtLM+dEkLXE+7pZSgVngoOapc/psOKbyG2yDW50T7x1TsrL
pG2iLXnnbLrh9WNzku5n3kXJi5OdhC+Bnyo7DQqCXT6Xz2QNyit93Hv7FabvDGyI3p0O4g29dTqk
A1qO+OU5ZCePeMU2DZfY8aWod+08eTDwscHyZRZ8N/r6dtFoELtd606JBE5t9/mYHOgk9JLpM6qv
BivzOJCFcNdtU4TL8r2W583D49WSdpPNYEN1dk9ESvJL2n7hqJh1MUELN+PEV155TX2pfm+BgNOj
9QisioM1/bR3zLtPCUTFM0hOzBmXsUCsr0nm3T4TYReGK+qiezqXIpcHtMmCG+wiC64quI/RG7kq
l8me59Wbo+ALMAGWGoZRCOhnNlNQdgnfMvQfZ51GyVLyBMXnRMg6nN05xstkUbwJ/nJe+K8kfNJO
0NczoqJMUlIRree6vCC5I38auYx5l9wrcP3YAc597g/fE54OvWz+pxuv5GAc6IPGMaY2PH2i8HUj
wLqaR+VJQntRSn+ujF95Ltk3Plzww+oSaouqZgDFgziL6lV7QHPZa7e31+nwmdGhxQnMsuU0KdOJ
wImKhj+XYwWdQNwzlhjm8442ZOLKLuNJj7sVrh/tPs/XobpLytNdgB4IRdsZas3SY5ci0OpWTeCE
kWU6Wuv1F/p97aGsvu60Q+gyGZsMy+z7GaeVHHXKH+8iEueAlRrnGskkzanU+WPmNMbU2eveaXeE
IgkDJSUWwwGYhAE3gL5EbNEQL1iHcLumL7uX9wX9rOykrELP2Oo5fj1kcNUSzBTdVTf2oy/zddbi
bZCRBFZvsGab9zL4Fj6r9+wdf5RScR63XTKz2thnybxBicEOSnFGZXtXt0O7vVP0S1Sb6imj71jw
01XP0e2Mxkxv13DUEgDuwa+fES9yKgwptvAxQGuiU4w/puqrFVQJfMsKZF/lebRrV/UK46ZQcTRU
aZlpb22jsbLS6Seb5zAKmbXFy0qFFqBhuaNiLHQq+/dS2vXHOhLotWLKcJXrT7nhrMxMr54tpVTn
2/2URosQd/dZuQzr2BM36De2xfy/OjsSEbBWQDLRGtINqtH/XB6DkP5WHv++/x+yI03RZHIZSZJ+
NznAONmcyGwiLDgUDn/JjsiXKIFJrH5Asr9kR0zR0WQyZ5js4Y3wj7KjH8Jvv5XHfzh08q1fsyOl
HZJ+JvfwJuUloYomPCHADH3sRq+P8omYRlwlehGluCHoGJ6A+SDlDnw0qVJSzhIp6G396756tjVf
eB6GwalkkRaC5saPKmx+BCrzheeFxHGcjfZI2HmrF/dPxabI+YwgJ1SW15/r/W48U1JgacRd23Yv
O8jaxDuwRDA7jACyQ7XJ3vS5MizD+POhOkCNNFiTA0MCYnXiPiwNrGozrlIPvYJDCdeAzIytrWPi
43Djj9LsAqpMSAPWPoWv1DiUyyM+JYolP4MI86wixbmbG1aQvQOIjvicWHQruE/FA+4r3dWweXoL
4+LkDW7p4HLSok/q5+NAsy/QX0Rhw2m59VdoKsT8cEUwJ/cYb1dOTbynhp9INkPl3c8R6N6KVCA7
cqL4CLoJosOLPWEw9AnGVvwJ424ve/Wi2JYL4v06X1RPzRPugOW6xtZaslUvXLULAUOTPatruHuY
ZwDNBOrIwwRRBFPAjUl9rOP0Tf+oZjTVDb/Fsx2i8eVcXXoSEhzwMCq+hTjgUELtsjfyK6chYykw
BA4QrSJfctpVuMQeFnPfxJ9oYKj7QN0CTL4ACNBTnqL/DdbUw79BrLrB/serbVi3FZ5SeMBa8go/
vSq52SU6pkX6Jb2aRxO6Qu7wO8ZI11zzQR5Mr4P/fpsbib+TvhDqE4qloTqci9GwwlW3LWXs7t28
sVLc0N6lpxRfHadfFHgNgjErEOgru4+9m7IKcDecObPeagUHSLt4Y/oDMfzsLT2N1n2H8+xKAGCH
JvHOJ8siTf5QwliHNHbEk+ttxvCvM9ktP5bqChfvr/tOxqaaP/PbQVylT/pBP9Tfd/4NTghzbIKT
WFopqTdUk95K3fqI5zd5gNzI3pjM461+qD6EKyY22/o5fONYohcdKpKdv+pzfVX0EEWDcAnm1ERO
tYZqvo23t3OxDnYyncDCLcNFoy+V4FUKXutoKRn+iKntLXmr3TSZayU8GRcHSNrH9XcDWH3Aig4x
KjwLfTSwIuT6VLrQhq/65mCPj+3zA/rbFdQ3c1vSyRO/apeRyN7GXTG61q6mnEIXmx4YR5vbEr/r
N0V9hrPEJSDgqjyRN5wB6gkJ0JU8BE5HvqpqFz61vhRtEq9770AyMBcKDEVDXkteOPS+Kr9G+uC3
d1e4T0lZQMZE0mLd4iNmYPWVqQQNGsXN0qo5z8GN8BP7xwjyz+2TLTgs4wxylKPJ2gwMAUjBOAI+
jL0v6q66b8kc1eY1cKvimUcIk6OiDXZxCxztCPmBc4bZp3aE2hs4IMzFfSHDZ9UCzYEdwWMNBFh5
old+0URySB2zyRfx2D/x/tTv+to375pwFbjW0+fBmd2uYWtzmKR+asoACG5+GNs5t9bvn8gXM2+k
grDVb3Fp+sWuxaqd77jyVCwA79XM6ckzwa6Rn5pP+Vtg8fYSTEoln1071YWxM7o3Zk6Up3B8zpoX
c7Ae5w75L/K+CRHcya+xbxzBqVLS4L6zk/YLQL4jQWaEIiVd5t1zJuqHV8nz4j2n97LhffacKHYL
VoA1He+Su4bkEKCiA+HR4JvJ2+dERpcaP+HgG7pjom7ix7qZXjMaX1TEP6gB4hU0GoCclAvPYdeI
giAjVWdbagvJe9Z+cRjyKxhN8Uw2ZvMBJMruvzvtECcwZkYTdQLI/y7t+HO3l0HAX/b/Q9ohTl5x
kjmNLYnqL9R6EHfyDijUuPD+1u2dPJUmGIcN8i+mbvr/Y4xpcoH73ybxP0o7NPrGv5N6/njo8rT9
43q83cPq//8f8f9ORgCJqTKMj/Q9tbxgMtakOSIApEk9yRBQAM1vXfVu2mNoWTnV4yR1Viafbsfy
s941fpWAQHMhL/olkzDW/dqyGi+MxsnQzX/4mH3Ed89EIeJ1DP32rBVTI5MZ4b3yMbxgrttDJHaS
Hrd071HSiMSGpZ+Y/GrpBJD8Ih+zUqwsSTc6ze6+ZHXHTTFfDO26idAiLf26cvQWZBmUxNUpvu6u
Mbi9ZMlrfbJqtAdc7uW1QGuMnnScW8oX+Q2WjgNoEdoqM5Ipd9Z6Qe6HjafNpiuNyJ0zhtXuY8NN
Ruq5hfmqfq5y+IbLsl9BjSfRcSj1qdSV70D0ddJ81esyJ98/ZlT94byFCIJv8E1axpWry/jBvZt3
r1XtNpKtXPjQG/yGQGSWKlN6cF3xLE4Dmh+7UraVksqH+OFphAWUC570GgdUR3q4t128TJfwfJ8Q
h4YQDNn6aWZcxO9gh3KxSJyZSY7pK7s79S22pwoqJhTCWNwDCODhADf/bg9+DldmR0mjWRJ2w/i6
ApAcgMpyyaHJAr83II10w6O0fHSOtuGkhNT7SPjtS48Uyk585iQ6o7SyGLrQksY2NkMB8EFlV4Yr
46oK2+19KNrlzYC0J19uy/RuFVD2GJA1n7p4G7EeAU6M+kFoyCjAlmu980Ss44OUabO6gySd+oIG
Cxs6cdNSQCKGLVgK69tcsNVjfqLiHh8Od9PtNqupBq8J2QAXMsTUjq8jyo+yBflY4kzoB21PoZ74
fXzWXmNKXsMbRZcgAQQiRTlM7QRK9QMWOTDIKFI0PrzSDN1Suiqp6o13ZtnC0gvpdseykw6Jo9Ei
vvAixAD4UWfBJ+jEx9jARYbYCwABdlEsBke0+yfawRMMQSTVgy2buDGFZuWJ2+AX2B8Tp+Dfw0wa
aEUne4JN+EncIdJIHvhGLJyo/Ym4ArHGXNTXx5lj5/+Slx4f54awY20l4A/M8jzuZteinrCS+qp+
E81BDbbBS7Go5QNGi1ZNl7p2CXtgKuAukqd+AyawH++BQ7pviT5Ee/YnHvJc6jdxj79TcLXYpoJt
EWZrfcVRgcIQj3ksx6l+866DF7U58i/78rYlYcOet+YlZbgh8zhB3G+8/AjEsxLHV8vGWDrZ45gN
HeoJ3IeATikjuCA/d3lZJwsOjA48qNfoxv2VLVNE3vO/VKIB0194g8TrYnocx9Bb9Zx5hMnFhIYW
kz/BPtgf+3nLnyktxtGXz9ionVyEh8snYt9QEtbhm1vxrsCrNd8Vh9lFugwbHMu9bCmvqk2yLDYx
00TRqX3PLvgT1QgQ7dEhCBY3zQ4NNwOqpalmhtZ9IJfvVyNgLrACL74Il/0qPk2M1BtPli3zXXua
Mtl21+6aA1wrRpN2w+62TtYqSWy2KBaC38A4mNSNZ06P6Qz5I/zhgiwUTv0ynvOp1flFGz5mQNP9
gLxeBVg9TlegvCulUwA+GgNoa8fsR8o2IWeGPUD3zwUckocVXx++hc36sUi3vctppul5Tq8sFtBA
wCQ+hg/6cficSzvhAj1DfBMZmvyuvJnsCEx1GHjZgsgL3U4vVoH2VOLZSRH20K8m+H2P866vguhn
gp+1p0i30mEhRMlFvn/owGdaCDzUYp7dLNrjwwGC7qzaFD4G3ZYG+AsMvjIGy9zm7JNlctDeOj6a
94zrskSZnaULZr3WXEgRIU22opMZqP+ldpZB8tvmApeuVSdeMm6K+JQjZJwihBA+aKruUsa8Ol+W
B3sYh48iBq+90fdKja2ILVoglw5WfHYoMFaGoZz7X54V6foPxqAqg4v8XVZEV+l3MEb8df+fWRFt
KAnYhLaTovxAXH5yFehUKZM264wM6IcL7h+4CtMOJia4OsoL+i8cOJh6MB9oU2GaM5lf/oNWFSnf
X2VFPw/d/K1VJWTx0I8VKqSd+UzgxfD2Nm76gpFD4UQCM8ycLmOOl3Wv0zblAEWBZn1I6StBN0vt
gKQAwIZeAsyGPTn3Z85ImYSzBUUVOlnWCZS2qpgXJEf/TOUTGKj6mTyLNdNnMfZ07u3a0m2ZdJJp
8vrcpF7LKeQ+hLl4oq1srxTmbXZcJBMgEfiB311lyHlr0ZGeaLHayrZwcXkgKlq3Z2UrnINtGTvN
wyGW4/eQfIsitHxLrRlLtqZM49BUnnR3GZR6DC+Yl2PvklY4X0RH/TCgkcTg85tw1ZF+RzppmHlp
6gWHdFGAsUtQ7K17PeVcYwacFBsf8Sc+NZ8kFgvtO7NWmhu1G33RCyQgwhmGLgZbLww4CY1Pnleh
xOSZxbMhrjTV602s1ymEBnFVvwfgw49l0Gy4vJVmI4ZWZHgzphQeTk5PfzlDtlF3CwgYOl0OqzO+
E2GRDYtZNr9L2wEmGCNCum1Ib5MXMI0Hmo2GE99gt/pCgOz2wOQbtveDvFWqnTTcFj1WGKhaxDSj
VinroAiBvBMshqO62z6Tn7N2MfS6VUxjg53BgeeLIF+N99TTAzdYY9WdMgJZsoQ6ys15xLQJMJjf
3WegTTs98gLdrXNmvt0IyR8K5ehJH96tRMMFj/GDLHZw603EVfhY9/q5Mb/72H60C0ZJpWqXP4Cw
l90rk+PNnaBphfEKrbqFvBF9OgU7uoZe739HbnpQjt2OJTIjUR08xLyYrILQHs0f+/BVdi+yKzl3
H7idgQ7l7qIdGtIBfekXL6v5xdwzaLTN3H4xu+bIZTX2k+DQTHy/7UyHFhQ+FVMAG1T77jArP8UY
aSsdM0Kx4N87G35H8Zw9Jw9HOtbC4o53L17rpYVNTnu9Jh/1Nol85vVt7JhXjPU7Mh8J0N9JArLK
puylBXFAlP0iwjKEZp3e7HwpfJb/w915LMmNNNn6iTAGFRDbRMrSuorcwFisIrTWePr5wDv37ySY
k7Amd9OrplWRjgj38PBwcc51ScJuLwpnzO/kZlfQLbEKNwFNCExUqTQ2kMLx7C23BfwxXAvPmb1t
mZNr6OIsbnmoMJHRHXzYmRyXrb+hFCLt0ytmv7T2EDB3kfIg1oF52wHvAMJJQqLnnj6ahjtMOLUA
1WDlfck+8miVM5fTbzJQBkikvoR0y9N+yWAySCkEbTDIKFOhJYUsoAemYhoeSx5Bp6HS/NHdGvvy
mvpueh32q2JbHVx7VV5rYipthPfKc0uPqr+urSlwn+anCLfka6s89ObaNIkQG3/T8ghwVxcVa3+N
J+CGL42xHYet7t673bYoN7YPXMyqe+yv1Ve5Xt2HwYdOhxHF4O5eHd9D6jYkIMgA+J9UZkJGmpla
kRNqzrtC2xtEEea9TvJF2VAxVpRbEV/SlBN4a341kd//b9+KE1vy1DShgJRzNlfAj6ex+PmtOPv7
R7fiVJuYxvt5Qc7G8KfsAQUCqJ81BHP1/XMr0r/HZD7EZoY2dfH9U6Iw/kvAyQk7vAUrpzb9g//m
VjxxJ84+/DhTUFidlfpdb9K7F28sRVl748JUCtWd33IRxxJYybGEQY78Uca5HvTgVUoL0o1Uqx+P
opL/6Us8ZkldkjErs8Q1eZiqb8xDyoyf9spTZigXREzBwbySc7wMkkXHy6ikcKyGsWM0jAi5dyqC
Bx6G0v8r6/2CXPFvFjIt9Chxo4ydF0gFUkqLZIlGMlFOuRXG9fn9OtG0oxwvZhYJJUU5jlqDGHok
ArGq4dCZ2N6jJdy1ExNAv8iZvuNoOUFvqW2rtYBc0QaHbwppL/4mGMmzt324gI66pKDpW45lpYmo
FRNZan4TETuYSroWFM1dnmHnd2/J2qY480hS5kdJwsEh8oHPu6y3efTR0UZwXshkT2fsTZmBd5W9
7sl9xLFpiss+UFb6GC0YwYJy5jTWWgindpZNtkb/z2VNQiPZYAQ+9YwFSac2DHATZl1UgB7MqT/6
eMNKM7REK2qwZZimn8gT29Zaj2q4IOaUVR+LmVlAqAcw/UVYQB1sJjwkRuWJpMW1u8RKsrSemQFU
iQYgdY27sf0Ho3yGkXmV6gvmvCBjjh1birbWksmljfQvJLwbCvPdBSn3vJUtbJnOvXesGVjTlHKU
kSKYBaoOcrQepAk5YPx6Xs6pw3mkmjk8ba8k5dCpWICS02/MuIQ+emTekpVP+uK8qJ8nY35yjmXN
LoPaimEECirozbqvag4AkcrctscIc/Wl6ey1qXyd7rkElJPzgk9qTNFlKg3T5NZ8LyeSpbK2pkso
TByrf6qA8dcplZ+XcurUiiMp6q8a69MkzKOEU2uTCfPfxrR2vPjSMxlv98ONymvjvLyfbuC37TwS
ONvOTNHMMIs5VdLACHvzGpG5kYaCgIH0spptI5MKZqw8lc3TmCwh4Z60myPhk5c8crVAwhlxbE97
an9TQHATwNCb7C44HueXuaS86edHgirII+NMIMjTyHZZV4FOsYAe1PNSTtumAp06wZ5uUAv6VYwv
t0LqRjbTyz8CWqvsmKcwuA5QqG9alSmmonoK+rtMeJvzkk+v7z+C59dJK8VwQ083cU3yocnfNWYA
bVAgz0s56U6AspIZhSQPpM+WN1iepvcFUjKShyGjctq64ZCHtKxo+gIQ78kV/SNLzC5IKewDslvT
iiqAI/zSMckBKNGCGz5pgEdSZg6yDeU4bsbJAM33YPxmj1+GFnQZOiPO79ySnNmxplmpV9IBB0nR
rvaeE3GnAG3jUU85L2dp12anuYIiKcsT5MDV6RR+5uhy6hTi23kpk55/8xlHuzY7toWmuVqaIYUb
a8uNvMpLOmLxDm7Om7R6k/PgEBkLGFZLWzgt/egIg2gTwZ6CUH8Ua9X/nNCKFe1NtF/OL25JzvTz
Izle2CVyqiMnow9GNl59+7WgUzjq/lJVs6jJajKl9ytMT2N4JHKZotRAlS79Bc836eKcrmZRkxoo
faApiBniQ6Jajp1Um7/bsJlXSIqeViQfCV0P/oqgbyp4bnkRRLTH/pWkOR1gAnxo02VIStSnoYud
RmKETLYZdwoXlHN618hza7Yx0YDOlKP6HnSHFUFG0yv7IVe3rbHgeU7fFTz0/7+ImWIGqJatkuEj
EKXzrSxZe1+5yTT5orZLBq9MWldp1tNIDSvP53dxaW0zfUW112XCRHCXKG9pkuxqb9yeF3H6ovjP
2n5SNxydIRu+3LpWEFHSpT51VHfaRmg0VbVMserG+u+kzZx4IqmWnBtIy+NtAGEh/YbDJnoztQWj
OOlcdYWKha0DaDg1uh57hjLWFa8tkWP0GZhLPqitjFv1/tMfLOdIzMwBqXVS9SGc7YcgSi+KBo4s
ayWSdFtKPVB1SzfGSVUdSZtb+iCBC/hz81zxxc58QGnozw7JKrYFjUuLId/JAPdI3szsg0REsh2z
OlN81OWjFN5qbbMqXHIhdQiv9fm9XJI2s3WRJm0+6Eij+kTCxV5H3mPIDFJXMzyd/hjDf88Uw/Ng
AhfHbzDPa8xthOjP7VtspFa9VeWG6zIlbe5//sGypoqaMKYJ4XnfcRdYQ6FqSLGzat3n8TqyrmpB
A3LUOcoI9k3+fF7gaW91JHFyKkcnuhb2UHLKuH1z9zIt964BLAEwsqX4oQnmaP1bK8r3rdc9Lgie
Du9v99eR4NmGtgmZ17xiqXFCw78yOLrmbsupgtXR8hTSH0Njgi0zBPBiUGg+L30yj3PCZ0dxTNu8
MT3MR1EUOo4o6ycvEWg0EUU/uCJ3VvTFYD7rvNDpHz0ndHYi4yxLXTtlxVL5Vlk0VFTvKnPKYxMv
HI5p634TxBi5ApAsT4cpK36s0yr35VAtCqyIXqbYvI5N5oOLiz9YzZEQ9VchmUUysiswHDGWzII1
tBZTMI2b68L9oyAbxljdNGRqt3PCxlgzXE+zERUxalPSRNbaAL+NCqCAS9yaJ73mP6LM2eskkc1K
2DqisoRKy/haqu91na+Fy2SNthQpnj58R9JmigrKQAMSGmQj316Z9q58Gt/jcOpQLihtMUKtLxjG
SQs8kjfTGUQ/lt82rK5wjb2eP6QGEIaysrIqY+GATW7jNxO0+W/KI9O1MFtZGY2jHocJ+2ioU3/W
ZvifMtW/SrmLIwmztdS9GTLUG+M/3Pi7bEYQZYuNtOSQT9mDAQeSavI6Jg05u2fsfghKM09BlKPR
n9o86O30lfdOUS04h1MbdiRo/tBPu7ANigFB9Ge/DVV+iFX7T5RyLGOmFKWXSiMJMLeifY7Shuq3
tuAUTvnVYwkzpSRdbAR1xyrMekfLU3UfRJsIkmHSoHDi6QtGdkIagNcGyOcQf1BXmynHK3U7zZjz
OsTBpgW5MLqJPgUR4viiqFu4A847vBNe9ViaPXMNRq4klcbM9CEDyg6A+dJ4yu0ffydjpqGqLIai
EqNxcPtnPR1XQN+v7P7tvJATXuCXhcyUFDe+Cv8RQjomOyT6NcspqTQ+Cf/7eUEnbNpQmB5jaF22
SOrMLjwptL0yjxvjEDWZ06MQQ18IX07oBAm2ypNKANxjar9eQqaou8idJPjqZ8lwdRrSaal/O7+M
JSHTMo9CJFk2a9/LahTfgK4D9VzOa3tYODknlPLLSqaPOBLSpkFN3RghSfnS9bv0tZ6YJbWF5NuS
lOnnR1IkSyu0FHjiQwlZQPrYi8uAXod2/3cbNtd7QWiQuC0bNnztm0sTzfv9gowTjtmgX5++e5r2
Dd2anRR1NGW1SQvjAD+GEiQrzQzWffrpi3tDsRd888ldO5I1OzCtUMYmq0rWk16KacQbxOVGBw4+
Hdbnd+7kiWHGwKTxgGMzT8SK3pW1xk0NCI4DGCiA014KcE5L4EpmhBJB8wRI6IZGaYdIYNRfK15l
kE3PL+HkaTH/ETC93I5MrAlDRe0LBFCXCkIGjvO7PPg4L2NpETPH34xZPQ5JxpiDoFJYPlVioe61
sIh5nkNUhUk1HwFG/T75lXgcV2bf/t1WqTMb9uzKMy2MCSw64r2RVvDmrRuXihen1qLqFvpmhMWy
9Zln6aWw4scJm6VqFyK6LcGACcc/KFQQoP8jZeZZDEXqB81H7d14bRnpelDLTW8v9KSc0rvKhA4k
euCngAj5q20JE2bKMJ+WIkOv+1rHL//ero7//Un+ke2KoRnqzIfXpqy7lZTYK4pmC77kpDaOljDT
hmV5XWD0AXfieJsowI2a70q2VBX7uRGz8JthpX82aqYNJTNTWndi4yDoOnxpfqTM8BYTAlX7A/vq
bcf/XJsLd8vSymZePwGVpetY3GEEnJEBSOoiwPAtVb5P1TV/WdrMv+h1KSWewtL6W5IF3iV4i+6a
5lMIenpQzddmuDtvFEvrmjmbwi9qu4ojYgxzHxQP9kAaMl7S2GnLpm2M17oNgOlMCBnI2IgrSRwC
N6Gf9iUZP8+v4n/Zt/9ImNfdkjoVMsxJ4qB1jNJGdEjnHhPQ3lXr0uVfXjeZsckgVare+0L7ky00
8T7m9Phkiu7XcxU0TRnoCXxJsXXdtJewB43uwvpOaulIxMwsqrjtM7+aRHTFKp34guXIGTVv4fie
1NORmJmeAi9nIHxaSeiBaxF99eQ/cXH/CJiXQorE13LCAHGIwjeruoiLpbzwtBFz1zAhLNALaYMA
OA+ZRZ3aRayr+Lgm3kzQ5J56UJN03VnfMjJxUfZ23vBO7dixvJlPtcRoWlaNvIIWFZeZa5EsVFyW
JEymcey1qzxN9ZHecmW4bChZZ4uMd6eM63gNM3eaV8VgBBISJFBZ0+FlHPZC/YOQ41jG7IzkdaIz
GsM+iVJaN2W8zs1Lv1uotS4tZHZKwIwXXpshJDTyXVwGG7+4qcSfCFFkQEMsEM7Uee7HTKqyc8G9
PggT8pakhmVsZ2sLSj+VOwMExARKm8Y0xlNmwZPVNWNcxQN27H8z6W6fgCuS7hHovZUxhNsKqNig
pnU+0NbnDfrkHh4Jnr0GKgmujqzk+ewbD3mSAqXMGBR4NH8nZRbqJAz+as1AtkFW71sgb6KLMF64
sE+em6OFzM4NlQYgrKEkPtTG97y7G8g1nF/DgoB5xiSj/BomHTul8iyP0zulXDCCBVXYMxvwNb9w
VY9z2RbrkamDKAxhuPj3pPfqsaVNaN/H/iV0m1SRp9Mv2tegfXcb6DW0cuFiWVrKTN9GoXlyrSHE
6OpVBViyGX1KybfzClEmR/Wb8/9H5faksSNXWaGIePSR0r8ZP3zhUMeyvugH0ynAqegO/XX5LFkw
vWiH84KXVjczNdXMqqZMkZvZbwEMbUn6RPHrL81t5qXrxLfzDi5EuGsDVvbdNtu/VNLMR/eEuEXc
I0HoPzIwPofxsgF96vxeLZ2amY9O1TIhw4SQqvjQGAvpksW6w3Qu/nczYJbhVzPwdLdIkgx1SOlt
b174EgiD4rWFyE2OL0cge6buoj74cIFvPb845bwlwFv5q+hyLOk0E4hW+i0QAT7oM9epsYXgrwRm
/BVwFqdkOD7R/8QCNZ0blnwxt8VMdWakhVnqcV30CigBxIWFZlDqW4oPTx6wIzEz5TVG1qmlgAor
YCZbDe6FTysdEDtypywsaPrg33R4JGkWidKZZQCCh6Qi/uEy2Zz14LHA4mLRRdWP8va83hakzRMi
YIV2iZpilO5w68tXEu2rqvlRyi+duZAIXZI0s01IcwxPmhQlCd1hxE8w92xqr5p3nysLi5q26MwW
/qS6PPKGdLcHchZMohi/bt1nPX6JWhAokkuLWoWivunKggM+af3/KG1O12imreS3MhLdiA6n/AHu
edjMXs/raknIzMknvS8NtoGQqr6SQMnzyC5F4/e/EzLz6L6nta1tIaRQ7oX8bhtU+Z7+TsTMn491
kXm2RRo5panXBSur0q+oOi+429OB5JFOZgfJir1yLCadqL7vqMZw3QKhYIffBhJyfp9faLW5ycP6
oteXWt4nLLvfDNBUJ7A7mD3k35pK0gwMPL1mhXr2madwY5YvdQNUp3+fwfieG+bOcm3wCDgBTDhj
O8DOugcT9p3Qfwr07yBEGRmo3sAf2rq5kfhFN3sps6+MBXCGgF8IdlPHvjFC4e6txrF1Am0pI3PK
3I4XMVNTlmUKvYg4Irn47jLIb8b7AejE87bw08HMz+qxlMltHJ1V1aS9rXKpXIxScU86YWWLzMkA
ue7N68AH0H0oNlEo9mH87hcPMjSoRXzVQ+Tt7ytmF2IPAsKmXo22D5jZy/mPW9qBmdOvss7WJJMq
lAVYeWADFlc5svwHp/p4A2Zmmo9S0gYx29wYl1l3XXdfvcVU8Snfy0yjaYIGQA1iHhfUPtFNrFfE
08prpUyD5bJ317ZfAn/B857csSNBsyhAbryQoi6CSm9TAxBvvafxwtvgRBg1IWwblFFkYJ3mTX1t
YpieZY+CQOOxYci+A2zovNqXJMwMv0tqV9FoWgYf7U1vr0Njwf8t/fszk899/ENdyYKR9om7BRZz
78vfrWBmuFYkxVIcIEEMNg+OR836909Mk+qvKmDCAJHLnr1qwopEk+r14uCN0cYHl6YT+z9YwpGE
aROP/ILkyWNlhZ04ZEpO0YHK/JgvRP0n9XAkYnbVdZKUe9nYCrp0wpUGIcPIFOn5VZw4D7/s08yU
CpjzhkQexKGgVUuOIEdrLvw825yXsrSQmUH1g2uQuWavSjNZB5W1ytqlJ//SQmYWpUmVaNJy2qu+
gNUvpQJwJevjgkZOJbNNGosY+2boezKtX7Vuxz0c20qDGKY6/PRJC59t7VnQzu+767G+0jSokkHX
iZcqRKfWBzoc7sQ2aTcwZtFpP/bDCFoWeXqK2p1FqrnInERaegNO3z+77cxjMTP/qKbGIJu01BKZ
GiB2AVERf2/lb3IGQNjggudKnE/Idd48TkVCdLja+H1r6nWd99l56Tj2kR/icCplX7maU+VwhQQQ
rrq3ZgzLV206gfmpV/VCzD+Z93y5hmzIZPLw15DS/KpOOUv0OBGufkjGYmOM8q7Og40BD5Jm2guL
FCdiLtoI/5E1O2peQbN3MCBLDHepDzWmmuwHSd50QwrNsbqWh0MMdaECLJdWX3jxu90md3pxCX7t
a2jWIIXqMMkE8ibq6Mstg21Mwia3zbWkPw0avPJAlDQRcGXjW029FTgT4d0b/Ufctdsa9CdLA/br
QgN3Tq12Zf2uRNW2i+E8g9ol8L6H0CZoMp0/hnEblPmmhyYqoVoTga6WemDzZtGCB13a/JlXiAaj
N0XkiUNd8ghvNUeAviQEbXsAX563MPXE8bFAToB0iOkLil2zc+tnDM21WasfhuIz8RpHZai413kK
AQ6cEt6tQovpD69/yCUo3dpmawGYGoavrgSFHfFtjyl+6aVmU0290SW82EbhVLhkj+yfAoxGbdsL
ccSJowjXn60oIEuD8zjPM2u1lNIIYJEkk0NoaYerxhzuS+Bzk5F+4fxNKat9Gi5dCD/fnrMjgY+x
ZdpY5Akie6aVTvfcXE3ZKUstNr4P4p4G8Lz6OZmQVjw04ZWlPqrazqqUXW5xuQJKm436RdbXwDZ+
K+mUlYf3lAaMseAta2xLGDjPa/Pn9O/8Gw1CaZAzQW3S5rd7JOxCH9JaP5T2uEsnoGTeGyPATGV5
K+kx6Njx2vVhtQY4SAyfKhDDQ/vVbjoYNj91YniJyoDcjCsLRHcVltGqLK8s6dNMPbCKv/kchRaE
pDq58Bmk1qXrPP7RhN8o92yDQlkH8rNV75PuJe2/pt1L5O0lJiOl1NuEBK/n13rScqlZiGlIhM7L
eWjsaWpXBQVpKZvB/gqguw7gI5zivhY6YEcc2kTd+SAg6Zm6Lu07y97nbU2L0GMOSXwnrohSHU/8
iDuw+irgamjyLfZxIwOW5DkkBhbM9pQzJ/glABb04E7Nq7/61DCT1bKTAv0QaBcWQhX3PZWojag3
vX/tw2LXcHXKwlo44vRj/+bMdeoxTIIITrpszrta8pIUcxbj5hKQ51KFW4R3dRja20r9AsQ1mhWg
NhbbGLRGzb2J6ngtWeVa4o+DeAoy6GSB36wgMoilZyjUNl5qXyXatZz+6LNkawU/BrgMh4SUjfmj
V/ARebPPfAHjQnNjBw9pKB5N65HHsg0sXwF2RVW3cJSI1UBXh520+44Oax/6wTD5LIaPMSdkaGHH
EGJtGR00hZq51ZmW1tKLIQf3z8phR253SVkeohimljh5tGqxUup6GwTjyms84I7CrQZUpulrmyG3
tnZ7UAV09ba0HcgxVoG075TimwrepweWZ2btk2q8xOe2cGJZVbaPE21bxJd6e2nD9Kt52mNu1tsJ
e6/XvthcIskABiVwnrocO632wxMjyQkg9roCFgVYd8P8qQa6qy+gbqx4tyU/omK8ad3rIRjgkWpW
IR3MkTZcly6wR23nZDIb7AcbTYWtprkkDeb47ksEMmhSPggpAqardlzjq7Be2+Z72D150rUvFdve
t1Y9UFCW0q8qTXNKPznI/WsTBN4qEvllogYLV/bP3OyvfgaLovYBpZ48AevMTNnWejnyZE1jLHWi
MN2o6bc4lq7l8W6wGBLsgVohf2JdmFoL8jyM4miCzI3TFU9ld91HS/2NP9N05z5oFkPEgz24kaRr
h76HYrOvbqsovPDUr74xXnSANBrcRDbI/H38XQGuNAw/hQlBCIl81rhKwRfHk/fhpzm+JUB3yA2I
8QkkNLa2Oe+2fr+8dAZAiFeJkiGqnUd0CSPtUVhV2iHLb9rMdZTe3U+ZIB04Kp72XpbBJvZ5XuYE
fzSL5hBKWZauXMX4nfS7rlQ/lttcO5hGdxGq6dqCaV3AvNJ34waoHCYfVTjpr70KbxoY615VDwuf
oP983s9VJAw+wbbkn9NUv7q/xu9EZjeBRpjnvua+Uu9zcNV8UyOrZ41leRP1ibcNaskOqeAWoNyU
pttfdpJl7ijBZYEzWCDXipTsPVxqeHrwtnpYNJuiT1aWNJqvZgBnXCDi5IPAOf8MS01/ymURfQef
pbmSg4InUKa6BZmnOsxuPSnyoSgacv2Jhlam7PvaAole9orHxndtR0nqNnaMxo8ssAVkKiOA7ppM
JrnBtaIBD0imjQGl5KUDJCUe1Z3LQIpeeR9B5H9Wgj90eLDC968or3zV/WYrghsXDD9fBxJVznC2
6kaU8bXSWoDL7v1CvJQqmO+9dkUb6EVp/CBGWKfSoaWrsmYOLDCABoXnj3lFgJxxOIC+iuq+Awc+
A11Z1h+MurwgSfEW2uNlEsig3Ka7zIJ9ISJjWwFkK1/JAsIEwAkz2L+bTdbybDLqjQDxsKqCXQ+I
XKl+Mp2kBw+NL218GGL6uIHMcBrzgRrBLYAN9r/agvZImYavcfhaqdrlYIVfy2R4SPN4L9roJU2i
cqW73qPi2vsg7D+ixPxuduWb3NjFujEEAba891I/4Uoob/yw2TaptlYhzjGz0TGrcdOIJjs0XtFt
1ThuIdqyLwcVVFYpc7d2Oez0uP9I43hYiSp+LZVhH6Rix/F6qEbjMQM9MUrQqgaeqhSVu2iw4WVk
6yU5fy5I3kF/62+roV9L1TQ4S4kXqBhtDXfoISuTa1frwYUfiWfCjWX7O7OEb8ATm0TRndivNmot
bwwAeFN/Ch/oN0iJBJPxpdI7KCbsFQYRW9CrZ8XeBsA3sy5VPm/IlbUNgFw96vsxyC8bRb+pXYiY
m3qbSgQewZ5c3F0USKuWm5cOzytOA3HuN8A91x3cFSEweWMKzdFEADeS2DTrg20D++o34EgGjpTB
4JUlh06HV6B2r5LuR1uFd2YI2GLmbpShXKUE56l81xmwOMvuTo/6ndu6K7OGEGP8qquho6u3HbCb
ufXDq0HTSNzNFK4WfgDUXwXurDK9rloFCjHt0xpfeSf1uuYoSvzgZ0CJZ5IjjZ9aSe2w0Zym8XYR
/ErKhFULDmfi36jdq5uKVagO11bwEghzG3tfvNy47Iv8vWg+e35tQrvI4+G2UV/UqFtb3pegeZX6
7dBrGyNwrythwPzMyfAe1cmCK4hf/JeyuAxh1PCHi7Q/pFa99cbLdtAvPBsg7kdFK4DF1lYpzGI2
KN0JEJBKdl/2FiCHKXYCoih9K1MYYWtTKAGwoe7fTBrOeviWla8j/ElDH92GEHxWib6qYjCANRc8
wWFlDhlwzzbUwPdl0R3sujyM4ED6vbweC28rV0Smpb/2OgDQQTT2criavnbtja5d+0CkBuJbVvO3
5ees1pw8B3OS7HiQkbjBUVVT6yjWb8N/3X6oByN6lsV1B8+zFN4pPlMDsEn7N7H12Oc2nKE7YJwc
V2sd2WiuVTJAZpc+m34J5Gb7XBZrwNPfhv5Ad/v72FzE7aPwJRqRc5iZxxYIRXMl1aNDzB87Vtms
w37iI294B4NGWsLqFChOa6lXvXbb5tG6lejzyqBzSPW1FkC3El0VPBdKxo2zCqzrsdi3OXf/oJKJ
fyiL7+RonNG907Xyqh+qy6T3QFwVDJR3q8G0DwEdg7USbDMX5icdpBBJc5jJuK205kKEUNhl8T7y
9Uumsnjd3waUEvSOAouAT+bVsvydn3TrrnsxUhqHgU0ODTgvAI00AJ2MMwvsJBtYerA0sztBYsUO
5APtPSs7fmdCemf0QKGb8kbt79ri3a+/BzVwlbl5JbKtQqgZMK4xNsq+zlQnMh4AmFirkXaZ1j2o
5z1upoLLLekAyqwmrRp+savM0olUsS5bYPwNDoX1kGrVja+Ul+kY37R2wytm3OUdjL3MnmfdXdQM
TphAK6RO3Bn9xeCba8N8lhplJ1ymkQu8dxSDnn9hQXI2eDdhXt0XJj0DanJjBeaFqVQvQg7QITwl
OowxmrQq4XIkQHIm9VnKZ9m8N3Cuh8n3pJQOOUxBsoAeLkj2FnwaFc5Zaw460DNSmW7pZ3cUvE5L
7KQY9yMk3ba9jpP6IbGUTS2FF/m0Ivuuzau7Tnr2osGR9QF2gqeso/Al3dtRh+VXThN/BpEMXCt0
YK4kO0NyqQUPupZsi2Rjdrsyh3w1uUiBKSoKHeoCGedU7zqiu5Bxb1z5xJ7mDo990O3HzIMxp7+U
qvKKVEDdPAQu1HjysCZl6KQliNr51g+ry5HvbiL5WsreeSmt1VJeGxxJpX7PxyetgEgyuq48mHbA
3u2y+6q51PKPCGDbEgNXUn57mgkF/xX+91SCdRyI3qKFQARqGMhLOnkjcK60JhPx4+H7eJ0Z97q4
DOt7EfcXPWexzZRtFFAkq34U0nVmYWptv5NH9YKoeK37l541OlFnrl2eSpXIb9L2cggvaivb9q57
aUW3tIVGtrS2VUafNPPOCklNhdvcC76nLobiVeODoZHVAqE4yQ3HBQ41Hvag8q/GMqeHRNrknrvu
ZfdCtr/qSXaRQU2UGPvahPUovagVhr3rRxfE3Sh4DDqn+9I7ebceM/637TehBdUE3HNmoGyT8aHw
0EwTM48RUumEwQDCGsUc1mn6UnbdWkjFSpiPvnogllsp1wQG69qMb1PvR2PDHKG+ihEapC7djUlE
ybB3RH8dAzKigYkbuAcRR1u5i4EL/lR1GJwiXkJQHJOeXKXNrUrpVO6goYvxjL7pEAo4Cl7SCz61
wOataG011f3edOVtXH5PwS6XCaJSD0fuQQZoWvtuAnFKmhXFLtWONl5APGXSemWVbxovLpvMp1Ty
wkxuDYgucn9CfYYXqjdeY5DbBZdr2m4NyVrX6WuQf3TVD1GOTmJ4m6iFQEDqyDyAzZYCmoaqONb1
9DxWHknUPEnmsG0KoMCkEqDs6FIn0PLLaN3jETIfDGXxYsCTTWHfA+FdvimnTHoJwQK4j8VUjUal
YA9uu74h5ihwys3GbIJ1kap3YWpxcv1g7UX+tjOMVaX4qyJ9CqUHLxVrod30gPob1LAnh6wKXrVN
vTaNpzSB2MSDIySRrlXxPU61VQJlsQirzSi9+IR2gbK2qr2XF05qArV8a0jeWgWpVx8yyLIgjoUK
wnDvfc+EoNNyuhxANcl0kqaDZe3RyswNWetV5sFZELcrq6N6g9ch2ee0uX4hxOvQ+/tGvvNg0xrD
5LEA77v2x7U8Pph9sFPEewfRBQ+snT1CMyD527COVkUMd6guPQWWuUlyWEyDbkeRcV208H3J2b0c
vIRKtdEgh5PhUhkKcgHmc9ZeKFAyesZLDm1LbVQ3fQuFEjjAnd3vyvKu8T/amFZJu3c62pNy1XN6
vr5U5L0N9aspDTe+9sVT4eaMlbUmHgNbd9RqXFvUOqqclDKtHp10yfPCSdwrN9ynqdi2IoEok8ii
f2406VCAFpjJjzXv1MEwV6rxLLw3xbN3QRLuB0gCOmh/J7a0aNy54isdTcTVuuN6xdoNeG5DNebC
FdAa4P673zU6YNXyixwp68J7t4Z3lfghD2VH8cVW9d9ichej+pLypPDEmxG/ZeVNaX0zva9D8xGE
+UbS7y3lW+w9hQWQ1YCMS++UAm6nSKssSVsosNGV3bryAJyB4kU2r8cs/bD6go51kwv4hx9AKx7i
eavqPvNhXfFjJ1J6Zyi0bQI4t661EJNDRw9neeORuufkFsM+CZQbej8cWYXRVGMKQr3SfG9Do9gm
p2ViiiQ8PblUmF3OSnmr9PZG9s0LyYsdnyt5qMWF6d4Hxlss6gsLBjE99L6Zsksy0ITLISEW2kqt
sc+0kJLGVSpfugncFj6j0B28K3DkABJWVi8+XN1KrK/LgvyG+SIBf0pDypUvf0v7+srLy0+hma91
0l4YVu9onbKiILGuQEjiDQPDJdF5UDpu0TiCAFav6G5T8n2hmGs0cBuO3dYnPrKb+4CzNgAswDT+
rvKmV2J+O+jjhlZtTpF534bVY9gY+3b8b+7OazluLcna7zL3OD+8ifhnLsqy6D1F3SAoioL32HBP
Px/UR80iVFGYQ911R1+0Qi0mc5tE7syVa72oNLT6Tt8VIdJcantaxvVWU5NNl5oLPWuWHRzgZqMv
9aA+M4sB5Ie/zOX8qiRVKOu1y+vE/1kfivS10QEXa28igi0biE7tKvBHwdRoI0Uo2YyqahHygqif
KMVwB+PwunWSrSsl93HcLaMcqRGxdvi4tYE4MfxknVMpJiaiBt8b40M0JBWvVz7ZdechWRI0T7Ll
XzrkZDqZAq3avunXWdddDHq9MgLewBqDXS66RS75v0CFWSuWJsTsKcAvk6+vY91D7ry0UdWtpHhd
ZDXVt3gbp+pmkB6i7iboKaX5ILccd1X3MIw3zlkXGVuhlRehihBt4z9I4FJ88ga5FgtDHZ5tinMD
hA6iRrjQanYdwqyGnp5pxvjyL5ZupJNXyQvftHjDUVJUVH8jQQ0ZGdmuG4tzlXFbIwjri/ZMRghI
oV8kJ8GZ5OQrCTZwVwlX0ExtXCoFUVlsEqW/gwvfgCLDlncu0i8kIduBGoJfBvCRvVkWz8AcfSMK
9z6yjEPyFSj7xiyQPiPxqeC2R+fAp8epm5Sy0ui8lr7JBMMKASpFhgOBr0Ir3ZVk1jbpgV5tTBc1
kuoJdisSNv0ykUeOYtjYuS+tW50J9SbFVYnSBikOsqvo30nDsujDZQM9P1KkZ2rDy4uWV0YX0iyv
wuwi7at1U8TLIjPu2v7M4reVCUcaUne9/N2qjeU4aNaAdkrNdtPTCG6ZnSjlpaPeBOKyaAC08jq/
T+huaSP0GJgO4t1DjHyh+4XweirUNw/xbTIbYWto+3D54d83vZz0/DoVz1GDoqa05n7wLaGSpTzZ
3VtIiGsRMMhRATXBAEfadWS6Cyn6ZuVnJJuLGlqXzL6gqfRV13wqOtGtS6xUnO9FpqF082LAMW9A
kpDUBSqP0kngPkfOF9nPFwUk0oVNlC7dnQhuW4kNapEaH7yVGcKkSd1XlWsWnXeJTWk4JELD1TM0
ys+BuxyRDOEFV72L2IWQePu3i1i+NIFD65wwR62v28FdeCkyVUO382I0jbLyiro2seG+VJyTTpOR
WsoWkcSzg7eYhcKyXi8bEh+tircifPZ9d6l5jA6o5674QU9kkRQbt73iaRe2P3TpvNeKcBH4MoJD
KWIMOmpUgNQQdOL5Xpbmaqi+x0G0EoZy7SFFHJuc4OIi89HsNDVuErER8ckexUmoMajQ8fvG6Rpy
BGSxkmWcbSNNP2nl8MxAtwvi/7tCffFUCfKUeMuHRm+uS99c9IN0UrFMTVetdYTG7E7dVnL8Evun
6NMSqK51fOpg/olRJYW0ZJ1n8iaHuM+k8t+XJ+MjrS3addV+sxgr8lmjnpdV0NF/i+xVJtqV09ZL
o+x4pL1ShVtqxbNfA2MeXfekUzWg/hGKXRtyFwRia63Hz9aWcqcvQYwllLTskDwy/Z74PyzQH1p4
1vk8wdOdR3lRyblvaFApUrCFzRVVY2UxaE+t8mQN9cLh9w2VW7eEiUKCAlisPCO/GHLyRzQFpTg9
jZHRcror3XTPjDg8gSp1a1CG64xnUylORZdtZWS6Ch1SybBd+rw3I5ynmLwKuGQBa9Gp5zYiKZl4
EC3dSPK4Nj/hrdgsmuE0Uc5LUTyV0XUVt2eRrCOq8B34NYIPN8ICkOML1uk8DZ0LNUYQA0G5tDQf
CJjnjkJnPPomrJDmhUWTXF/S7O15LW9bsyFQoyeVb5u4flPcHpLV7WD7Z473lOXEJuW7yXVlFg+5
aX9tWyO9xKNuexvLaJZSHVyIvl9bzYOPIp2DEKRWv0DpuyxQ0+7aAOXxdAEydqlHYPib5LRFENak
7PWzCv3/PlDUVD9J/F+zvC8Dz68nf/yf+yzhv/9//Df//v/8z8c/8k/+/pGrl/rlwx/WaR3U/Y14
K/vbt0rE9S/FgPH/+X/9y78FD+77/O2//yvPqvolXmbfKepPhBDQ93FQM5BHxNzY5T6m9QxOY/bf
/xJSsP/S0HE2ZQbBoGpQFXoUv+SF7L9smtvQi+v0CWmu8kPfhRQsiIMQOrJseJ9k2t8VNUn/v/9L
tf5SUY7mPxoQFzgS9H+io+CMgKSPfQJ6BHuOT5A2Tiv3kbAzaVeJWr7X4sa+SRw9OJUl/bQSUb4s
ZTrZba0o6wDCtmtKMOdV0z4kXi++DALhuljuxTbsDYkakNC2eU951wE0NnDHueySRYIXiahedr6j
wnAmN2j1DopCOq1mJc/ZGvS0rGwDn8oEM91U0KREXpZWJVZy6pWrtqQFIRXoxluRjHRJoz7lchyc
+KYENCBltjviri1VN/rSdMpFqVZMQcXCOOt7c5UppHwaIb5um9eYMng94qJEwjchaORkpWtDc9+q
gXWSy/SmtETrV36PKrGihmcpqkzKJrPjrFjS1w1W42gqGaTph8+eFUhbRW/uY6lINrAYfLe1/NpK
KTiaQpB0JKBytVLRqPdLPxyttbda6jAY4evW6jV2+ALVJNzLsPRgnXPd3rp1ikrR7oEC2WtPlZ9s
bWQ6LjhZCzlrzLe8p4xVi6E4TVjZkzRuwmfdC/xd1Cb9S8bg17qOavc2l3xTX1V6rLXrOHHV2//s
a20Af7UtExCmPo5iHr3WBq3VaViY/Ptf19r6ywEGp8GFCFvh/pWGuNAY9VINGHkYt9m/0mil6oYD
JkG1AFF8uNMotkLhxCiwboAmsf/JnQZMdOBS7//aE9hpPBj2UNO22eUZWlyIcNaKdGMFzXmR1udt
26hgjGryhHBYJ815Urm3IV04y23BnJRtssi16FwTxaUhc7l8YwB0HtrXUWxeWC5VdD8T9Jpkl7aQ
Jbk3jSpt/DglbdTHvDdceWlwb6XPgW6d1G75XPTJ1g8DRJFIR3nWMvzkWXS5nB8KomWdF68SgwzD
47tWRS9lc+M6X408Ocl9nvwgNzzzVSspm2j+dgAZ40NzJenocpTLLkIngz4EXR6Z9+ddKjxKHmiW
6WDTNKq0MBdtXFf+InKqfRIlaebJzNShjxFeCiC5ILRO9X7MXvNhUWjyzrc9kAfmpm8Ebyvhmjx9
nF2naWdFmmxjAyVqhmppp210J1vrnr5h4GmVky/0MBzrJHYduSDPyoXcJYxx0aBqKy+95jtQwoQc
tME6q1H/G1SNLNaJzPRZ6ULtyhPKJXracXUuZQ0olSTzKatDVqoH26bS9dOu83iRl5ICg24bgS2y
brwmPHGaW4rdjeyasI3lxnDjN5JAqynq4pMu0RAVrWRRqNTHtGqZ6LyWm87YSEl2aTnVU6CBZbCa
dSyQfxuhfn34RfC60fNoZ8XaWnLIETx6NoUjkX4bD41h7GTbv7FzHUFKvRuo9PVf42goFmEbstTx
D+o9W2oKN2onf5esYlOo0VNQtOd2xunxTwh/55bvXCYW5dHMqy6ysD3r6chUivdIJ/xVltrwJGFk
hHcWUo8lzV8FRdTKKF6sJHxxqnbVU/tKCgqYAbKyeb1p24yUuKagF5BFJbJPQ+GHNVQUFjlnCM9F
W93+eyLjPza7gfCA9EbT/i9hcAxo0zA4+fe/wqD9Fxgp8O2MoqMMQHzbD4WYQ1FCRm8ayNioPfWe
3ejkRMQ7vp+kReMU5F56A4sOf2ubwHBNQvavpO/6X3nLv1JM7y37+8/7ukQ/CWOn6Y0GZoYUDCrT
33gYNcWOfS8P3Z3ZKP6Tl3O3DOXc0O94+V/6tUCBs+bN6pHW0HzLzexUjyzlpWIKSSObj7kUQVpz
fFTaYkO47Wxfg/2sKokjdV9vvYgCDCK1cf/dHdxEXlcZzL8wqDrWazGA6CueGm6rxgPJohbQc4eH
rtFPB5pHi//o7zJEKCNoEvQk7Tc+UEe/yyO8ZXIgp//+14G0/tJlTRnHXPnWoti5923+1yfbMJi6
pcYlm5y69wOp2tAo8GUembv4qL8fSPMvjo7KcXQsvqnAr/7JgcT6NN3mujhjwg+6lV+Tv98b19A1
U9eTljRQZgDS6xEm+Q4WZ291Dhz6gzZ09SdLM1JrtvzRhuPLLuA7vrK1eSu1j05+HXWPx02wHL+7
sWdiMgbgK2ncuyUmxnkN2z9NrE/Q+0PS+O4Ee7W/UAqdvlTwWNvp0Z0aUTfwv33GBfBmnAOHuDXZ
CZlB1NwdMCDSV6ehdeDMQGYPbIOpaDZ86rpsjFJ6Hz2wiiaX0o41gkZX9LDZDpCqF7fHvRh/yCS+
QZtIqUzWxgTSnGR6RuWUGqBNvAihmqVUaT1W9Q0wzMVxOwed2bMzHoi9c6sOSTbEbs8sKkzqZXLv
eMoumqNU/h2thxAvaTM3BNFd2RzfqntGWh7DmjVghPoQ4HINMBa1iq/oXALT8a4+4dGesfGX2TOW
t65uxVFHCaoSC617Takk+iAijlsZYeq/7c+7lSmfsp3Q0vNarNAnRXAoCM/0V16QfjuD+DtoB14w
jXoCZKDTuFL1ResOGQOF3aCv05KWf0pHCBUpkcrLxJuTLDt47PbMjb/O3uJVsPV6plUSYqjDKg1i
QHT7Kpnu4ePx9Tt47vYMTY6E7YFID3L8SvJXO6NKZT541dwg45yRyVFwy8GAcILZWk/eGam1ShV3
leczxFYzRn7i1feWzPfUQPVcPClMnbqsoF09Emp++efrNYI+oZaxLAaJJq5EnqSUno+Vpj51erDV
bsRLacaVA9H/J7L0byNTjq5QV72+VNj9SnmOaehG8kxUOzTfhgVe1pYFEhIJ7Y/nyxq0RFLkAo4h
/8XPhk3N8GpDeaePV4xGLQLa66DSm8TfJLMyiYe9e7c9CXVepju13+GdoKmpJuCg/M+MjO+7N56V
vbPgwN4pehv3KoDpXf867pKXzYSEQ3d038j493tGeMcHQ9jjR0DZPaCS1IlvRT3ihY4fuTk7k1hg
ioHEuMOZNLjtnK+ajMSoWIv29c/MTE5269JM8Sie75TW3RpOu7BJrYExMGpw3NDM/k8VDFXDkBgy
wp+eli0FzayN18ctzKzYz7mivZ0xJd+nSoArQKmvWj147IeeBpN3A3HXjKnDziAjq/E8c5jdmRyC
qjQCYDwjd1NNF02WzwvhziQ648+YfuNUQPb/ssFz76ONNhSa7YXYSF/pbhr12gJjDL7DXtIjdK2Z
L+pxjxiI+GjNsAs7obQKXYVZAeNG9c4y/2jRKM18NKHqkVGbY/RJ1e+F0BaxFm2On4A5JybxTQeS
4JsNFozMgybnmzTHjjNGkGN7Mv4Ce0dM9Si+9SoGYvTGoxEd4kXLTxGcq7yxGEWGfl6xJqdr8ApZ
ZB0dZWrNi8AqF4aIt59YqXcT08dMayIoq45MrqaZv5i9cZGp8d1xEwfXas/E5EQFPAlt38ZE2EpL
Ac4F6uPTXqN892d2JsdKyg21AHNp7rTgq0hOyecXofeHvkwOlhVRDs2tkX0a0KQAXlded/S8/8yR
yeFyBiUO1Rx2aEOD/s/LwkVYNF9btVz9mZ1x4/YOMZgsOZdi7NTw2pkpWOxGLHNt5i4ejMZ72z/+
/b4VxQ20Fiz8znagnq2jtQIDHO3oTzA1mHuXxZ5clkCWmBVs2ZponDtogQN1M3nZzEGe8g3WiagT
X2K9bEldW82rpzwF+tyA48HQ9b5cU87BJqgazYpxQyou9FSg0zInTjTnxuSeaHoqSyVQKx4X5WIA
2NHIF0kwRz4+58fkphS+oTvBgJUUTtPQVVeK4czck5mTNWUbrFNhZJqBiVIzTrTQAMfhRe2iaQFe
K7FlrY9flzmPJtcl8XI7VPSf62auW8tfW+Ucuf2cicldoVtc6VlNCCNHWkXOKu+MGScOTM9BibJ3
vibXpMkCI6PxQcB3Lu2iXoyMZKoH5FQDD848hPI9raVlbwE4sfUTe1Y4+PjpU6fZTFb7Ucbs2vg2
K2kgrItOWfntjJeH13GUbjGROjC0yREHMuvnqcwzDU7IZd9d5rk/c/bGh/FvCYD2bmH8Dfai2sBz
tgepw8cmY/6uPR0ArBRDyuy8xJAHY1rR3Jjq4YVDIJiivalTUvtokbHjWu4yLALkWObZl56+URQ9
Hz/jh+ockDP9MjJ9RaedXiSRS7DWzFeZ6bi0AQuc3Y9jEpo/R0p++P6+G5vsUtOrWRWMia1WMSVT
p6sBmIFRvnT1TC1qzqtJLPL93lbdCq980FxRcdYygePZ8UJPvvbeHJ3rnFeTk8EkZKmoBQfcNWyY
wh+FqzAp86oxMXB8r8YN//0Ivi/feGD2jqCmZ6mkqxxyOW63Te1dNqZ021XtpRIxqlT1ULA72Xmb
1TP8y3OrOQlSBvw0Zq7jYO0OzFK9QlqvDzZqwW8R2Ow/83H8XfZ8dP00SOPxmjnMMnixdOo29CtP
Ef5YJT7ISMNaZkCRjxuduWnKpCgmdMkXdo1R3bkbO9tNzTRWP1eBn1vGyX22UiX3zBYrSfqmueDk
RhSmuYpcGKc/98n/91GZ0muGlgVftc4FcIW1dJmytMjDgIHOLNyMS1PCyxwFwho8rbmzgClvfOH4
y0aqqrXp1iAeXWCjQXXyib0aySAsZNMRtpk8jjXJkZRCIyfrdWOZ2oyFQGTgSjNP8J9x77e7tmdm
8obp0pw7RYt95wU7UMdRulYfAPPqDNf0l8aje/tnXk0iI+QacZiN5lL7m+B1CcWPb8zVzsdAdMyn
SVQUrSgtO8NI0z21KqhuJi7+zI1JKNR8kw9Wg4W2flHH0YDYQXt55tAdjLfvvU594gZyE6kQAUbK
KIH65M0d6nXXRAsfZpjPuPPvrirIwA/ByErBphQlCWDP1JivIy2fD8uQSa3jZg6naHseTQK76LpI
aj3s+ELPv9P+cra9meTLysggOwPuTObUF4XPwHxxb3r9tkrTC+a2s09t37u/k0AfB2qWKgorOxiw
SkBJbhtvTjAXmw4fw3crkxAvq5qZ5S0Jad4Y55Ge7nRmyo+v6JyJSUAPY18WVocjlvNQ6l+09v74
zz/4wdjbsEkoLxPDCCONDUvqchXAB2C4MqMl0czBOJhzvpsxJrFuqCSA1NL4OijGmd3bVIlWEjw1
FtwHDaKBofT9uF8zV+sn19ne1zdi9t5XXCo3blUv6kpZirzb1hCxCEYCj5s6+OnY820S8aRUseIk
4AslWqabh2phGTdR/qx6D+IzPS/eQAg86SAj4BL5eI2DvtRzMQpW6TUDHcWXMAHIn8wkSQePxJ6R
yd1RBrMx3WTcK0MC6gI4z7XXzqze/MEdAthMR0qzFIjEPvqCBHfV2cW4Q0Ds7UFmErGCYA2VQqh9
ju/QnKnJIW9aO5HlJCQqafpmUIHEd8HGphatqU9/ZGl6zrMA5pJmVETi9bYw5a+SGIAvXhraXHZ5
MC68r970fHciYRK0wZDK3HUideuyn3uJHjzXeyYm5zp2fCGEhgnZuZNbKKhGUhWYTMqKydR2Tklw
ztrkW9gVsu8lGsdBYQRJDe4yppmc/kJi8Fkgw3R8mw4f8X+fPWNc3b3o4MRJplUKB0KvbabnGNWN
VCgO58ouh804sm7oIMxUZXJdS1FFrTEGIcc7Q7x2Z/ZM9OvK+jPOvFuZ3NcQSG+WRIRwWzp3ciIs
uLJg5gbNeTLu3t6C8QDVyyrDE5G3myxU8kVX4Izdu7vjzhy+qu/OTKIC3CaDaRPWdsrID7YzFUb5
CwnaqDmPDn6RzHdDk5igqQ0TSwmnO/Gc66qFVyNmGAIc7nAJIk++SmCYTOgkH3dvZh2nr5k41Arh
jD0LhTm4yrwbqlvPnZPjPbiGNPVouxFWQaJ/3CzNU7NYyRhBU4xqozGTZUdwI1Rv+qc0HUZ05y9L
k3vUya3py4k/hggGVoO3QL0zI3dZu+lnLuyeoclN8iXXtFMdlyRm4PuGqUivW4XSnA79wUOxZ2Zy
lZAcz3pXxZ9Ge4O0LLL8k5gXtBk0y7h8iJSH46fhYBDfMze5VQa1ZXkQAVWkVj7t4mELde/MgZvz
aHKftFSB+t7GROolTG5fDdJ9CwVbE//Qq2ZpfSLtguFQdRSY0i3FnH7/3FCJEnXgVvlOfSaFTBAP
N6r3khtPx1fugFvYMUG2gQKRZW3iluK3sZH52CnTfCEzyczqQUxwFsreMoI3RfO/Hzd44OJ+MDgJ
F1UHmUifjnEJWfX6ruwZfoz9mc06cB72jUzxBXoSprGMDO1OY/KhKr7GiToTxw/BZz6YmFQDLGG5
Rt6ycKCyrOZLBx9idBb+qF9kvlJi1bS3/bfjKzfn1CSNGGSrDaGaxKnwWaofaqmYiQ0zZ2H6imam
d7AIohiA70oHkwNJBnPKC2vYenNiC3POjH+/9x00vB5iBhlbUf/S+rdK9M8RMx+2ZxLnKNVEqV+x
WKJ9EJEKYRWj1/L5SFR7fFdmzvMU46qYCuwFFo4Y0mmqPUCAkegzpes5E5Po1kSFqOsMXyQDTrIX
xrVnMa5zJiZhAE4GodYeXqjlN4l8JIIDwtVO/mypJlffhfqmkWtCKK3sZW6bsOveOUk3c4pnTtY0
cmaDI/ne2NwysqsMvEQCJcwf+TF9MlRS59pi3A8Nstc0fm6cOyueq+zPBRhjct1NPY870bElJeUy
u0aJxDlX6h9KfNkXN0N2m2aPmv0YowF13LsDSc/+zTG0jzdTyhvLlUvsuomyAeO+Sm04r2N1lbZ/
dq6njwfDMYKEwzaWBkkNREoq/DhObxz3Z+Zoj+OH+5GmhfVV8QT+5En53fAqHqudedFHzeuf2Zmk
PF6QIfUVjetWn4c6BE+QE8DNN+PN3OmexAKDceCg1LDSQGCc+lewU/+ZG5NI4IYdQkI1BkbqEiHt
JFvb1nN4kINeKBrQSUBNQH8mVayukOwslslCGTZcZv2z1Nqr424cPMV7FiafZ9nv40hjSBd1dVjF
Wg1kZrJOyjsbnafjlg6erz1Lk3sqeYkRCQdfauM1ja+i4KGpHo6bmFuuyZUMDT9vQoWLknvfahkW
Em9O7WLOwuSSVLoteVKJBWjV9eTcdebUJuZWaXI7ekUrg0xlleyIb0yN+BU8H/ZcBjOe/kk7w9L3
9mJyO3y7jHppYNdLSLIM+KsaAf9HCfejczEwyPhn2zK5Koz/OlresWgpYrCB1az6fOYRP/6EY/5M
vpiJm8pJO0p2V/llK7xVGcByA5Vep1zZaECo8f1xj2Z2aYpuUmO19Mtxl4oSmosrz38UswJQ4+98
xKcpuAniYM+uGW2g5bQpzTcr8B+V+ElxHx1GcR20yDzt23GvZg73VFzVgBEVHij0roc0XejliefN
AZ3m1m1yQbOC12dTjpLdxUUreYvQyhelPwfLnbMy+rmXM0eWkFFp4HSD2LesU0Xe9tZnPsnvF8gZ
f4U9E0raOlVkc+B0BSrLXeI/dgjsHN+OOTcmoUDXstSUPa7N0MGvZK97WJbbmS2fCf8jD8C+H3Zl
NV7bcsg6uGwz7cwpzjT3LmtmXhlzrkwiAPrJeZTp7EhbfHe1J1QPTHNGs/v44f0Niy1psdFmIJl3
MJqvUDSDsvKfzzLuBc3foNitqUAx0rFWfXpZN6e25W9GoZjjmz7nxuTsKmFq0KHFjUh/jqSTYbg/
/vMPdec/eDE5uY1ux41a4EUoliSrlXxFZV27RHTMKF896JHnEvTjcey3cTBDSfLMpr2985Qby97a
L9JtVJ60PdP4q+bhuHfHvwP2z7fC3rXMkSVUlBpbWfdgt/pCzsFT2jDJZ7Ci/ijD7XFzc4v5szu9
Z690nKGPXeKZGcLS3GobKy/XFkQMcrFRNX2hD7d1/papc7rnx68txdCP19ao3DwQ430yYHEt0vRc
LoxbVUVHHuq94z7OmZocyEBLYM4ZP0OShiQnzKiGSTUvRG+pmYlFBzdPo4Is071gwnmSiuZWYjgC
/SNUdNWzVId+1EwhfhZjdxjqGRXO+dfjvs1ZVD8uo1UKPQsCLBpQVgwSyKUGig9nLPR+l5pzN/5y
3N7BMLjn4WTblDIyTTe2keBTvtbQtJbk3CU8X8etHAwhe1YmOxb1tZ8VCOpCofu175Sll9UzZ2LO
j0kMCSK7sUvfQXnN087NonrMvPjZdYwZKbI5R8ajuXe7WkszfDvkdkWwCkreeQqT6PGlOlw82Fur
6fcvK8rKHHfETpqVWrzAJQKJsU5196REh6KPvurKt6S8byBhPW56zrnxbO45R/LgBhKg3LHjBC23
to7kT6BF0Gp5v1CTrDgaOUkiBRPQntjFV8d8Ou7CIfDNvgF7cn9UJ69SlIeNXVeeqMhvLPJNmllb
q9ehWX3Q6ThJvr4dYKkN4EE+blyXD99eS7VMA0wbqhsfV1BKHNWPBMejyarwtGmdN1QhFo3a3Vtl
BLmkJbRFplSnSt3eiwhi0wgGnjDWvxRDedZ7/n3mDLf9OGOTdzH6i8YatYKFASVWLKyvFnxAqqAa
Ktv2swD20PJwSUJEQGTlDSrCU0Xyzlw5XOZBtw0keWO70ONk9kYPs63WeM+2VPDTrPCe4VGox2r5
yVNZmybfGkV5UUEV5EvBjtrViSpnt3EM+aGhwHGU2vmro7R8HodLJa+WTCRfaG2erju3vkRv5ES2
rB9FbKApoSykOF5pcXReDhQi+B9M9ZNW+0UNhWR8EQ0aH77WWNVhdFHH4kyGTMnMs4dRL4fJ4m2D
NIGSdJsA2qqljrJEEPr6so7kLVw6W5jxtwqMm7xDT0xTbCo/vhHIEkIuGZ9pahtAmkMJX4nsXaAq
9sJPrKfYQ00qq7ZJV2xl34EEM0D1Onk1DTRH0mVi5MFZGrYowMTbyFAJgd51CG8qJyS/F5JnL7ty
2BlVumpdhI3aFqrikWfcvPQlaxsUwbnpKgtT6Vd11a+kFk0HoT6VHblEB7+O3Z/alAH7qkFEMFy7
9nDOQOM6d+q1TAK6STWIzPXB3QSmuot1+96xwkvNgCQ+QLwuk1dGG16bGjO9KGPcaj3FI9hN71Pf
OC+aeBUyZGSE3mlcKg+SRskPakco/KGR9uA0RoMO7Tyh6UunAGAGC/xS7+UVAu2rpOtPRPSiMytK
3FxWDUSxQbi1VRt5KG2dMjvoKv6pqCB71JsTT0W8qKILHZk3BEGILUW09Ky4XYeu/qD6drtSM32X
yjoiVPmFIrnQWEnPjWJsVVPaOsxyNVa4zvMWbJC91lX7qobI2gqGm0iyRsJPOVPOFMO7sMJ2lfAp
iqpwp2lJxfkv13nVrGqoJWtY1l1/QOsEniu9Pdd97xSp4IXliB8jlp+JhW2CECVqDRBjB6tQie1F
C/cTalbMKjf5hWdUJwIafyheHb7ftLh7Q/ruCndVmfIae4w3oSmTmTRS6nUW1MhnYUBpykfIJS/S
0j6RK2ODXMMyyK01XD0nJbS5tWvBm1xv88haB77z3cvKO0pkb55VwFkryZe9aYgFEodrpUTOI452
8Ps8IhMnFiJMd41prHsRnKuduLYSHtWqfa51aQXru6aeeSKJomUmTPT6Bm2n+0q+DoSFOI6nnnWQ
eOLqSeoGJ3nZ0PNp7gKz5NykV0WX3itlkixb07otkmzpoNtSxAQViZk+1iCByVeB/nZQ16EVnVtt
vHX1HBGLaIfc3nXRmBvKu86yMP3biHnSTdG4yokL5z3bnRarzhMNSlpds+H5uWtj5cFX/E1viK+O
n1bnaeCoZ7rmZpvKkFlZVwMQGeerkirfSjeMcivR3ETdhJjsNIq0zAxzE7nia9DpMDWE8FLBIu2s
pSqulxZ83RtIQ5hwHyxjGTe6BGvi8JA7KiO1EvSyqvdVaE6zNXJJfTSq4NJKqh9hKOVLZO83ZKfX
ahfe25HM1dN2kC+vCreHAheu49RhkhXo+KLuZW6VinaCR0mFHKy4hf+oX+QNsFHoN1oEiOzLwlO2
UliunQylFQkSpKUn0qcyUd6AwKDD2dj3TeqkC0Su4DQK2+t8aCgs2M55aipfUIS6MKTqAqrihypE
MSKRbdJykWZnqpX6px76jisAlclDGyonctd9VZz0NizgKvXlAkAxaphQLsbWwO+cx+dhksNzqhXe
rR4m/blpFTns60oKO64Hyj+US3THy16+ymL0IU33qbJyiCwtdSOb6H7BzWTt1FBUnNikfvITJGKC
qNEvzCp2FuxXunMgZ3w8/rkcE5nfqkmwDsLYCw0MWmMfP5YwyBp+0/CpTkwdjRsfjN0t7Pjrvt00
iH8eN3bwy7xnbJK4pRBPFXptIl4L8X2M7kO7zRR0/6wdomeruLVncqnx5x1zbpLFOQVTUg1ne2fp
5qIxHjzLX1U5fHJoJhz3bG4ZJ1mb7mVCGhMSJr6/FESuANCYEr/ZLgSAzqeqtHvLOMnf1DSx47rC
LTU8HbRoGbTw98OqHyrqEhDwzKbNLOK015BJju0iF0M6lQfbgPZPBcenh26ams+Baw6aggXgV+Y2
yRtbOU4NX8VUwiS4ZPPCM14V99xL58DMBx8q8FsxFg7jnCVrk1Pv6WZsVGxXYOeLNL8bwp3izbxS
DjqzZ2Py3GJsEzIYDTJCJUORK2vXuvaYx2eqcNfHz97BW7VnaPxF9l4MRMmhVxOucKktmXHPr5No
pYoFYtCSPWNqzqfJMW+GGgEaD1PwH/KKTNLbTH8M3M1xhw4+gfYcmpzvDMy06mecb4/d6X343sO3
4xYO1p7eLUzrQZ3SInYisf9xJSMwUrzxFi436EggSunrC1EhMeoFaOjBNvlw3PTh2hA0r7oNdBpm
r8l2WapL/FcpEatGfm7lbrPurC5ayx5Slbz77UyT1rG3afIuWUMSOnMqDwYq8NpwMnPu9Sleycis
mAn/sUDdCEjOrzNJ3UAFutJSSHg+MTMISda7sclGDvKgDZnCS6zsLgcH7bnQW4okXBn9S4ls+fGF
PXwN/m1silmyB62J7BDP+uxa5uEW9m+99lq1UJ36ZwLWj+PmDl+Fd3OTV2bkZaYp9WOscoxND61Z
U78kKXot6G/9maVJVDQMoeSqzyr26n2PYqlcGkvPNtcxHK3HLR28FsDYVEgoeb7KxsdIohpJUzox
llAJoACCVqwJDfWTJi4j4BNut84yf3fc5MG7vmdycht64ahQFLOMnf44IHVjVJ+r5eyZmGQBRda1
SC9wMOxYXOUSKgZh3qLNKAwEgnB4XUg1Y+8WMj1mdyoQGVJ7+M+O+zku3e+pyPvSTiInKldV2rUs
baJe9eI5q5Acm+sRHzySgB21kYzMkafV3zRs5EiMZUvT0Fd687/cXdlu5DiW/SINJGojX7XFaofD
u/0iOJ1pitolav/6OZGFrrTlmBCq621QjUYBRsUVycvLu55TeQYSfekVje4vr+XsmX2Sc/r7pwcn
UTI47BrObAIdXTFWbsWCyxLOKuInCTNFtMuciLDBO8OAOhXroFpT/VAAJU5/6+rrHGXVpdrgWevx
SeJMD0FZRcGTDokq0hchhdPNV3V0r4PCIFUG53h5fWetMKA6gahPgIE2T5BZUwi0xUbHDg6ml0nb
J/XzgOE+qznmhbKgeueP64+wmbNTYLqzN1H52ig53aDU6nWjuTDbuSRiphFIWTaarWA9yJrvK6UN
alVdUImzF+jTls1UQs3Kyka6D88mT9eya306lX5XLvXFL53MTA9kEdVTBTTLjQFcBxXsHsD9BjkQ
dSgfQGz7flkPzmsdmMmAxa6ZwHb9epMI6tzglMSi2v4NIeRaozl4Mgv+g4GagEu5EiFZsPFLIudv
MtdDvQghsgdLLjDgHVMHUHp7VJgEqd9tFi2NyGqnLftm+uy/FzlvKLRlGEYDxvvgYg+ghzTsOypR
Ayt7AF83IL1W+jr1c3Cnibi77QjYpHoybkTdbgWTR1mzezxMt2W1NPZ89qipxuCL2ae5mJlGJUZr
xqVNUFdKnuz+ps/BDT9uYoUCrmtp15dkzdTKpEOeJwNkIeODQbmnGpNEorw/tWyM/cdlpTq330AB
Rl8es1AkMGdK1RdxY9JTlM2zFaDiqc6vTySHNbLLlwWdUyUTOTBwXILsw5ijx/YNry0zwXsDGm4/
BlFFGU2HOktB5x756Bl8AQBAFlyWeW4j0eKiYwQGWG72vDGhnlQ68QH3s5bjM5FsnRTFQe/ifQKS
Rr2SCxeUnHuJPsubbaaWijFLoDubjlnvVRyNN3YlhQeGTFBBR/CPgG8Jrrpom2cIxie5Udj0U4/H
MEAw4Yvm1wiaW2arb1mlrjVkzQNmaaANAJ0tKIusAu31IwNbE6xNwcwbsEp/mIZAvZgfe6H8c/Al
JPL+bN7s7os2y+oxg2bkgw5+aroVLb+2qnSpseucrf4j5xvaXpkZOf6H5wD0vOSUHPtR4LY5ICFd
Avs5L4mBhIaCPwNL+2pA07wxmYQ7tJl65oCTGLVhGVBQ3V3WurNXSvsjZva+1ci7pZRATGKpYCe4
mdDb300DUGsj/7Kks/oNbCEEFr9Bk2cLiiurY3oGScTukSPe9W23SlPMJtfXDfil/p2w2bIKafM+
bCEsro5R/4wknAPGXFAuHTgwa/6drJm1jYyBji3FRSrhx50KP8kPBrbDOgF7R/tyWdbZ4/q0iae/
f3JQzZi0uqiwroKoXljnntK9M/LCqiWMxLOCdFUFgLbKNEQqXwUJxLcoGkLRJSaujeltSjUgMYLx
ajG6PSsJqPEA6dAxbmTPgkA6yJAJie0zenmdNdM+Rg8r2LkfSZMvpAjO3qlPomYqWAmrEpOB3RuT
3i0T06kHoFxnPy6f0dnH45OUme4ZNUDghnHA64vp+1S8jfkPXRKQPm4HdBtncukKnzXkyHkwDWkP
wzZOF++TTqQCyD4MFFAbLlGXS35OmNBA84ifR1enAWwk3h2Q7l1e49nL/Enm7PEQZaeSTu8R3Cax
ayogXVKDqgVTcvNO6dL0//lj+7PAmXGPMzscKwMLjMI3Bmq98EmVT5fXczqTuSdn/lnP3JPT644O
zUnEqd4JUpUagAn/TsIsq9LosuVIzsFXlMdWvopuqetsYZfmUyGmJrhGWwjoZP/QS30dh6iQD/T9
8jrOX9e/D2M+BDKkrBg1PiHcT+6GejsCu8dgm3ZcemmX5Mxu0WTTpooFllMnr6eKqa5uZQhi06VK
yoImmzPrTY0wY1UOOTqdAmIOblOneM8b12rBf9wvhMf6aX7hkqLN7KqtpH1TMIirpLEGK5Hq1RkK
86YtPKuyvXY0vTiONmnZvCtJ4iVTtMtPxUK0YboUNfeca9eiiG9a61eb1E/KlOReAjrMidggAIod
2mgOKqd+Fsdro2Ie2HAD0lt+U2kB09OFpuDzpg6xvo1RjRPvx1fTw074bFMDM1BZO9HZvhoW3sjA
iUmP3AILG7iCL2vf2dMygWnD4PqAY2OmFWba5YUpVKRPzI/cPFDKPAUU5xOm8cHbF1wWdtYofBI2
U40szgZuajAKVZveyErd1jHb/DsRsw0cutNImn26TXF0jKPofmTlwipOP/FN4wABghyCrYPdYbZl
naJ2CsmwCjX/lal8JcXKMDE1rJgLZ3PWAH0SNNsuq2ZV2k9QBh3TwSF9FPq+FQv+z9nz/yRjtl9G
PLaxUZxk1KYntSvwIYddh57Jjzp8vHw0S/t2+pRPzyooyLI2UiAqBiCHPT2GegVy4FsbROH/TtD8
LQVANKZ3oQOW3JfRa2/vTzXIYikjs3Q8s1d0YInSahKWp1RPceW4U8HnnIvKv7yaBTHzQRHMoICc
r+2QMJseODjBafKQq91/E7XApUbqWrNgemZrAfli11pdA48gA9c83gShE6cTdwZJFw7n9Evfbs8f
SfPllAWgoWjXQuFs9G5khdcDiVJVbln2a+TXZMj3IN9YuEi/09mXhM58BUbHVLHQn7EhSvrKRP4Y
FaUNjnNQy5fanSmqG0yV3uYsS51kHF09NgI6weyysekXdvrshfu0fvL1FgDDqItiS8Lgkkf0hoBZ
OPKocdvTn7Ro/lKd/6+kbqC4IgSw66DMMS3ozWUOLWzcjENr/t//h0PL+h8bJQ6Q1SIHRNHoCcP0
H8pasM8STUOKyNZUVPdx9/5DoQWeW40Bm9UCuyXCeYJz/MPpRnXkECia+EzECEgs/QNOt/n1Vhlo
+1S02AIuUtdQj/mqD1XMjZSMKkWwK9Ha+TAooxcutrqel2KBfFcFuL09R+iNbThhSWLRDc13Zhl5
vN6EerdwzcjpGn2+Zn+t5Y+UWTiIlRI745DSb/m1wkYnXAFt2E38wcl3fIMGSrQqFo64aTe5D1vp
hm4dfNKDm7+EfabI+9aO/fsbdJWCkAxQMqAo/bqfNfoHFfTN0k1twcltO0ypKL2biZ8xB7oVhoTR
17YFnykG4EBUXvLsrzv3hSX68wec34Q/HzBvGJBRVkpm1HTTjInLwiBstRPOMwjWMRlp1nSViMEz
muqgJQU6FckKGb5gQldnhpbGUcErj+bU0ApAqGP4ylhiqHLcp1W+cFhzOzTbp28VwCksIsHwmXm9
sabnvvxI4mtQLTnakos+92l/SzIMS2OnzAcSsV9PRFqJxpO0pRur+DmCd3UoHE2Ar7iKPT3+JfQl
nP3T1fyuhgZq0mCb1sHIePr7J0cjo0ZdatXpBAJytO+s1dCuOi+6UZzD/eCsDAcDNmA2ddHSubVX
bMVdK0ihj3dLVdazt+7Th8wckZPpSeu+oRvkhHKkndvJ63iMfmp0zF5W+7OSgJqEdA+Qu0Bg+XXJ
TT80upoWFNOrkRNivj8vrwkJF97ub936p6PEzQJFL9XAvzLPoQq0SVqdistltvIA8sENrdqDVZdB
Yo9ONNhumkeOCNtVP2neyFWnAiHv5ZV+S7PPv+HkZn46XZhmMGJzLNXbpfvuubtP1ugPRRNpoU1O
H+yvH96qn4AD97ncFLXf3wmwsqKV08n9beSsFzZ+7tT+9TUgWgRjDEz4nNpJCRXNAF0ZRVOC5aul
id7za719C9Olhrf/Y+//SDK+rlsz+illMbRa8PJXJHVMfDROStDlUaVR63RK5onGgG5x4SeSIeui
bcK4X1KBc7eZnvigkUQnaLeY3eZML1kINhG6SRzpq9vR2tFyl6VB+Zjcl+C5nx6jHRi+nW3v/Lx8
8t+qg7/3+m/R5hzLPmpSkaBJGs+Li27zt0k+p2ha3wFwKNH3YXVUAytoVrEPOuHNZdGnvZ0/bEwF
cwo4YYFxP6//aS2GFKwEi+4w5Jj1uSuQvf13ImZqDfrpLgfJMkSgqyzMSsdYYtA6ZyM+L2JmFksu
1FwzIAHQVM4g7wf7rgCo/eVlnLO9n4XMTF5G8nwCtTPdjNmH4PHBRrUqacTKylUUXBbSz0vCZrpY
V3pd8zaF1ZteR3BblYRvAaDB+s41hmhhZacfu6ADcxg8JRXAKY8gTKOryPJR1jF6QKk4/bjj76CN
u7yP567Zp3387WV8snIDmNqUzsBYTB6nK+s3K3Tsd4N0aTg5tc5BILEUmc13EywEDL1PwAmx7d/o
j18NTDyFzagMGcqN5aPS6Sd8U1+WypqpkVtjqvHyAueGcy6NzKQl6HdvhpxtaCeCVKIzaIo9DPTv
+tRayBGeFUUw02RbDPd3fntlqsPBtlMG6lLLLc0PLa68VMT7VGr/UCF/L+qTpNkl7pKyEkxLGEgj
Ej/XKlhkoOY3IDJVI3/Ml96EuVn6S5xBEDZYqGqymb9tJY2tRRgV2Cjq4KjZQS8XmnV+P1+flX4u
YfboIDiZNGlBQrTBjM3oogkkvGpHR39q1pgU8yaHOw6GXp3EvUHjC/7RXSd1nhpf2/YeGLRc4oye
XDDHc0s2/6rT3z9djsSWqioHfFXS7dtuk9vPavn0X6gn+bO1s5OslaqitoSImHyo8Kd60B903T5P
flyW8xvmYb7DaL04BaFIv6CV8utaqoHpDe9C2H2Uo00rDkZt3FUNYicYmRQDNBGghQvN8jN9V0SK
W9HkmIRo30bTS68pTt5LL+3SwB5Gd5qyx7BKnQiNi2ZSOpkqAl2ULtOUQ1Zoq14Vd1Y5ecBLcvu2
3GsovTsFkS9Ki8HLqV6nvHEikbqYDTxkibEBlu59QQyHRDUYf6jf6e/daHuFHXvNMNpuxdEcOdm3
UzoEU5vs6iaEG9Z6Y6juZN48RwJZ9rbtpRPZHDkl9Esb0qP2E0mz57Qu3WLSNkzpPKNIGozBKBvQ
TN80fbYrldhwMoyVjBjBcjUk37sp246JOMZo5rLN7FqMIsHImLwd2gQIXRqmDCrM+5m1uJ1IA+8E
AeAutMfDaKN7KALvIdI5RHqi0LgzJNOe8+E5BnqdK1nxatfxI4mYXLLjZG7IT7pq2WiyxIgpRZZh
ZufA3lGP9ikGGLdY5qr1pW9s9QC461vDjQPqIXvstEHjmytzdfr/yVW91I994aXuP2/K//oxM4MB
nJRKHVuEYrW1bvijjQGzRqwNYBtc1urfJvWbVv9Z9ZzTQ5N1r5gtVi1b4WMomtHBU9PrZoy8xjTB
PMO2QrOvrdrwRDf6ky12aWaNDngk/bzLni9/zrmXDUlNqoPaj5hIxn+9Y7mp1QXBPBgACADbjlx9
YlA3L5gr2qemfLgs7Jub+vvEMeMLnAobSAZ0ZjpaVkuMzg848aOEdzxd0WNccrfby2N4E+7NK3TT
jdwOmrcqsBcs47mnDi27f8s+7cQny4jOdo2MA2QPosdzsAaJ8lWr3fBivbDIcyYYpPQmMUwotT4n
/aSit7oIRd4NKBo8lWZByFIvS3eVWTgp8NfjYVdWiV9HiVuN6JTemrx2mTldS/p6+VMM+6S135UN
mq1i0gkZ7NkjBVtipibBt5gE1TIePqu03BpjiqEWxcVc8ntTNn4ztNc6hoTLOAFAGXpy6Oi1aeG1
rSxdgz3aAMaTlP6MIvOVme8YRnxVZf48FC+xcpf3951sVaQNKKryAzAynkmmOHph7jNwrREq3Eb5
USIoQL8kwLb0g00+lPqhNqD2mNgAhJCKkcRIvxn4ti1pEJLABl5qr+QumuVcqbwj2sKm3aoE8+dx
jn6NZCM6vtd4YBjCBTSyWyTXRsecqi3cWD6RPj7qRDvhTIRjDsBN06/7QIkxLN5pzjDcpgNz0rYA
KOMI92NcU5VvuBI72dg6DA3EIJJ3Ru0uEVsSZ24mVcyzXoFTZgUIdTcaG5AHAjs9Sp+YVgV5O6xN
+WzSX0qD4U7uwI1SohLTzHsbA7djFoIlF0h8fZf4ehtkAquoV2a+y0YUfzv9papv67i+1uJXCbak
2vxhqM+N/BisBm3hryZ9RCkFOE74mVy4FFrDk8pN+V14eo2Eum86E+YQG2NwUDOG2DXTHckGo8uO
lWFic9jUoT+mPwh/Dksz6NPbKBlvm7b02Yhp+cJtLe1n2DQbDMAG0hrdsQYUOI2uQ9ECvj8aQLIw
3qvt9INpLAgbPKLDo6wjDPEK12gemWKuVExN9cWV3fudzNY8qm8xdnu0C3NrjxMU4G60jyhgYHaF
uFoYuhXqW1K/piK+4e1BG1qnPr0/OTBYx94LzdjLTXnsPUuuuCYOoxqv+2qrG2mgZH1g9YHBkKBq
BrfS4fJPrjXVvhJtQ2m7DD+W57tp2kaYF9WL2ktG1aF5HSTZi341qYc4XhXGlRiv7X6f052o7p4n
9ZHi7eswbNj4HXnCbH1S244qJPI2tRuOe66mDiiL7AHNzHrmdbWxim34EphxEOoRg73vti3djuxS
EjltfdUgeWf2rRuLlyjZtnA56Gnt5DhiKipU3qlU3TELYkN3lX43VUHXra3M3Cl08FUNe268xvJX
3UyrMHmYqrtRubJU3bH1o6G+9fZDVIfrIX1KzXRryBD9WeTQF3wzFXnk18Uv09ynxq0obrnpV1Ht
Rsw6UOCJ6Dn8Gw6G4AlT5XzUfvZGviqifJs07WOmVH5j1FuM4+4LYNaVlDgK0MpSdatbP8Cp5I+q
8Ej4WLQ/ehSEhJEBQq+4FSR+yaHbUZk8q4XccNBZaFb4Mholc8OkdmWc7pJx2nc64ArKMEA78Q0I
CY7grsN0f4EuwBwXbwBe0rOsb0LS+clooJ+pxt7qrhX9NE2iuAlqQpOZvaQJWWd0PERQcv2nkE99
gxkzOwlG5WhZwmtNdTeAdjOj1LNU4pO8c4boAcPkyIYkiH9heIlwIwOoAaCEnFqAZz/V6D0b2XtZ
jA+GndWOBKUxGTWXlK2jpy3GQ+neRqdO3RGH6NMBE973JvLmtdKerJHLuwwUZEcZNlf1qCSY1qc3
PaAa0qoP0LGJnHqT3lrJsBtADkTDXxqeIydr+h+F0q9UAx0nU7VJBLlTRnXDJrLV2tsEsLRUFvti
WMkQ/OHpq7CfdEy8xMDgjnbCvJpKlBIqDeAOVnEVkd6lur5FOQME0MilGuSYW+GtAb8UWKBujmFG
DI9vqTHtIqhACfPei2HdEeOFaxzO3nSs+mHLufnYxiV6OqyfoqKO0ra+XRJXVfgqtdotSewraYIk
DJgBUXGr0WtleBnCX0OdXvM8vuchQAxEugaACebHVHfS7y21d3uZvzSZso8sM3IH1fZr0awS2Da9
Gg9qIh7jNmscbTLxX+NVngjMRSnWNMlip4Kn2zbAsWhM9KfE+rZLwRA/aJuWqskHCDcB5IfPBAb/
Qth69jH/21tDP/hXr0GnUQE4DLiFgwrB8jBVP5slSKElGae/f/JMhljJ4zw/ySilZ0ylY+a/0mYp
4/6t/PPV3Uax66sYMVJNdhl8AatLHm39JieJa0OZNFARasajdSKOx33MtW1a4VW47IosrXHmfQna
1wWLsUYtuq3Iru13pFvoE/zdKf/d2flPPKGyWbyYTZacwIyLfUxjb2iKQ6gUx7itMRI34cGYAit7
7g0k21LgzBSWlzHFs20gJGS7SlK3j/IHTh+lGjlxKjeMxu5k3RcjJvhOfyV36P33hnDBXTzrln5S
sFmijvQ8UpMBGzPpP60QUxPaXd3ZuAHjUuDxvR3sa4QzK4SEXJVEb7A9RqcHLXk1lWPMOej+0NJA
NDfMRjeuE6CqLeVvf4c03w/mT5AxC/RgGtGwxSC5C+QVLOAO9ad1vW4De+WHTuTLtXFdPembJXp3
ci4L9Dm6mQV1VDYcoHXYXMB0eI0HAsUN8dMgwj+KS70GRZHBRUzuGciOKx73ACDhLvUq/R96+Wf5
s/ttjzahNcVXGKtsZx5UFz13e/OgBdlKXFk3cOoQ+4yBGmgr2882uk+DeKvsTe/x8h08r2p/vmNm
AGo4srY83UGLcSQCXlTgH4mhCmTzz/mpT6r2R9LstqPFWw56ClNjq4mr5wXCoMFLQUf27xY0u/C6
zhFsncQklQQTT+Uo5rOS35nTP+8B+rqe2SUdszad2pMgBI2eGd/mSbtK+9rVwyXOiDOD7V9EWbO7
oiuqBlAKHFKLQGQiB2BVdYQ7bPgJUFynRdul2V+16sPlnfxNiHnhis7Ll1yftJaBPmnTmspK5F3s
IS8Mx8/yZPpGDUznEAXNt7tYajcJ8Am7QnOottd0Ba4G+BlsX6ES0eMVSC+cCbV9yn61i7xz55Mn
1Dw1n4OXRJuPfNKIKvmIToFNC9gnkqYuS0JHzY/oA1DHDGiUwIQJbSeZMmzVbYimYa2VV1yuECAs
vGjnrdqnb5kZF0VCqZsJ9c3fIZGod0lX3oghdJF7dFO6K0nnxvGt2XF4rT9owvysuxmafRETX0fH
qoourz7iC5910vlvB/npq2YOS2IWxWhq+CoBbEeDwfOFp1eHCD/sY5e/q0Axu6w6Z1/2TwJn1k3l
SO3Zp+Jr2WVrpX7Sauk2vXp3WcpZS/5Jysx2tZWO3pHTwdNcOiKV3rAIbKydy4Whz9fS0ehnnLqi
vjpI0zhqUiQxUoDhtG7M9di921PiiL5ZhxUmqEE9LeVtOQmnVbRdiCFd1TwWcHjtXvmlxOF7OCx1
pv/FAfj1PDHUik4NE31WmLiYN+0oPVqtekHsjSJNxC199tpyk/sWRY6EWgDfk7FSx+iBVS0gKqUY
63NGktDG4QMD0NioGtlzng6A6dca9DbJNVIGgF2kh8pWD1aFuf1R89JavUvx78Vg+zKKvSmMEOk+
5FEYoC/ZT807ifwCyM8Qazz1gNGjWKmatk4TY/CoMAE+ZAUdIqjM6FzK7kSKSpzdr7LeBmJfF7S5
uA1l5tG+9aTSbPRQvhipb4IuckqFm9SgbMuf2yaG3/OhAWaorbetTtYdUOjEdGeLJ9lzgKFhbMzy
KXuiauzVnX7NI46Brmw7Ib6qGHEsReyp8UbCA60bVwW+YJOhDoNwTC8KP+RF6MSs++jLyg0BEWjG
ijsldpBGT5Ve7c3+NYniIOntK51sM6DKIfwUGwWjtj0Jwgn+SgQXApFVYTTrSSF3GPq7KTgBz/oI
Gm9UD4ThSQN5n4ca8jtW+4ZC321OV7w3b4rTaHfL0TvJck8Hik0PEidLA55bdheF8XEa2RWI2bxU
b5GfawILuEcWmzyj5LprZsY+kiXwCENnELkrUQ6sFDD8CNeMsI1xsWNGfk2Y7eb8qu5v07hcxWEB
mDVAsGkgWo7spwQPCpuyl4r0q7GaPLPGjynRutWmnQlUv1Fp3kJlWEeGfJn05mgp+X4AhKpSNEHB
1tOYeD2A20CiHFjmVdy+jwjoZfQWTVsL+REdHWysq9y6xvOBadbWeDNxBj1DPjANdyzdhRVdW/yh
NT44wDAS3ULlY3JHIAJm/DruEq8OayfhhqsI4B9mdJ0PaIg2mqCWBuLfFR/0bWlToGEyJ84/EuAe
as2hFkce6wDaiAOAU3poWfQtg/onH7pT9qW4S8AYP1BEq8oRALTgMsbEaRpdWW1Uop9f/6Bq71T2
sNLAlhExgJbpb0a3M1XD0XWBuTfEvvUqVTWvspEAjFZZFzti6LcmDm54bRXE2yhzF6jWJH3vViAy
SzU8gxq5hsEAVCaowdedqq4z5JJKDSPc49pOcjTTZn5oPlaNfkdpd6yotipPeIwh8SWs9mlsPY/A
XG1Sd5x6R8lSvz7lgIDjqOEoUkyW5SlFfkS4VgJE0Anc9c8YPXIZf1ZZ5KuJ5akjABuT+zxsASqc
1ZspKa7jDPh/SZC0xk5hQL2qy3eD5ldFjtbjmAf6mD12hhZERvpgsFupo3HJJit4jk7C7ri4BSO5
U6qTE3F2EOIgyqPav5x4urS0XbcyxMA9yjXghIkQXWUG9wxF+QWCsSDpBm9CxxH8p13eR26lkRuZ
Kf5AYUcmQPXYvTwM9hUqcG4EVysVgBmJy6NtcBN6hvjefGjtDWdGkNn2z3iUOzJVVxmLEVHiCNsK
Fpqsk6z1wmHwOpmc2oD8KFybFN2EWe636tvU9TCR2rbQ4xUrUTFTrqj2QyZr0yIrExQNfb3t9Adr
Mjw7PhB9w0npmVaxUgx9rVfGeshaFzbZE725NknstmRtsx89DXKKlGY/AQy0+KAdTiQD1mbspeUK
6aeyxlRN8lx0QAwE8mf2Pk0oE8fXA0f2NlN97DjQUKFyJWx6rQcyUYMYsHt9rXiJzv0GDUu6nnoc
5MRChI+GINckRq05L+4KXjg8rTd5KXw+Zr9YbW5bNg1OGIe7DNB6Vb9ihU/Mxm1hXQFOAwp7eS+1
j7qFzUXrZwF0H3wg7J8TAnGvLyqnzrOV1Txr2bGFBuhKeVuCC85BJ2MAspFDZj5K2u4N7aZrcFVe
qt4+8Bg/M9Q/VK48RRjOB5Hl7WSqOGdAfbaEBT1pWr8zjzrQQHgIuMI8X0tL33HBEYzecJG5eSV3
/dAjYxt5eciRYoX65wR+1Wj2jddo1brrVMAsiK05AOhzxChQT2AkRjdXxv+Caftz77Q9j2QqsK1b
xojYbTwMCveq6NYoliaNvjs35IuQWRyDspvAFMMEIehba6P3VCyNNX73Cr9KmLk2KsjV2xHIjBvg
0jeRV9e+9dKpV/bgKEtAKd+68TTyRRadlRQVlIkoQk24Ucw5DAaeI6/b1aOLuSlULAQyXF60kKU7
ff7MSfq8gfOwoKvEYI0nkcpOndbUcA5Gu24ofBinMf5x0Pl1eTO3X+WTkJGu0Q3MNrpzvAiPMyoo
bmEtDduS009dWtbMte5VI05MwMsCAaBd5+RDdMzH+xUA02AlVXN1AkVuWedn/VF2cRCa1gsDZ05X
IU8eVS7XwNRGw/U4vFeydW0AHGppdZejFdKul4DDgGh69msxoaADeVVn32FY6lpjYw8XfbzS+iJ1
daThQj74QHi4MVM7UJA5ncSrkJUZGC36ENLUvlHxuPaqdYUKEvhxyl8lOMYQ+r0BsHsTSxvvcUcd
zgDyZpurKDX4LVLHP0lnXXVa4sAzcjRKR1fR5A032LvVi/CEe7q1UPjBPEmQMVSzGM7JTvpDqWRv
Joi3AHIw/cwREyIqomgORaFSkXj+QwYb3VWHDh8G2ufMaSoSMGa/WV1ZOT2KpUjeSOvYkY02GoNT
qAAVQKcRwE9GjETToC30DF544chKuY6aN9vYWGHyFDePAEsOSBvAwqMXxfS0mK/i8r6o9BdOMLud
mDQF9AYylaigNWmMaamivBL2YIcBEWkMJAx9vKkV6Uq79sK2hQMGbFtz8Emp7I1qChjKGyq+m8QS
EDuqr/WKo5F4lSK3pJs3VmztsipxtaFwJQJzMIA/RCHf1Er9EhliX03ljgp9p/Z7Ab8C7QIrzHd4
sQwRAEU+59FOtni5LcxZVikc91TJt1VDH60k2aaAGuZG6JsoatWmHQyhcZ9T6Vma7SnJuLP0ftuK
/FmJ2HpAn2iXZ2sTzDus7oEk/dCpyC9EK8AaO0WXnVB/XR2yVAqMG/Ka1tkqzQa06UinmiResW5r
smkttENbNA8MKeyJhls1ZQdomFPqCN74G8+mdd7YPgf2FcvTmwiiNDQJskkNMLiImqZwJaIQhvzB
MG16Yh8Uo7juQ7brwNQYDyAcYxHIg611Cphamg5PoHB/N2JjH5YvbVODbZz4EYDtE6vGrk7OgKaC
aETnr/1Li9GHO8S3xTg4gr4TsUNQjqrPbUr5a8SbJxXYPMbQPRWxepXnPxo5PRdyWhOlXKnitdGf
c4BCWk3QpcfOjlxZtW6IWvOggzdoEr4dFvAZal/DvH1m1x95CqjzYpPJH1p2pwCcKoWVCMu1bpTr
IYycEtX/PmcHQDae0jWv3VR5LLX8nOdepQB9HbmC1kgeUhaIvkR8k9A7uGIeukaBZdvpPo+QsDUs
1y6zI62ocHAJ11zd5gYqhMLax8OzVZuA5aRegujaYTV/H7S7XBI/SdG2w+11p0demX2wtFiP4lTo
SXIgdY0HvW52nGqOnoe5Q1ioe0Lw7UST/yXtzJrjxo4s/Fcm+h0e7EvEeB5QO5fiKlHUC4KSKOz7
jl8/H+juZhGCC+PuCLdttSQm7pY3b+bJczyQuC4Y0vhTEilXXh7dyjwiapkSvhSu3bzfBpl4nYqb
AXhfuzXhBLaAGfAJmXthhpddPVzKiNBHNU8Dno5568AWRHLI9Y5+UV3Lak+J0aGAf50Z3zuewYKE
tvvgrDqJPBa4S0sRbtWSjyhywnFD5GtyCGuMgGR5rq8EHBHN6Bdar+1FWeadVvBAKTdey9tj8Lad
h04OVK9a7T85LeUsVcvAPBh2QsWlYuqNRrqPK48lCteQYa/MKnuCOYuG47HtpfoS0pi3VihchMLn
Ir+jarpLTfmyip+aqtzExE997bR2ZGhbmdpfrlcbPYQVz9zASLxtO0GHx1353HTUyi1QYf3G6L4N
Fo8WM6XIHDymOEg3L28KRb+n8rcvEJBFp/emzryLsE1luzWhjQ4p2rbeTd0QsAf6nagOtuM/DZq0
1v1g25XmWvvqMc9U7omrbSesrwvdhCddvkm7bqtp6WfPv/ZHmcjwTkoeYuFJqLxdnxbfC+m1iZXd
4LhHVSz2BQrdVZH/VKX8WfZ+ulq+zhx9rzQ8aCEN7xpcenFIh24Hnumyz8kmGPoPR1SPLTfi4D+5
Un6tRNFdaCq2hz/uZGdrmP2TowvrAuRgVlIQ11dp+SC4qt3ApCOrhM5tYAtSxKlJ9lZFyJ0i7O7f
aFlEYexZIoSIjDEoffSDH+QT7R7ARU0XfaHUX03Lv4rV7FOf/EySZJ3V2nqZt2Q2QAR8LMJuBpfW
FKbb1aVitEYJPr351nfxNpGWVFGXLExCUHHoBYvOFfOg0L3d4GKURQrJX8sPBE6GIkEUJo/EmJPA
yfXoDm9KMpOymdt+ne8GNeMqSlErkBdiNGk2IDyxNQ73pKRqsTJ6XWTkiVeGLa1v9FW0zXemnu2T
4kmBLuyLfpmRHogEcuryJzE5RLvFus+vBTcGDG/TiEEeW0Im4ZvT6Vpr5sDiVSFe+U54x3UIQXm/
jnC3NPvajqER3jSgPi8VLVtVsruKOFyWKNhFd93wfyVZ+6JTalfDq1xaQrXPZNM/fuAkqRqlqcCb
gA/srGhbkwMJjFeB92GlX/lFQRaX28VSNxVs3FxCopSgLUgMiSg3DSer8wne2d3xPllTvZEKegfV
y0ZuRdy1JLxNSG084MPP25kpsHwY9LTfMwmNJHEi2jASIVrJnrZRux7+GjoL6evuw+RKV6mxuNsB
XvrzpmfP2MkQJwcgHgNfimEcAHxM1g2rWFvSTZ1r52bPKapq6eC84JP7uPErMRXQWuEcD0WFBAeY
MoLLGCntwArXKHaO2LYN+Om91FH5VOKxWAPIb7g/P9RfWj3fHoEn3zHZ+0TUCZojfIe8625yshak
4p67W2uv3YR759CIK4EUcWynX5RoY32FPvnSOPhP579i/il68hWTZ6/hlXUsNHyF85oA7yIUTA7Z
NtsL8aWa3lk7cZ3szpuc38a/z78uThuxYLruk86jfJd68kUYSsRTFjeQvneLzd+zNHlmy3roJ0XP
2HLhQVC/GvFr3N0vkmCos56UpkZTgxhOVbRJAqSkwBoXHoVBsRYQt8iPZh4fYIh+rVGUyEJ1o7nf
khz8lhGAY9c1ay/qbm33fUdqlt6LhGexGia7xA22glKtI0cHkCUcu/rOHbslAuWLGLQXefAg9s2l
Vd/5OXPmb/pwWGXVte96q165AQ1oC+qVbz6D86Kc9urJEejT+C5NDbsUc9tUyH4mbPSMNLGpPVOd
RiBOuQktgMU40PNzP3+S3ydlcluaRh1pg8ZVViTaVaWKh6jfn7cw+5h+n3Z9CtYwaM9m0KxuUdm9
6ZC8fOh1f2EPLYxjWmzWFTcRUEECjiEM+8i8SNNoITMz725H/gAA3/BhT4VW8yHsUxflpoMEgIpW
hvGRf6lCY17mT734UwiPgnxTgo/9C/N3YnZSRrcaFHEjGt4PCc8M8sMbTXuUtH7Bo+uzywTdjaVo
0FSpv7CEyl5vIuvK6SilTds8u3V28ORiD8JKBt+XOD8DYKllAvyX3nVL9BGDD7ddi25cL+yQGVxb
gWonwo/E+JZrN6nzlEbDd0Hy1lbr7gv0VGwxCDcoxdidUe3bEmr0/ge0NCDh1I0z7vnhq6vBwQQb
SaCQ7h+UC9U4eJ25LdxctXPg9YHQbyz2TijpF1J81CVrJ8gw5NIOM75oLQJaIbGlxtxFsn8hAHtG
n8r2PPAHcABIcmkPSmeDthyST6SCV9R5E8NYn1+wmQylhbvUEaaQJJrTJxdXRn1XkAeKr5Hg2Kgj
eeauR4+mh8hWQCYnlv9z8Ij8weC4tCchIoikNisLDMpACOqwWXfWXRFkl0V3OD+yGQ/6wdAkyrK8
VLZ8yzcPlhqvW5AqOVJFSG0lo6hN/KiIyRoG2+15o0vTOXHblVxpvdUyOoV6XRnc5cPFEIlvJH2O
8t2TxAV/pSyNcvygk+kcmiqTKESDO1ApE3nPiVTg/wGAqrBcGJ8qsyHhvzebi1SkMhpdIZ5HFi54
iAeukMJaIYyVqCHJBAgFo896B2Y/RH3NiC6hN1y5dAK0AG4QM+tApbgrgw6qVEEyk/IMdXEl5N7B
qSiQRahkzEwi6VBgx6sLiznO2yQl+2Exx2k4GWaJJys0lWGa3p1uPXUk4nqVSmYF+MhYamKc8S6n
xqZiDKOCkSRoeJfIfdEpgEbivoq/nd8oSzYmYYQXaTHVJQYUANWK668FZS8Eyc4bWdiN0zYULxtC
JJowUiKZ16jJxhfIrSYVStuq7fXPgb+kzjh37zB3JCs0ldCFxtOPCwVBb2hZHXNXlPRilt1XdUju
yvxOaW7ATqwy2BiAQZMRXWqGnokAPxieHITeMehqoyPw4PVPTePCsi5/j+BnraA3+s8vuQ+mJpvR
iDu9FMYx6vmRwHPb0xtvlku0TPOL9+dMvs30yZaPi7Lskxz/5fvpNRpYtu4dU+moZg/6cHQa7eH8
XllauSlLjFSmZdq6XN1xJm064RJWrhUC8JvBQzItuqCUHCNH0qTB5/OG50/C+zgnIUM9xE7j5B5P
J3I4ikvLZ34ra4uwsfFA/epB3s1MXoGe2KMGHjGdUd/tKqO3gTncpWLDjU+TX1Tv1NqyuxSEh3Mx
hMLC83dhd0qTa9aJI0n3+/Ekql/MMiCqMNet5tEKoi7ERvOe8n2ck/s1M2jr6pFxP4TRhYmyi4f+
noKSpAarb9TJC9wnbx9+blrHgZ/s0loKpDwaSSJCPdx3vrZKC8EWmnCVFDcasAsrHVkJHouwsEU4
KmGrvY5dad3G5fb8Nlqa4cn5p5abN3LADLuASUCRBfmwK8treq525w3NJblOj/+UdqH3AiOJSw5K
b1XbNu9Xnl/bKu1P4PwBj6AuOUSXcQeYid6g2N2GgXCnqoUtAGbLXZrPwKlI0p0v3ZdVv3BPznQb
jOHVn8v/Vts8WQ8QYHlpeSz/4N2bAmid6lIsDh0YukZu1mX3JZEQ9nPv82bpil7wV2+g8BPLsg7b
WZYxLVIiQIqc0ROoWnad6SunERE5vbCE9Of5pZh5RzFYdDXA6fEKmL6jzGrQAB5xpqX+qaMG0THg
8xbe8l+/7G/eT8qoCSxb0/yYkhiy7o8PGmNIDjLAlr7JDymP3Aw+HaOh8ZJqa+gku6y8tvpvutUd
zOLKldKtSJteQW3FAveSNbrtSXQ/JuHa8H+m3VULqrky6UkMZTztAblaj+RMGLrXg+BtRjG88wP5
hYKKzBCUc+8DmbjZsnAHQRtI9GUScZv5FUzaKk5/qDTphaV2YfKg1/1kW0Dak3mNPZTJZRobKIck
iAGoK9dxv2UugLdSAo/2UjrPaDzeWjFg7Kza52QdkqA8OOpLw0k//+nzPkaCulkZVc9gEP/oY1CI
7cy24WgLdOOFKbCvVlHovwL82KEJbER2nAOgpO3QpV1LFn6QB0L9ts6XkpizPubkQybBDTyrQRdV
bAazT9Y+2Q6vsjW4hGWa+s6PeQwhft1270OeeLOeenocCFhCyXTdUDHTYFXqEHDXYW2jmhjF9Au3
m/NGZ2/ik+FN4ppYcHVRavDlUmCSAgdbKVjAVpyFJ+d8pPFuZxrZZEpVSt34SPL7TRu4dg/IiHI9
u/Koa0dTj9cWjGx17NydH98MdHw8A3/O6jTE8RRFb9MOf4GIDKAGt+CZJGR2jcilgOJvpLyUPG58
L6ZDsLgqu9eo2CagpKzrDHxn1+hf9fqykp/Of9bCrnrLpp44TiPzdTPyWWsrE+jYWFuIINNvqgdL
zmw2NDgZ/iQEUtQiB6GGoYBUu0yPaBh8i8VkFQm5nfDAOz+sGdaBj7M9iXmkpIjKrGKZ0yq+6qFh
tHPlugaGHFdUpe9h87XgR0vV+lIJ9K+SW6wHKzlmAEkK6WurLei9zN4VZDjwgPyj/6IEOpSW7mas
fTFSr2nSJguWainz8/tuYvKmQyQn64uAu9ehh82MvyVA8Kr2JoKvuywX9vKSrYk7770MhvbRVkAi
S9JvLI228+bI5VQlD+cXcmnmJtvGdftSGlxMidT49YJeOf/beQvzUcvJ4ky3iju0eRNiojaGq4hw
SlO8nZI8dZa5lgFiKsB6da22XcMHVLEk8jR/AN/XbRIyo9wAV4vDRh2JXJL0mub1lc+z3AFAfX6g
82793dLkJmsr1LTd0RIwUOjUSjvJ21VjIl9/J5FJjMUfJnju8zb/zfX5bnTcSif+BUEwSGUNHlhB
Ydw4w062yp1mZrctPL/ZICBkD3ZN3gmmt47kN7Xh1KUJfoFHfmmSJzeaaCVD74/0YZICNV+z84Jy
OwhPlbewW+cvsffRTi6xkYlSMoBnH8aWe5cM8ADNhQJ2/fysLqzklDTaq90iqmuGowtgZlH8Tbyb
rv2Umg+9chVFnp1qiwu5ZHPiX8I0jnovZmiDspHbb1AkrVtLQoNr4JklgkHZGchuB7pOLUazff27
MHyJDJrGwu9o0tpxp9kanEs9yMnzkzFX8ONi/XPSrYk30lvEG8EFUjahVZ8aETNyEyX9SqSTPwSH
Lr7AOWsjmrJ3ja9q8/m8+YWtZU0clAE8S/RS5iXs5ZXcNWC3nyNYlpIl6qSFvTWt8jah0kjB+Lam
MZHkfUFFzLRF2DrOj0cep+uX6I9ChaoppNEQuv14YlNLKSNJEIxDVuaQM6Sbsa2lqmi7D79G+ZUk
u49DYRzN4iGAEYXXZg/wTRupwjN/W+WPBQCbtnkxQZYn5rCXXAq/f4HSHjbA92+cuOwIwnSnGDOy
aSuv0VkNFeexQYJvWHrSzl4/J4Ym3tkqPE1WEtyXbGgbLdRXblYtZGeWTEzcshFHpErRWj/QfAQD
Cjy88rfzSzq7c04GMfHBYmxacRIwCMl0L0t6OPLAOhb57Xkrs0/wEysTH6v2gus0tKkc+uQJiOu3
XPgOP+468C/iIqQlcym/vDSqia9Nci3rMp2YanCFTR09+XIOf/QSgfbs8X4flTatycpDVdE6TfwR
WKuYkNGzxG2j3Enej/PTN+tfTwxN/WtNFGB1LFLW9qts+NEGIpx30TpNtlL84it015ZLLc6zcdyJ
zYnnlJOur2WaOQ8pJASKUayGbqNJu069beNgc35888ulwpSsoHuoTh8abmfSE1VjS9E7CM6EVVK7
F4X/5e9ZmTgvq0a3zJA5TOMFbApUMbXHpn4+b0RZGsvE/fT0OsSDxtaDyl634wz2iLT5ISlXiezd
Ge1jqlyJZDwLhxKq7KiHtv5Jf1HHw1YUkA6FD6xNwm0cPROdr5rahWkr/6x116r1oPS70j0Oxb2g
Hk3l1qd+kPXeUcz2bXUfxLdtW15Ecvg3p20c8EmUhmKHNgQ109Zkzg6ttJ1KR7e6CKGY6bblVSa/
b4KJr9MrI5ayhk0wGC9BBw7IOiihEtA1KX1vAKM3antroCia6PWLmUjXjnbjEaya4U1H8VpP7oTo
/vxazp/v9y+a+EYly1JfGTPzZjg+EWEKp6mvBBVmghU/b2r+hL+bmjjIQpYCXxo44YZUwYMzcvkI
W1Ckw4DAoyjbNXgXhyvm71mduEm5RKO+Gq0mrgxRm3AfJE+O91TS6JCXY2fBTtSb1/M2l9Z5mqXO
DbGoQmt872qvjnDZDtBV6tCimXd+/1REX0hk0U58VPVopVXXufeTLKSZDPtCkjZWVB/Of87CcX3D
rZ3sbrh25Cww2XWO7+1oUdWqcOMpC0/8hY30FladGCms1EAziCH7EMq1kbLzCmM1aE911/yl4Zgg
JhTOEi2UHw9rN5CrbB3TOOjRreq6XyWyp0WpPJyftLdC869x4LuZyeUALR+SFbAIvzHrmDRBp268
HgLjW+cq+yG3KLTE+xYG3DFtNWQ1xKL+ZR6ypWJw4bF/rI3dKGcL5BtO8ldDQ86NBkDlZ5/di4g2
k3/u5C8dZJuSQRoMkH2VHdmrdgxCxutlu/Af285btfQ8BPSXNBGkvv01+NmFwGX2FkS7RFOQGQOq
PLniS1n0c3cMeH0LkL8erA2zpI2kuJRobe6z4K8cyBNzk+XT3Y62g9EHpvh6p3PXmqdeuRkPB+vW
c58E/bESfp5fy9Gz/LKUJyYnS+lHbhfFBiNMTXjGXME2vUu98Hck/p3soeqXPN1sSKvJkm5JoKQU
deLmBa9TOnN8kenodUjaXQDr4fkRzT/60MUR0WtG8/WtTnZy3BQYAumI4wVg+GD3h4Mv7Alsa+eY
h7eBTrcUGKgcZish7shQLRQeZ8/6u/GpQ4kdNaX/nvH1iI4HVNdaR6eqRrtIsoQ6nM9Xn9iarF2W
WG4vSviVKvEvBu2TqOYAo36o0IZl/S7lA4pOhtlAWNims6fixK7y0cvE+uDTGcIY/ey2c+5o2kVh
4YY23soR1ucXc9Y/n5iahFOyWEex2GJK4MA5Sb0RvV0tLOnTz8GkLURQ/tgyb5RNH7YMNCDBmJwZ
mjDdwKCJkOG33LD2RXNpwPyXNbeDAXCwUl6Hlli7447wlsoc8wkxffTbFEqxOD3+TZbmuc96qil6
Tj9VoJ6JepMoVzTsy+kxj0MqpK+121Ouvq8ciwb+pT01u31PPmGypQpwkmEFrc7Bo9WyHfxVZ8CM
CNeP3ncLS7tkarK01OLN0MxxdlUP63t3l6hfo3SXNs3m/BZasjNusZO1raJw6FoZO/Sg2BkMD6b4
U4d/06JIdt7S+MW/+NKTyRu/5MRSYBoF4xndd1WsuuDBcB/PG5jPR59YmISkA8IxATJolGQcKMZp
GauDlASLb1dUz0uL/TLUa7l8NKjxDs1fyZSeGJ8EqU0qqmUyVrWNtFzpPGJ8Kp5A+/pkgad41r+8
GzImt64VtEOBcAMh4oB+iGWtpZzQoU3XhgSlgLswrFkXc2JtcuqyVuiHZNwfaXwhcS1ExRUEngtb
Y2ETGpNzpbe9r0sVc2fSzuJLX4rkaI3sMzD8nt8iS4Ymu93zUaRJHXZI6JQrIdbszr12exo0kyVA
z8JuNya7PZOlodfH1JEWfeok1dZo1z0/ltl9YFFcF1GoUozppNEJ2htywspY0dfcpTBRlyuv4U63
LrP+L4HnToxN3JHqKbJejLm2CvhTDGFzKIPXWRIxmF2eEyuT5SkyEc2LsdpnubAkuXQlxpe99SIu
VleWDE1WJ9LjrO9C5i4U7xQdhUpt19IqUXvfzq/R7Ok5GdDEIwVlpcPawoBIQduD469gzLVjoVif
NzN/N57YmTgfV5K7ymB3HxI6snOFVrgEbofdoNUruXjKkB8vcwXQw3dNgcUWodRIpO4RL0Q+S7M6
eTGHIfRU0hgtD+Z3vwtWIpxIyk6q/ooDfB/stCbcprD9a2+VsexZouU2RCo1iYGRZF/Q9Porb8YT
YxP/Z7RxmAQ1M+sWn+tssGnBtKP80/n1W5i4KSNHpPiSEpQ4i7wcycn1XUnhhwYWu1rE18/oSJBJ
OhnQ5CT7rhyIgzWeZO8TNwmVaKj2Bh+V7fghSvyN5X4yIFPUUpocFGffOJ9KKkMUxFsCLh3CpjBs
tqp7NOt4Q10LLvonp0PMHoYwURdXcW+tPQmpkPLe4rY9P0/zUBBgAIqO/B9yNZO7LzFi4F7huMMy
wCdmvSke0RbYFV51ENV0Kyf92ivgSM6o7tGAXyp0kz6a5o2aHUpHpFnR4Ki7u/NfNc7YNLCRRFGG
c05TRHXKpMtoaWNTHR6JrrtNdG2TLmquz/kRSTUVntmmbujTZLpei56pjiWCJgxWEoP1VMAJC4mY
N62FXwZiaGOSeVRumlL6mW0pFXlKfkQt4dhIX+Q2Wg/KnQYcrshoF9CVhky+dS9LD6n1TJ3qJoUo
3k+VnduIe7977eNLKXwq4NxQSAYiiiHRFBuQ5AXBGMr3Elpa8MNlYQ8FmHxhQR1XB2PIKb222k3t
3dJvY8X7YmDPuYKx9eCTS01IcH1ymIW/UD6auz+lP0dL9+HHeLS22Mhty2j97j73aLFCXbPbuPKt
WL+e3yCzq3diaeJDpKHRxdjRjYMMxf1Q/szrL6W84EJmeHNlRDH/WDzSnh+Ho8hKoMlIVx1CO7Xb
jWCLG9hVtuEeXgU3uTD2EhJLtwnKSsbF8NkfI/y7ZqdfVtfxjbtwTmVxfOT++60E1/7Hr4l5AGvN
wOQaqHdQVw4uoVSx3TQFvYjiWZD4nxO1e+n0EN4xcVM4+m0fWCXE0caq1vpN1T8Aal/XjQxtTamu
Ux2tHXRW+9ZY+3QGBZn1nJTtazNctyEqDrW40oQn0Xo1YYsrYe4ShvJCGy6KUNvWiHZb0PkIggil
T//cUQIOO+GmVuFylC9LivBaKz8XirjjgbAqU0gGq/TBLSGRS+VV777U6lNFN7qffeJBT2+hKB9d
qYZO7tEb4k1WPudIVhrVneteRdanQbsVtavOizewminhHfBtybxX3B+yTI3S+pkTnTmGuklMOGuq
+9gqL33RvfCgLHNFOJaFjRzcGhVvlL456Hr4TfUwiQ6A8SyHn1rxUgcfIWbGWnLg8HisK3qDfWPb
hzelswk6WtCFgf6fGCSMeVH5wpVlGnYGorvwbvrgR6a4yNnmm6zgUZR6t0r1GKvyqwzTDNgIwJjf
/J66tNfZI1TTVA9d8BRBH5Y9uDlkeXDK0EcBycq3ukfCo1Ivyu4GIjyu4RtzSK4sH4JNL9lp7Z3G
BtSFWzO47CDe0CoogJTnLGcfhFdiqSOueRQiGqv5DYlIpQILnBTJjaDvBjYNH4XahLiSwu918GXU
/yu0oyJ5qwwAqXpr5XCFlO06lOStln1WwkPaNxATNcB14WDsED5UQtYbPiPtGCtHzf2ixZeRfluI
6o2jWLeS8aLBSKwYD4rzmmrESBQPae8E3HjIaggvBidSoRggrwr1RideKwONFKXz6ovbuj5YZWIL
yn1tLmF+ZzN0pyd5ckOHta7oqYG7SJGSUR8r21/5NMD5+3T7ALpz2y88JObuLwWxZQPuWVmRxYk9
R7R6N5SJPugwIyf2Vew+n/d/xpKF0UGePv0NoTEGCwteooi20vwohOEILeRKjZy1Qc9d4lxBgmcw
t7m1S6vbLAntRkLzCEl32jdxEas6/smxqKh7+Z91v1rnoEZa1TtklWXTOWE7SnqMa/Loqp1W3bY0
HlUjvSu1PfTdVXhMgUz1ZrNqpCcBMthItzgIoWgn8mPoCXZUVhulz1BKuK7UBvbaG+RxKJ9dDSK6
kx3w1gT25L2OsIZp3iXVPWxZiNqQXA+pSwYEI9aTXEsbzXjxhWNlvSpwiSZ+AOqOdyzRXGN9T5Sn
lJjOkP2FrOrS9E5eM4afO101VsBhKN1ltG+Y/lLma+6yRNvcgE7WhGT1TTrpZAVLNVEcbaxz+j/1
7JjcDMG+cLfO/fmNMhucnpqZbMUEZI2puoRSg6n+FMrhDqpaJb8wAsKH8Ap1IBHW6lvNuVEbLjjB
3Wh9gDYiV5shHYE8C423MaHQ9RG+sHLxU0wYolEm7XAbbqp8hu6ZpCEBbwyPUCNtzn/+7DPs9PMn
CwFZrF62A7PU9nuSoh2+DHLXqoRCOLVV5AI059tI0VMOXNFw9IQBtK/Dj7ev+O8PyuHlm1L89xRo
Kk391eSX//uYxvznf8a/8+ef+d+Pv+Sv/P4j16jpfvjFJqn8qr+rX4v+/rWso+oPWfrxT/5/f/O/
SMLyUx777PWfv2VpWb1Eq/TH62+///vDj3/+Ru+yrMLIZ0i6pKimJWmECf99auz3P3x8ifkh9Dkr
PGz/9XP/7d9/fSmrf/4mWMY/RmJqzZRkFC1l/ue3/2pf//gtC3Jsum0gaZBprmCXJWlRef/8TTb+
IdGZYqHuht6LbGr8rTKt335L/4dmQZtnjVV4GfIZ+bc/vvT2X5HPvxbBfU1///Wpuvvo8SbxkQGA
E+Jsev1HEN5Hj9hlxgDnD0IsYxUmQyQ1lSrkl5ZyREtmJnkBsTLCrs9C/QAE90FMjZvK/RGLTyer
MDOW8YecG8vk2V9KcSPGLkYqKV/53UVVP3lVvi/Tz311CHlynTe3MKZpDUnKO9/xBMxFAcR/VbIS
aSGppCX+mfGrz4xqWpbmFeZ1zbhCmUPkuBoM2wM96K+JozJeRX9zUJN4uVahbS7ESD+EpbzKRrw0
5LSocP69qZu4V9mDAtAHjHcoMvd7Jff3WedvnKbenjczV3o73d3TgtHgq0JVFtiBNWFlZVAYUgVv
qSgE1kMXJesw/87zi7a6hYtQmt0blmlR2TRlhaP88VglhYvkfCdoQC5p2VLa/TDI694H71kYw2Xm
IbBF6zwdaM+e1ELoGh6bsvsetOaFk2gXsiPdnp+JcUJ/2UQn3zM5f1KURRVVHP1Qp5QhrKS5dOJ6
f97G3Jg1ZNTRBZUtGPkniypEsGMKg6Vx1J7dAqHcql9pmbiwpjMBAB1771bGrzgJAKIUeH2eO1ih
OzV3H7uWbrhiU2dQQfn10jrOzduptclFqlMa1gUDa3FCJIXyknzfmsCM5EOcfhKFdCWjf9ZARZGq
e7lC/7RFTa7bnJ/YuXqSoaFNT+cJiBFxvAxOx1wUSePHpaYd0vK7FSvrKjOPZZYQ630PkucurMCo
ffJpIRWWUpyzJ+jU9MQfNBLwaDPWNYhggj2Q6E0kmytThiaiVZp9I9Itq+n648DLEALV1fmBj7M7
3bWnxic7ShQAqHCGtYPbfGoRnIuCO4/qoCAt7KnZnasoiiZbMhqn5uS0On0PtMqUGGR/LJy7MNBg
U48WErhzflw7MTI5go6v5KmTM5g2elKicJeXNBgfdWsvZR0x2S5lJ52fvvlhMR6UtNGInbIRddAr
Cyq7m6o8osXSQaHntATFf97K/BYhEfqHmUlWqQHWE3oZBIT0fHrpV1WOEFT8LNXeyneVnQURcGiR
uC3qhWMxuztO7E5ORVDFrZ6AFTgkCIP29U2gR2vB/KIG+cI2nAunyai+j3ByCLpYcEIxxZJapDtX
Np4cGfa1TL3kYb4t+6DeWMbYrBwLWzHy16YU7X00UXNN3vmofp6f71mXdPIxk0NBdz4dnOGgHQYH
eJYl3Umu8fz3TIwb68THynpTuSpUWYeu7F4sr34aPH/hyM2fhvcpHRf3xEToRkGoWmwazXopdfB2
+rNcfNVHitXwaDpIW2cLFmdPwyjFAoCZrKQ+mbcqJJISi44rOf5Zyfc0nNDvsHDGl2xMRtWWTunS
TKHBLB2tHMG8CAIZVYmmWjp0c6GudjKYicfKYaszKcBrkAXe6+1zkIS7Vvs+eNGqMi978a9Ehafm
Jr7LV5C79sa5izU4mJ1XNRZJ9YULnmR2Z58MatwzJ3vCkrxSS0ysVJV35WkGWvA5hNLn9/a4BL/c
Ke9GpqgFIqFeq/tGOzj9jdA6h1QY4PRQ9jEKFectLQznl7p4E2Tg6LGkki3QGihrzLHp57yR2R2H
Dwf5CIOk/ta3fzJnTRFFhZdW2iGIVJp2nlO6H9vi6byReRd/YmWy/iiDZWqNktPBlO9MdEqjQdqa
bnotZE+++90o0hfR/VpLL+fNzi0Vh1WEqt0iiHgLi07GliFhIkfjtVxD+wPuwC6qB97v0KouyW/N
zeKppclVkoemWUgVllwftmQggEZDW37//T8fjyGamjlWRxRNm3gg1YlKOC44tBbkRljYlNzLYoBy
dnt33tLceMg1UFrU6V9Qp7RsVpCg3SJzYTn5t57mV4tqu28tkATO7W8U6GWSEOi6mdNCTx4p+SCF
DMdB1U1IolVL/vz8OOZNIMhOrs8EJDqO82QHmL0lle54S+TsALEOVhWx7nkTc+8JE4LMP0xMXLYZ
+5IlCDgd0TlWSCpmkPYhloDKOA0uvrFweS9Zm/htLWu0BDly7UAZELaiz2Z9p7X3HoDzWt+dH9js
HjgZ2OTM6jSt0kLD3OldvxNl7ZPT/mzjYX3eytw9fjp9E5/t5UXuqB5OTpTrV6spyoNYOXsRISi7
bBBssiIL0YIhWhVNvj9vemGAU/gF4iu+3gSYThHXqsFZerAxgxBbWLJ5M+QEKUTL/PekPKs4kqEG
Ir6v4C6StGJdUNivB2vBzJyzM5V3M5MoWpQHM5JMHLmkD7uC6k9OAXgssvcLx3Zc9+kFeGpo4uvM
LgkkI8IQ9G4rNf/ZSPJlHnvrNEVWBgr1fonZZ3bPj7TGIiojFiP8eIiD1mq0NsNgjNyC0bd7BNxD
99IP3BEx+Pn8plgyNjnOklBXRt+Mm6JBjo2afqL2F537IEIxOKqR/T1rk+OclXoRaNp4xfvXTvap
TF5S4aJvZFsVvpy3NLs9TiZxcpp9R/djiKI4zdV9JSBGFyMxL9+L+hIX9azLPTE0OdC5o8Q0x+HV
q0I+Io21NyRxKQab3YLvNn5pLgoax4AEjy3YP+i++6iH5QaYzTY32q3W3EjBEtxyYVDTVG2qKFWS
J8ye3GY/QW3de9nioGb9xMmgJucqpRsuFhVsiJm7dqvqBYQ2ig7KwgafTQZRE/jjOE2Jsjq47oxa
4zi56l2YkKkwr/Ua0trgPvC9tZtmtmG124BOehTtFnbh/BjH1xNyQQQYk6OsNz2aJGqhUT/N7Mz0
V0JxjOH/PL/X57fHu5XJGXYGs49ML8dKLW/DAoRR3FyA/9Gl/KLQr1THX7jEloY1OcaIksRhrGDQ
T9s7sVHWgaDQALXU7zy/C9/HNTnDNLwA3ohGM4OzTgLhSkyXGNyXRjI5vXJhiaUSprzcpW6XONm3
yKl2qreEE1xYoSl9RWj5Wew47ANRc2k+yGpKiIi5hCkdNFQQDrAP37dhs0TSN+/c/5zAKSu1iRi5
1owTKAgXxv9xd13LjePa9ot4CgQJhldmBcuyLMvhheUI5gTmr7+LPfdcu9Uuq2bu21S5ejzdljcB
bmzsuBaQAsp5P8VgXoDO5/Wl8ZkLb+sclKLr+2SqGqxxHkbw2Sj2pIrVz4p+4W2dI08k4zRLY1fB
LEUUk3GJDQ4aMC9eaFO9JGVZ6BcnekDCqqwNSJGmPeDn7RLpTaNWL6TKL72b5Sm+SOk5B+iOtEjJ
E8w63CSUgTQzKPLnKvr4edu+DUcR2/zXDJlnBkKIeZ41YFEB0R5D1TXaLnfowLET+QnowwA2exoz
t5/0v9+nB/h5UwUlyMINop6tcE6JSucRt5ZJP9I4tZnWW8rSVTEdaXUprv/+hH0KO18imIp4PGGJ
cns7FOsR3e4z7REBK5a5tIpdkve9tn/KOzOBBjVBjoUaw6oFbVjVdrYyPv781pYn/sPv/Ny+89ZR
gw0DH2soSALutibvgEIXV0EIikOLxk3v/SxtMXR/SGMLZ4iKcBtII7+ro5glgHJMGW7J9LYLK4vW
z2MKwKR8j5mORtuNlyYKv9X/LwLPrv+Kp5Uo+hzRMIbBewamr7D2ZHEaptkV4OX8eXnfqscXacrv
yysjhu62GnaekXeerzISBkOBgbcMtVp0qmDc6Gd5l7bzTPdJX8hxMYNplgzAZyW3NJPXoX4nStNS
K1RuDyp6YH4W+b2j82WNZ0cArBViqjnWKGY50JRq1aGBRojBNYy3Nkxk0MB0N2UFVlaZuh0wKX6W
vyzpJw06OxEsSngzt9AgcMPcRAV4csummEDZ3Fy4BX55bD9JOvMLjEUQ4mjkuWQ0u7di9HKAy1V1
DOY4PvktLoceNO1og5/Bfg1UTd6DU8vMY28heevgDsFZc9FaBFLW2ZMzTbdQ6XJmqm+nMlqX4NaV
1PCYA8LuwqNf2qNFbb4YfUXWslktsEdF9zAxxR5Bk6aAu/vnN/HrHvxhg8677TtORDEq0ISQTs5Y
RKu8UYOWKndSb3qippYA31/X66hJstfUJDaycOBq0iW3ikGxKGBrSi4aK6TZtczQO252V0yq3aaT
eNBTnFcFadNZsKcu73cY3At4GQVUUVyzkLaJIUCv/jibJv6TYZJdDUBT5YZl5ONYIMi8ybq3HlOf
cQMU/DbekngOtAREluB9qPW9JrLrIdN91EivZDTE9VJ2X2SanYL/NgN6dFsAhKk23IWxrYu5o9PU
DRugWOag1U1e9A70K1W8Bzcn+OIN18xTd+4JCKTRTdDy9BoUwkHWFXavixXvigfVlJ4j0Rz7VAvU
OixB9a7t0VesErTjyhhnY7Ps9mW/06rqlIpun7fcq1LTm3r9fS4UW+EiyEWxmhDS/vwmL+jLOYsT
JsgafepgRpYjXQsGtsRxLWnsglpesI6/0F++qGXRV7lq1hAjTRS0NeUqkyM0VlR2KscAxULv6gyU
g5+X9u319mmtlDNrZUCXQoBkI0AXAFJIGyCgKHdAF94sR/CfiNIwlo/hY7SinV01M8OJRpM27EV/
l4KR2qi8EfhMg3pBzvfb+Cnn7JLJBm6yVP7fBJuh3pT1XTTcmcNbmlZ2XxDn52V9rxyf4s78VCNV
5HausawsJm6tARi/oKtKuvSiLolZ/v2LcsRcLUJZgacT6W8mne0mbu2BX0pxLJbvT5P1uZgzdZhT
NW7UFtmAXL6ZZ9mKp3WRhJYAWAbAgDg7iH+AUKobS2cgAd8TUuVn6wICdZHQcoku48KWaoyhDZdI
Er7fuk8RZ4simTH2PYULx0CqWcxIycsnLt//rAbfeqJf1nF2745qramCQEgr75ryNF6C6bq0iLPb
NkZrkmyY+P290rgm+Oa1+gZ93N7Pq7gg5bz3otL7JI1CSJmju1HdMsQJPH78Wcay3X/q2P+9jnMg
AphsEpYdNJm0aPa+RRO6S/jWGF5/FnPhhZzDpPfFRKk8QrEWz5Y21/Ch/38Czg5+jIbkOimwV8l8
Ow+vSz/TzwK+N2SfG3WmUnIL+jFFRjBVLBQUeutwY3Rk/loB9zAmj3J/IRa+9GLOVEzWxkwaE8gb
eHIdVeE1/ZXsGVZJpfj/YGngOESVj6B99xeK8hdrVhggbo9ziNJxucepZGfwePrGgGui2mGoPsFX
vJBPWHbrD7X7IvJsNxuNaHnDkYBMR2NNMdNSYW6JbrIIpJzk5eflfbuTX2Sd7WTXN1ol6VheThNb
RxBMtX2RYLymYhcO7PeSENYDzZYiaDy7VHUMYpO5XFyTdqtNa6MJbdHeD9KlksG3hkEH7QCqZiAY
PTfTRiHQC60vUY2oHNF6MU89E3zNP+/bJSnLar+oRTMLQ6lTnNlJF/bII0frC7i9l5jovt20L4s5
U4V4rHJZGXBySSx7Td1czyUwHKtwfIjBHf7zkr49xF9knamCyEHMDO5AVHZyMMDKt1rx3BuDk7et
N2vCmWXh/CzwwuLOTfiosLrWS7wpTZwAsWjp6T6Kngfl7mcx33oKOq5sMESgtfOccsNsm1DOzRRJ
QH7Vo5VMV2NHhHep2VkGKMc6HcQr9PZnmd+rx6fMM4ubYUJzNEvI7DDKGM7XiqTcGiBL/lnKtxfH
l5UtT/FFCSsm+q4TeGNIV/mtOsI+TOqlTqhLSznTdMBvjUarIQQdR8WZCFsDFutOUwrv57VcEnOm
6SM1lAplCYQUQ+JxUbsq4wGttAtbdkEZziNdoeRCbyu8mKSpQLbO59wapzZoU3BnZEbsjmq+BlGN
14lL+DvfTfuhhRPGj1KGOdo/5gyg6RJvoO4zUdZ0HO+6nALPPEzuaSQCJD+tVO/8fA4RVOcrpqMj
I+zaC4f8O5UB5Bg65pFMBTfK2dtsMw1gczTGIae12+VTZSnaRXaM7yyJCSRvFbMzYHg+p7SOIiFh
rDtBIlcCfyBr3ToWdkUym5BbzCda0cX643em5KvEs/NWMNYWacbRxxJTq0UnU9WW/hR6IruUGPxe
0uI+60iPE3aW9+R4T5U2mOoqRuOFBoj4DmOJYTfZfX9hSv+7E2GyT0lnF2bLR2St0PyxCpFXxfhv
ngmH/qMhG1PDhWwCbGDpcfvdhoh07JuQMHU1JclqVIClytFZAszLn4/3t3r3Kea8oFXTKOw7ZHZA
K1mM+0gxwVu/5M1+lvLty/ki5ezlTMUg4QuTzCCrXkvJjKmhp0l7xTX9/5Nz9mpGKudjtdThornY
5O1biIYB5MN9OUku7Nu3Rwm0n+DrM8FvdA5pzkU/d+qkqCvkjJB9ruyOv5HqcTK7YFBeSkxE/Lyy
xcye+Z4GAQ4icAmpDi6WM/sActiOlU2jrorqqGhvg1Q7dCrssFuati74ud8oOGQxzFvAGhm4n39X
PXMegZ/OW+gEJkwl1l6zUAbk0HxBKVBK+WNRvw8fngmKIkluSA0t0FlWH2g/NZjplSUkPNGMw8Ao
X6x0je9jDjARzbgvRJ4CmyDCoHDPwR5lFC9j0jpxTYMmrDZAoHlC/8+EBABgRmxjKl6MaD6CI+ZN
Ndl1AhhNoBySQKnVCkSziTXr+YfSzJELlFmgwSegHAXoS1o6GtNusAlrxZgxka8eCjIBbkkJTIk4
0hQGuqq5vR4HIcB1jGlwSiY7SjdjCj6zC7WwU7yZBo1ShSa/SlT2MuAqZErldBV6VFt2QyPQEYaY
MEsBXVBuRSRsHgPwOe+vW6l0pvCh06QtcnZ71gIgUQLlbSTUlaQpFgVuAAkBt4lALk7zAlSDOrD7
F+Jqxaq016ZUvIIaL+A+8qRGtpUBRUkNPZ0jKmd63Tnt2HmqUV7NUeswYd5J1WDnmIbNFOBo47iI
yAxquXanbvY7eXA0tXZIJtl1DbdMbjdl0V7nebnjJrCfZ8Opm8wfgc8r9MLpl27L0nDUHngP0oj+
b8XmUuqoWeqqKXEXyqmKdJ6S3ElmabUqUCJS2aXhIdPBXtNQADx0ngzMfWVQKoDu6n4cThaZMzhq
/VYZsxNwdcDDCq5tvD8Ujd08lB05ApQDckxAfl6FQ2M1ykMVPzfxvK1o5RGkBhJAXygmWILM3jGy
GSj/Ct9Cf7ycAZhZRCsZkUKvMTD5Di7tkI4Gtwf6CQKAGQbTOFhJlgHyVTqCCWSU0CmbDn4WtVtM
K/i8oVZeTAHcSpAft2tAmthZ210jbnW1kTmAn4TsMhAZwBDmGczOrWeS5lZiHBgOPWhSy/hdn7t1
2nZAZ8E7M9LZzSbmYm7NilXhkJhYI6Bk0dboTP3gcLUJzJk5DBDcLBN20mQrUuT+4qZUKQJ9TbLV
ZFhlQneHlN5yqjlSDn6y3MCoGHgtpuKAsgCGoSVuA9fMGjiS4wNgSjBE7Mmoo8ABYzYTxRE2Yq+U
aEYx3scsPTZjeEfS2KVgeqkY4DVMI1AB1EDr1parwk/K1tFVzEk1cgAX2E7i5Gpg0lEfVYeb9UOd
MldjLzPqn2lKPQoEy4zEVj/UQSwMMG3MKCyPHiPPgo9OVA4e2kZBv0sBE6ZtMv1jVJ9mvMM+ZE7Z
vmlR9aHK3JUjHfopHKPUvDgktqBiAZBw01nyZ5IfEsKQFojuq0g78Zg5TfWgdQA5n/lz1uQ7MmWB
xlU8zhsFvjKf9fupjx/yYvCAKmRzo1IARbFAXAvFH2TVwdl3dJTERqpcVVPiSonqoQvK12qxVaLB
VgvhwTpbEZfsOBwBNSy8TAePcF9sVAIAaVaEuyQtb5kBJE9ZoDtLd5Q89ahqBiEYwOsJWp/dpzi4
mTL7IIr3DeNl6atKSlRVoRsC7BnVcAfG68IGc8n10idcGNSLTN2S0C8si6sJOMBSE7l6OWPgg1s0
TU5tAlMjt5UVooCWdADcKUcnzAavIsLK+341GuB+pcpbglnbhvfruH3LC+6kUwvktOY6oo8Kurxk
rro5S0B5Hd0bLSSnDFgnT3Aw1114a4D9lGuSNfZb5J2cJITlmRHzy6EHBQoiUlvDKN5kAEUkOaqZ
aZfg1euHAfps0vch724EmDdjpfQm1nhRgekildtT2vmjontthGfJZkDURVclKMjURvI43MvI7EOo
VecgH3iTjGnAwN6rMOHzNnYiLCspI3dcbGEhTn0IyN1kApI40YHnBAry4UAzRJx1b6O1ZkvGwTXB
aFEa3DOA92z0EnC3NEdBYFLM8m3eJW5jHEI1uaF4mTTNgo6lviIi2zBDWEHJKeZ2jZsCFGmdzere
Amrao9alwTB0p5IAhUNW7nJYXX0552i8cAYwJSRAip878FCTHDzYs0NqcNjh2pvNEkgumtVMxA6H
rnDmOH7JtN6NmnbXo6EVkJTw3/NbHEvH7FRfYWOA4Ulb62pfBVlZJRW1XTeVPbWFU6qvUf42SboD
MgCghqEshsmjBY6x10kgifQY1+qj0XMU/TgAyTonRt0tp7DZLchIlRaWDadbFA9KUbnqmGEStbdq
IN6gdG3NReYlwI3Ix/q9m+m6yMrbSrrLmFh1Xe8oLPd79Y3y+LZWqDtlmhMD0kKMMUBgIgdkR0Cy
AeJKA5pXzCphatHGq3U73IBFjkxvpL1MkSZbct37HQWWEthTJMxI6K/Aidtm/ImVuHrEDe26lWRy
J4oiV+ba24JMU8QvvWnu82HBS8sdxsJ11r2ak3BgnrcNsIPGkT/HfHbhnMQobEIDSLRB4zBaNs2t
0ORNgzdUYyodLTGWnEoOK+8nDFjL08s4gLyeDXdJ2RGLKFdJrHo1rkEjVla4Xt0a7oSSvbOxtwlY
jipV8rpkPGH656HBa877zBvI5Jo9iKYV1Laj/qaOYLAelKa6zhJiTYDfxd6ImyIfDSRJJD9UYMLb
5jiG1QS8FvGSYxh2yNEOjrFrjONZhT5gROFFSfBqas2bJg0oP601tbEXtRjrLYAopqjA35Smncp6
tJND10HTGc/pE3j/7gAyB2BLNHWqaGxPIwCOdVENTBXJabtk00iZpcMCoREF2ooZ/VB3Bhn8UeG4
hyeCCx9pj6oxraJvPY0AtySffMoGrwWUnQEjB2RTsCXCgxbcl3TZmbTQQmv9dVY9NPqzWUuW2qtO
KOQ7DAkDUGQOWDOsswogm9JL3CeblEgfeSzcBJeaXchSYMrZXSbJk01B52prXHOZWbzrkbAYj+y+
rP16Ml0mdYB7mq+bebZILPkkZLYOsKQimm50tBsBWckbh9o1itux7RHlgbsokzEj0e/UuHJ6E+am
jsC+OLiYRV6CW+Bb2VJfLWoa9BlGpVugzEg6v0IawxZz7PAQBT4AYWlp+QtlahagychCT9PvenKv
jcLhw12LXvQG2V5pYi8DgKSa+WUU94JJfl5pKwGcRWGCEby9qYFOQOc9LypfHsWqz+ZD05gTwINB
Q2Cqmzk7tGaFwD7fDJH5CLCLUw9KD6ILYZHwpRWmRTvJGYzck9tm3ctwqYSxKQBPYc7hdQtUhzkZ
LTN+hJPga6O6yXGnF1z4aMJ2uqLapuZ0JVLuzXNqmWaL4mXja0m4TcHqPdMYliDyGvC5qlC90ej2
U6pdgUZixRPM/4TqnsLxruMcROc3Q1946bCNtMKaqxz6KEmA/Mmtqih3mgE4aTLUdhnJBm7cFFF9
CnpJlUqwmobhdWX8FrNsClqJe2we1qypcycth9gyTOWGtERbTUber9QZr0iZ0pd2SBSYGfmxlrV1
xrVNnxJUqUj30erVTdIZ99ok3aakiU0H1N4AtxgyoA/peo3e34iQK7Tmin0xJJHLKp5t4QLrM9pX
itBupYwC+QxdtJWeHeRxfCqVOWhVkd9FgNUB1lURrVXFTNADRphpD30o4WoALh/MdFtUhrnNSPUP
5rxVBI4Mk14KEE8w7/l7RKdrYVlHpQEwxsxnoR22dvZXMPevxbwBVgNQX5BaYfoSlv6EecOWAZtz
zJuzz39i3mDQA9A0yOIpGD1faI//i3lj/Ad/KQPJgBjIMsoUUfd/MW+0/2DGD/k4HRlIBT/zFfIG
yXEZ+BWYaUOWnBh/B/JG+y7e/vLgf3Sh8GHqePurPUTWKitJQj9XRxBcTFMKZKxJgNwdWlunBU5v
E1uzMuYOQTbyWUsUBFyS2c6O9CsAkgr9odG07pqVV4YgTkfSoM6ycpOqSuW2PNoske1cao8JVTAJ
zNDLk1SupgDbS0RFdlXEgLJLgAIwJyUAA2Mtj2xzTFcIcopDVxPqGywtbT6mD4CasMuwQHOX6XZU
PRW6uSkY1Z26Mg0AnZZVp1vjTKa3sQJyIYn74b3qiQyvXQG2QFIa1VMsS6tkktFfEaIxSkFcavLc
TnKJ2ZLc0i16nrttX5fKNZidrzMVNw+g/cO7pl9gxor6vWiqkPtwAW2CCP+XRv1rD48pI80qY/aR
gCPjwuFZoOjOD8/Z5/97eIz/UB2wMcuJNMHet6jv5+FRIcrQDTDHoEq55PA/Dw8ArAjOBuhPQFFr
wLZ9AkahqkSWdBnydMCl/TuHh/2Z8VNVEzTasoy8GNMXOV+LOnyQBjanuMTbYUY4pxT54PKGAMce
LvSgqGI7jYqJyB3VHwvoBzHCqGSlt9FGyhGcIYqscA335WoAUughykbknarON4HhSBYm0QK04aB8
H9JDEqqvoMmUXiJc5mSOtBVRetfoS4TvIX9lorvVtVK7UqiaWQjZk8OcZtNpkGWUiYEHgRO4M6Ni
TUZApZjiCPTp66SF19EeeTJ7qOrVjXEqyltgRiFC0mW7oN1VNxq2iOP9zNDLKMMFHMizUmaOosJH
b4M5Lor/nTT4t+o9U5HGpxTMRdBRJGh/vDQITP+Z3p9//lPvcZ4AvkYVoOvhloZyf+r9ottUM1T8
8RdXzKfeU/Q74WpQ9L/w1b7qvYy7hJkaINbwwCgm/R2gtF/Dxr/nntUvj66dYzp1kVSwgaA/jV4V
r9GWf2iZK3dWGcEqu9EKA1eZAsJMn+S+Grr9w2SHVxPg/27b+mZ+kOhpfqjIXulsTfala8DAWqpN
10vOEUF+4WKQRp535CMzffLRnaI9QF33E5JJuS0kl4XP/IDgM46u9MlrcKVY4eTC+JOPRgTNdsid
/DndFb0VHQ1QLqGJQV6JgziALxJg4YWDPxXVhvtnyw51U0D/WQP4EBsQrF7rud3ClWyAYoSIIlvB
fQeB3aPZBlJv8Q1mvZq9yXdpHnRykAZN7NSHZp82tt7Dx91z+hQHUdoh02HP8k4c+vQAz1fegkoW
ESm+5XmQ7iQD8VW7QgWz0NzWxOTGkrv0EeUroVUDvxtSxiP+g0cz4itQOHfZCr+ybx7B7Balz9N0
l0UvNYbzLQH0Ue4NwpIdUtwbIJY2HCTjCK+Rvb3TxdVSSPcQTBAXn+24R92sCMAEVWzM2eIymoKR
cHRyjqzfYwTKiup2abA+4A+g7ZbxJnmRiZ3aDf49DPAn2aeDbdqY+AC5c+IgE2cnpUM7TPvBQmy0
LgD2ZrhFCoerTlIE+EUSxjbETipd9ObKB7JvkW/dV1MQ25mlUlsR6N6FyOglVBwQAKsYY/HC7UwD
Zm5A3lgzOwFqZJxjL/1Yd6tA2c0ADHJMoAwHgMLVj2F2AKqfjWwj192oui+LbdwSC/IUYmNV+Jxt
OMMj2evC0o7cr4L5kEpWCRDcwgHvq7w8iFFYwAhlqSW9k1vpvQgUZBY1hx71u9nXtstzWroNIhHx
mG3Eo27ng9U3trbNdCtRnobBV4/GtslX2IFEPyYvCnnGFunuyMFy6xPJx//hT624U5FFD4mHf8BX
Gb1yZffXv8mHEVMMoU2iE0FiGenvDGvHS8I/462F0R7bYRyx0jRx8Doq3VLFVYwMdXqogYqXImGd
5UAuTKKVbu5oGySlq4Yo1+zqfm3kNjOcuHOV51m+7vgeTOf9lncuAvlRvkb/F0OeiW45Lh6flT4g
ASxVBQe7V791b0gUGbhzkKY2X7vYaUAXaQGESx+dYcVOjSVjk72MX6uRn9UbPNNwxK+RkM2CULn0
+x3XTuZ0J/b4TcuvTghStchZl36ELFbuIcdsIwWG6qktrXthNRZ7hozR2OADmQH4V2xEkgdE3uHv
ErQEyAHdMs3DFhj9A6TwfDuFfnvARNL8nOrvId/R0Bp9ZvezFZJ1ZDx364K7WrPFt/ItU1wyujkN
eLOJQzvvU4cr10BURzq4Zmuzc1nhGdj9+2ywpRg+qwtw63J6kYd1/FJu0EyUqj47grcOP8hfiO7h
a6N0gYrTrpiHJHHxyYEG4EFQdQ/haFTnXomEbLdKi4Ad9QEJiBfliAAbnDh0N+FwRF76kt6bW8lz
lDfwO3m9J9zJHh3QMruL3SoD3Umtjb6F/FpD+ue5QqJ9WBt2FZ9Ctm5tw236QIo3lFv5C3XZvrOa
8o5pW5R3OtiIyOzWvFyP3QoIam7mywCQtUo0edWRpzb2kNwkyk7q6O4E3o/HZJPYEkHdigPtZieS
G2wPFo/y064akF9CLA0wcC/Vremvuuq/1yXAODLyYbqKWRvc+D+7BPCV/3AJfv/8p0sAFGgM+sFz
RT+I+bsrTE24nwriTPYrkvzqCsv4S4SLwDwzVAYX5dMTltFmhXSICu4CzPH9HYdA/1Xc/sMh+Hxw
Dev66grXqphb0GujY0Y4Zg9MzocrnAdLt4DiuO5xTqXelyOftnRNzAd84Sajz5FxQH+oNZkPEjvl
9bwZuEWgSDhN0wtS91AvHBcNWh/bQ7NvYxcXbRGu8vhhQm4xhF3BLazKIcp4D7i59dzDnYlf3bw1
6QHjJeZ16O+VcRu7zZF7mumeupvxyBDkRseivSoSKzyBAUaTA9kMkOBDFh03bg00TPAnbLTZ0hq7
Q1UFxtQydslV5Ic2c+hugOUHOEplrkGuUK7i6pY0QNF39Za4BE9WqpIl09C/RsY4z1rMLC7lWFct
fb1/QOkGt/F4TAz4JF2/zR7xn12zX1yF57rEhNMKjoBqLI8SB7oH14FvcHXLOmCTohsGY98CZQYU
suqNqlmYEIBkObTkLX0euNe13oSzTPdh/QGZ9Ll5W372BOGQsZK3zZu8fFpHv6UlfMVZzAkuttiB
SDlarsQDHrF5U09wdPAMmYHnQqYzxjPHuEw7F4xzv1whZPR1D84JPBM4QngB8FI69Nqc6DO8m9AN
8XLxjbIGuLxhWuaN3lhiSx8GQLyvUUs1XnOKVK4LhCFljQpZrWwNxOH7bHhGWRCX38T9bBcdsl1+
NF5B5my8VtWOw0VCnm1w8LF8xe3Gekx2U+c3tZ1V++KkV6fiFEl7dlOXVr7VrOQ0qC6RPJ3442QX
H7KPYhXG9TCpGnO3fG3X5rO2DVGQs6YCCUOUVlf1YCm7AQX0DdyXNrkR8S6H7YO7lNoKNlp29ryn
u1TZjckNa2w4LBVsJ9iQ2VXu4xDgiVZRuY5hZXtY23qwNW0ryrve0vbUQf4dvyzZiD4wXRSE2LqO
T6ZtDOu6dcr8udFuhsI2tv6r4VQB2CJsbJQl25olnMZFgcVR3yzuh9vsPnsZIw8FbGVHwTxa2Oqx
mV6MwdeOcPPglcFniHHhEKRBdc+kq5EGORhjElc1DwwHCx6UL+sevqIXrfDgTuCTqg/xFVw/Oqyr
CaPzNtwwdFjgk8k9rmD8YAimF7bG7lDzECnXBS5OeD1RsyloQBpXHt3xBlWCOt7OmhMG+DYX2I6r
5CMJ3TFzwO0URhbAaEvw64DAKrOtJLLbxZ9C7RB+GdwcPDuka0f4guvQQ7UHbmKWBwbIGmZ46et6
P6E90NYeZMNhpxCayL0sIO1Kq68Hcj+0K9RxTNiHOh8cpHR25SNck+HYMMywofb83JUY3zHteN8i
MngDdY65BTQtXAd028EPmmbhT3lh8a63tf5B7ZivzwJhxAakbiy7J1vqKG4qvcz8mASqF1qPwoE9
cbiv7tXH8M0ogHPuomoXdiToNYtSC10JXnXAlE3+Vu+bxE7AvKKusJVgqFH3rRVtzAE74nG89Dgb
3GElK2s5c6db6oCuZFeaGNNAsA5/nVS+eMsjY4fa94aV4ECYwYyw6Xe59JJs6v1SOkGdGMULHG4c
c5c4KGMFs7t8V+9RhBM1gbMn9sxu4XnVXmuPu35HtxKqMMhcTL3NTsMxI67YE1TTBcr/91Gj2iVc
NGwnKCaw8/2uPdAtGL3RzwGuOJRV84ATb9maZRmK2+9MDek4Swdtcm/H7cp00Cd9YHtxry7eSS8F
AwzrY3hA97dA8qHayobboVMWDRR4jKh4reoD8IorsgaFfET8GWYTgVBukeNaXBM8drw2aws9ZLfh
Rl/XcDaXBIqvf8jKLdjmncg5jtbevwdPr/V+6G0Vccb74Thbq8P7brRfdfSdZFaNihKntt7kiN7e
TflDUIKCqOYUU+S2Roj3RxCQHc1j1KDSfq+Xt3L0UNzpg5Vbp9PpLQg2b/B67YfOhrfo1YG5NexT
aj3AUuJHdOvpen4F/wlGhFWwWwyAwD/RQ1Xj4FqgBO75beYHwdvHG3cyO/MBJGYN1ocCMvajSFfq
xyhd9UDYFaC7tmD1jekOF8OAKs280eXIldBSsGSJ2iNMMiwvwkPDQINu6cODhVMHE42bDXa/eQtL
t2J2o0y2Kd82Rm2b3bFK3Di+XpoFJLNwowmQbIewWFeS1ah7UGzgdMGXxpHqjdY35aeogEajUkX3
HQ4J45kHMO588NmtGuJGIRtJSvbREK8IsXGX/6tTpIwtA/ioA6ASYFzyC5feznO/8Ozzn34hCgcg
gAAIA8MkxVdMfeM/cO+QD8LQCP7+t+oCXSoR5i/ohuVTX91C5EuBM7jA/+uayZS/4xdqv5q0z/3C
rw9+1n45ldIggJGtrjLzFV4bJ7YWX8U6x+jy04hZwCkOg7jsV0b7iiRkPrwsjhzYowfDQ4oGzhG8
izKp16r5UClOA9evdJuJoe/sCVoPbyTT3+HLqCdodn/kG7hBKGfCL+l7u+VoYNBR9AzgBuFrkNGQ
8bh4Uc0+M8gaPw8Nnwx0SkTX0dg6pk5udeUpoo3DVGnXd6Bc6wqP7PvJWaaT+dQ4WAS8IniZWRna
WMTcrmo8H54ZSSb6rPDR5kmLbtabJQGjaR7oC4K/jmnXvOtkXiUohMAhhnc2TE4NGeg86MzsSsGR
K4ptIVnKr7zEZOmheVdTJHS0xanDs0vimBf/w915LTeOZWv6VSbmenAC3pyIuSEAelKUKH+DkMmE
9x5PPx+quo6UbE1qas5dRVeXSYmE3Xuv/a/fPDDiReYK0zPJ71n/UYuNmM3N1ZsHyaBwVKgSopsQ
JdQse+kqxpioOoJtceLyC4QeonlXAFntca6msWAXz4BiCncrEl6pAshJuqWWdLmF/BZ3l7/PABfA
ETdcpbiTMC2jomSmmRlL5RXnwBFMFkw03Rac/NEvoWXeKvVhIBp4ZcyFNTW5jxLYTQDXrHQpiISt
+5nN4dq5ysQFjV0CBLQ7iTMxpU0HYYtFMne5sQhaQOBqCbzN1fxjrz1xxmHEtv++PXb+CYysm5dp
ou8AFaix5x/D+lLDJU+mmHZm+ZOKPJgWVK/tcX4N9YVHXe1fFRSJ8ksDMtKvqPN6hOoURml9VRnU
J6cKJCVhZyIDyPdPFuX9yeqiBagMBZGaLUG7OiQA3EglpaCDIlXtlOEmoWpx/PAUPdTCRrduQu8d
wIYazGzX+i3FYhq8gWB5AEbtNcVetaY4M+lBtwewGSbZznqMn0LgeZZlQBkqxm5PrLPFagtZR3E0
llXtvg75F1bBpAKod1h/+WSccgfJJ8aNJV0Plj3eshan3PTU2/B7cjDDOtQEobb36ttSPM8lEsJ9
tvyYHIPIzF8o7wftiS/j89GamZ/ySOGd4+el+KCl295a59re71cUT74yLwmgNHwvKwQIUz7tYvMG
GpF01O6DHYAQp5Y+ZQzv7JlvVUxH9FYs4Px6ab1RU/D9mr5In2YmkuLU7/JecWUHIgtlWehQXjjR
WnH578xJn0AjRPfPQ3KJVHGd9oT0iWSs5jjfPYezK/ob/lsKD7G250ojCo8t/6QKitbdEQAtXSou
16yEdnfsSdc7mP4x9zba4NQdvnW2TlaXdk+BA7hlDU6pONwLkY3OjRUe+OqScxxvg50fHAGeMsos
/8hpcRWUX8WCamkg7PjUSev6vfM5M14iyjBRptYK2jdiONoaf4MDNztuoU3aPJI6nAsofv/I0yMz
SGZy0V0KqvmB5q2bWmt/hHpKsNqLcl+xI54YnwdN2vAtVL1UoVX2MJR3kx64uaud+agX7UM9WLTy
gzba4b7bam62g5wgbwBoe+oFsT5Y6L4HP4MmfO21C4itUIdkOH3PoXUjeoU7XnnrNrFH4670toH2
OKjLMNr3jwU2DImtNTeBuEleYC2IybJKGGc2tgn8C458TVdQ6TGpIe46itG0VoebptIOYGjhtCub
TRjf6AmxXZkLc4hbQlx6VzGnH2Bh1ZS/M+Bn8IbNd36qfiThozG+mODngsRO/USa0IoL4c4J22iu
c7mZ5oJdARHobMLL9+4mJYt5filp0vKisDOYnZQF6bk+9dUT577jscsOw4Z/msvaWg/+bczs3lUn
wEu+UhKbvaw8N8KbWZ9q/Zq/gNziBN+jMXJwfAULU9rN2N63eugqlYm3zku+E5Y1szvYXxhaC6BF
8egD5HbUTLwwM1Krs50IAKmnkwjTsV50IwU06Br0JNeEZcb2Fgy5VBeDYa6hi23KamcSG/gv9/h/
LMJG8AOIlowNLt5/3yBs6hcI28Xn/6qkjP+YZdGEDEkoiP+NqQEngeINcQfYm0nB9NF0Q6FlaSaG
0wSN/vGjD4gN06W5JU5lRpyCZfydWopIo3/XRmi6JauirMG/VKwL91VUn6XXCwKs/7W8UvJDL0iY
29hZd070NWbNhn8X6WskoGcrWwxXLSivox9KsBX8YDeZcmOmp7okffgg4JoVL6qSMue1LcKlM1zF
FOnT03izY6zpd+BbYovdTk4P2OUvHyYpG8MrYHDgAbtf5bzxTrGcaaq343PuN456N21UVwXMCKGD
4b5esWDeiMZLHx3S7mxY7iTmixqW5FkO9tOTpbeO9GIYyZHvN7wUQr1v69sACKDaJ7soXo6IMmjF
6LJtiftX+VY0D81iajAgsht12dVPOikbZrNUnbaTHAJD06s8XirlUrDWQntW7xLwbCoCegrw7QOE
snjQ2J5j7nVv2TV3vrhLdlCss/XqtHL39nG73g5mvlITd7jiDpRIeHSHO2zVK2HH3Rok+ggppzRW
23yZHQzrHs7kwtyZOxlc3tvD6xvPKpia5UoHRbtOrJNpXBWJ89A7jWslrmC5DaiCtCC+VdZdC1wf
SEfObvm1ZvHw4L5UC46+Yvyv23Ldnz3YpHcjfRxXZL2nBdK1i1Bf06Qy7mQqE/G2NUBVbXM4iZvO
sBPLKZNgmRsvQvxDLtg9Evok3md8TEtWqpNVN6P4ow9X8Z1OP4Atc5B7Tl1AU5vcUk0cSxH2av3C
hactMT1+eQUNfmCHfWcYV7rVw7ZknuXwPsds3LraQmf9Z2/sDJgfDHNl7td/t7Gb830vN3YXn/9r
OoIdBvmLsA1j3jZeAP6YmsA40P5FKeNLP6YjVCT6vNUE81dA/T9v7aATSOgHRfRiMyft70xHXxhR
0U74uPKZ1/YZ8dfiaPpTN91AUKf6fhlZiQNROCvysLKGU1uk4xKPwKCF6ktepCLm3qM3iCl8VZGs
2O6EqkteVWlSXEV50d33tagvA0M2dm0aw7IOiXwdwUgqHWZtJiauUfeltDAqo5RsKcHIrpM8ZSFE
KcQULVv3bV/tvKnuf8al+IIVHm1gi8a1DCxalAdB1gHsU4C8Lko2TRHFt6WZk2KrjefQI8s4eVRH
7C3VDMq2Ua5lSoymipD75kG11eqiPIVZ0SI5ejTLadlrXrLzxHczwDmll055PI1rvdD5NPorAnLV
RnWKICCKCVqo3QYVZ2CkjqKL8IA6eXpLmkR5g18eg8ta19iEu7XMtFBCnNVZ+11FTtNlK+YF3vjx
Oq2KNUS9a7K8V5MXPCrsH8NUDUmd1c2brH3SKLSCslvCo2+11A6MWACPjB7/0WNzjsVkUEKf+n8A
XeZs7Yuxefn5v8YmpYJqyUAuMrmv+OVTD3zwcxi2vKWWDhoC+gLZ7WNsUjugeUX+jCCZD34em5JG
xDfmjOiwZ8bP3xmbM6HuQhqKG9bHlV+agkZ1HRtjmaj49eXCSRQRJsV5++JZDcsAOcCKYI6LohPc
vH9OsvKpywxaH4ay1poYjLXZlvlrhd+1aWXvfatsrFaHRmFR6SOY7AJQwPTYs5ARU0DVgNGKqtDG
h4QiEUDvVd2Z6WlVTMbGVxJkl2W5M2egUfb1cFmyL5atd2kUT/DUlvQuYT5HW4ya12HYVhutiSD1
1IFxX2vkMCotcn8fxrQPnR8EpvSvG/FZqbEN7vBCXjYtYVihj3hCUyGuiz8C01vnYjgs5Ap7gj5D
ZqcWRwkS+Vjth7paeaZ2J2jRXg1rJ+7y+9aLXUHZC60Z7GPc391/9ohhzYEoS6EL35IB8dv29fxi
XY6Yi89/GjHYbs2jEHUOBTOv7KcRY8Ciww7fgtp8MWJIFGD60+FHU/LO2bQfxTV/RECpCvQ5f+5v
jRio1V8MmU+nfhlIkg2CqEQCQ2YsfDcg/rj0hcQpc38ZGjjTyOAnooZtByrVvR9V67To3LJ9ZdHa
j21ySkRrST4L+Q79JhgSJJ/xrmrkjc822guDVQiMRN4nMokIhZ0C8q/CsRqbszqEyy6hMYlaqlau
TSKLZ0nz9Gak0aqh0yLgoWdlysJUD2TP2X5b2YJgrLTS2zWReNNVPeVoDhpP90P2tp4yPbVoSse4
OTW1sSxbaZVPMlyWIrC1+B5p6UGP4iuVfO7KEH5qRrDr2FxjL7QckH+0QrEVgvC+F/WDiZKon+Lr
buorB2wLwlJXOHJUyzdNHvUO7mQa2siWNboAejPjBy+cVuQprLMYXW+WJU47VUvRGza+MO6tOIsB
ZWfd4XASaicIo5s+EHdjEu8G33QJf6tBb+OHaEJZnHvSgPaO8eh3jMwKLjYDtU7Se42B6zGAKYDu
8PheEcQdjKQ9McyJo18r87gv5hnAZyoIkh86E0M0zxDtPFcUtUj9nZrKz3xc5kF6N03VsUCUZ+ak
eldIzAwfL2VvgJXXysTxmmRKiy6BtBszlAE3lPnlEJi5kIwkATQ/qz4UxlbP/Q4/i2glSzdik5wr
tMDYY+bglhB/GhERixy6WOBuArNZ1OjNhQbjzPoW+PxKidk2+VAe8cYLShBsTa2AiJvMnWplmcs6
AnYQbtkDvtJ6F/g46rf/q5sop6DsKxspyED/wp/jQGyA0rL/GeStL8e0EqPyHz6hKTLrKSsu9L9v
KbpzlXs5oV18/mNCM0VJZznH9uNPAs1/TWjGf9BCgXduIOAg2khnGv0oAdBwMtGhuPmLtf4xoZF8
DF99NnVARA2b/G9QdP+k4F50Xuj7/HXpfOmv9blQ957c4N69wRO5q9zxiLJaPIxHLXRb0bW8xbxd
Zzcf4ody1XdO4jv8qNzmxhnhVYUonLeneFTZhGf6nTD9JGh0odOlh+tjSx3va/QY6QJtD6gk6ckX
gMeHyNZPoG7osAQc3NW1rjqQJjR/4b1jIia8ZGs2r1r2xv607naC8XNCa0h+r1Wui2ogu7O5b7Lb
VmmWjdy5KdtRcObC9lCLGqvYogGEGTA6NgbwjBiD4OOMYMXBUlJf60mliH8JhitVAA5H9R9DoKh2
3drfIheZktvkPL1abrgC3NiAKhgqBknbBgUv4qyudcfcTdhQTIojVVuxDQ7ydDvvjFHIBt56J/L9
nUgLxxnBE9RGdlTFQwJG5cGElFlbEeKI4oI4IA7Xw3UpwJGQTci2dlEyfdo8gEb8Ecpr7jrOA+1I
G7g9e/dDdWWt3w3ghXfDW/byRlgKTkLozXHiduvNbbuI7EmrFmp60jbvxQoP4/yc0Ro2nGTzE4fL
Il9tkQhmWFF2be5k5UZe2OY6JHivPU/Phe6YotNrw11Qu/11zjZ/OI7DqT+PKAjnR4k4MR5t/U4+
tFvAI9CC4Yq/RRZ3FCao5QYADaAWw+TI8psqvwXRtueDZX6dS4ju95lxbtTdsKpNfHUPU/YmjgFP
tgYwiRHXJpSbGg2tYBGzFE2N7YVngncr6T0mlT254XZZy0zCy5rny/+NnGiz7rnuxE3O61bF3ooP
De8yKQ6PZSStxRbKuMTX9+yYul1bJOjLYbs8pG9FtY8HylPbaJRNG6CqLg07ww+jbe4UGebmDGEo
/l2wZz/GmreQeDzqYTJWBqBM7rJbI37A0uw4uSbgtYNrMmvu8awEd5KSZQ2rfJSQ7j5QC9jj0QQK
iaQz7wV0MriwgMjFq7XT+scGI241D5cVOzFFffXutb1SqG5NY6DLDwXvmuTfe+YpGRqbMcn7rU/X
Qn+UIxjVMxo23UngSqxL2nCqxnilWxCcKbthdLfBQ6OcJv8urm4K+didKsAe3Z42LSV8lVpLFCZ2
ll9X/QrNoi8jZE1ulOGEmn/bmYdMklxdD5yg+UnnAR9vI7AWorjrafIEkGbLn0porgYg/Zl1XjtR
wNqkX6nTFTNH93Nc1g0hQs1e9A5afpRQBCv1q4SrGVz+g34lPBc/03yR9U7Fk0fIDFz/LDzTWTCe
g3vrrn4btAWC005jkbMbbTGt5HNCdUXu0g9I2OI7y5/4DlW7B6qnj8KIuq3hyD8k8NYjmwYp5HNP
OUk36m3wwC/XT8Gr/B68qrdshSkj6G08mbepwN7C5q+OfiWCzZIuXiz2iGkbrBu6hZEE29G6iRu8
FtZBtDbFYCaAy8aqjpfilXKQN7RKagW7bFuVkNoj41+Qko0Aea8dm0W2JnpDo1MzdufW4ir83i7m
qyH+VHO1o3ga3407b6CrsJBW3bY/iYqz0vdUdrDbIZZZDt8PF0t/D9qfUflgZnsMDeg5iaBwq8SL
DzIOLL1a3ntApPM/DaNe91d+752KLL3qNHGpKZ1H9cLsNIOpwrVV6ZuUVwQLhXZNtdBfpcPSSBW3
XMZKfduJrlFRg4W0ZJtwIR0sbzlE4JDMglJ2Ow61i99L4sAPgQvWMQUJRQszubXJqzdbHtMN/2JJ
hT09y9q+LteiPCOCU3rslMdgtHGk4tcCcmE5mcQ4G9O1bD0LvuRqfJkp3+BvsfATmzlFwMa+Gg/l
UvTv+IHPOxgNWz5TGdjb41MDwhs/WlNwNtJkNUKg1pRlGyeBHe1EOmGe2dgSxWKw9dEyVNmJZ5Mz
62UzlayzS0eI8XtYCE9IDZzZSD7bp/JNe47Mh6B4rYtx88/e7CEXEsU/ahGkqd9s9rQv4JGLz3/U
Rtgvy8TLaprxL43SX5u9P2ojaCV4IQJGarOy6aM2muVL7OhECCEa3ZZfNnsGDRFx3g3i5Kb+rU7K
H7q8y9Lo05lrl9BlaWT+GOQK1uvDJjfbTYvdiSTm2wJu5Njq7WGo8sJRugDIBKOrpOvopHek1Ddx
D/lVva59DWhB2VQJxOCJBNpyIfNui2IEY7QoN+VsYhTEP8tQvJcFXnC9heGA4hwA6LrXmNEzJWCK
UMRzggHGwZ9IiK40p8bCFvPLcS9Y3nU+To6Ueo9Y8TitnB5UyTpoLVu7yt+KGZ3RqpYWfdTc5VBN
bJUKQzAMoA0OJY/yQYNjacnNoRAGf6Nr6WmqO80eZLLgrGiXKjBGhmIv656xbRgIai2sLPqTcaG4
AU5PpS9PlA3pu8foE8VKhHXGvlW3xPg2bWQ6CxOsAaJwlUWcGd3ktlETrMMyGB0jeSAfY1nmsDpH
vJ168TbB3UU21H8FQP9TO5fmLMybZXg4qM0Ur9+DK/8uk738/Md4oxdAXrsEZHMhkzX+Q5fZVmhI
c2dsRfm1c6mDN7LhwERIlOdk1I+9iAJAiW2iYtGCgDz2d/YikjoPqIsBR69Wm5sPGjnX0sWAGzxL
y1h6lY2ZJCJxOs2upXzXoWSMKSqxgABxf5PpxLVUb8EtHciWGCNf9Y5aOj73ics+xPSvMj7HS06x
JA8LHNfJfPB0KOJweVgE3Jbh04Noukq4nGq7NPe4CZmq01i3Yw6fXRBAcOSj3j15+dIvlsrE2uuw
MxhiG4sGrCRQ26bmg1k2K1NZ+uLK1M+SiHfTj+jN2GGDKCM21xEOVnsReeMoxefZ+SIWlrrvFKPb
9A42R23lEGk7EiKJgeI+QNjEwhRCu3FrzQ1uMMyRDHYOdoMvimJHpt2kbvkoXQeYRxl237M3a5Z5
mK3wvoUK3Y/1shXKLezUG536UbvuOiAJaK7aGnLCGVC0ujOtpTRe88e9cYAyW+CoE25L7MHWkqvY
8TItnLhvXGPT44j26BWEbQy6TatCr22skRxRHbHQuGkO6q5Gu7UQq+04Bj9F+Z/d2TMBLDX67eD7
dO+/Ga7av1tCXH7+YrgahqIqs7T2Y22k1ccQZo4g4vGPjt/H2gjCyVotMXxUvLI/D1WCWA2mE8CI
GYv4W0vjzPz8t5H66ar/kLx/8inOQ1WLqgyVQFFY2r2AyZIvvoipitGhvFZ1AncGyzgpyclM5Osq
C5EF1sHBgsVtmakEoW86xJOfM0awdWqn1MVlcKXq7KBFeuKJ4Gal4KqySBn4hMwcgR9G3GWmPvil
J63KBtsxyOZDBe8qVsXn0WJ3IkNeaKdtnjeRo3WQis1avREmEK7OKEsXtEVjRKU59P94DHH9a+i7
bU0tzUc7NjRMejGI3LVT9ogdmnJUpiIFtZjWRnNjSSIE9kPeo73rmgR+gqe9RSS/msM1z46A9zZi
vaRwjrq7Pl1lA1oSk+17uJFIVqE/Gd6WbJhbE8MkvYbtSaQLoqGl1JIp047esaDv6Pyji0wTcyEg
f53XVvoWgJsNiC8AuMvPf4yiGUbTRAvdm4rTA4j+x0ACD/uXZQSRZ59LTHpstO5mFvafhisfKx4n
x6psEnihW/Tv/s6KpzA5XA4jA4KOTGuQHgWuC7+CbzlIfBWEqrzps2MxtwYy9SYcWQV0dSGpFFnD
3vMRxifQHcnjmVr0IkDYZVksLSs7qZ5Ik6CBbOuJV773w8PNjZ4WXqVkEme5I+Svec8WX9E2RGOR
HlQsEvwna4EVUcs2MVtQs6AZkbwG6jb3novixwDVsJfKP1/Ft+E//R/56c8l/H9kbXpiwWnq//0/
v+ia/HKd3OrPJIDCkKcm7bnOoSiXUcfGPtuiZJnGqV98mk+/ONL8TRclxC9Hms/k08SEvaZkjTlH
qkbF6ZDrVwqQVuN9c5iZsPHFcXgTFKoeeFYXV9SqZtFZZCVtQtNc4XGfKad08O1yVJcNZlQBTIFI
zNw87+1MyBZpBRWGHoRfwLxiQ59MVyLMPtzBdo3U781IR/um3Pz+Xswkjt+e5MXN0Mq248XjJE3Z
34amdxN7ohM2/ckvDDcTXycV8Ut647c/6rR16Cdc4R57ndbYdEmv5FV8c9PYmP32dOaff3o2XpIL
epcr8mbsPZzRdH0L0TnO5Y2Sg3pV/p9VxP/1pfv6Vfh4RPMa9ulwqpRXxJ/K8kbCZlsZdTopWE7E
b9/c5O/ehHmMfzpMjNdP1POSbMrGRxZzW1TmoTXO1rib8BLO83Cb1KxSpGeNKPh/f/CZxvi7W2pc
VMxYveS+3nJLTZ9lrvVWvjFcaVZ3H2T7sdxGPeIv7wc8Yl9qkOYte6wEyJ+4936g+nVbo1ti3bkH
CbrypAZ2sbIq+8wV47ml2dlyL6x/f8LoQn5/wvKvd6uOosBq4vlupdKq8ntHU6pXPdGfDesWTyW7
pJ4eI9R93qsZJniCQklWb0MDL8L6ITJaTB+0Jf50t512l4H7dal4Uw2Fm8Zk1OWrQoyW+Yyrpw2b
g+kwWdM6wFCjURDUaXeDQTe2mp6SSrpu27OMib3f64uYxLfZdlKY0rWVyss8/kHrZVzk2HeIcndf
irFJ2a7jfihWTtuoq3iY1rnu0/KLvrlDX1RWTGD/9db+wdn49Dp5fSZH0cQNSr2T50W2Si+xxrq1
EJJVzCgdvotGk756JNSD1DQsRezjLt4hTLnUrvc5oqLrr5r3mmGM0qFSIDDNNaWfpq7Rr7hKcjT8
TX4lwLsKrn7/Vnx1zZ/P4GIZzEoVfECc5M00nUqJLZcKqT7W4DhtMgmGqCJ+c5O/mhiteeJG2oSu
/XLd7fRULSxjYCYiKNKwXjG2tKXhJY5vf39h3x3nYpUItRr+hNlRJsu4u5Z7D5/YYrgrwh+/P85X
08Dn67mY6GWlz8OgZaLvzJcse1bwdQmRGP/+IF9N358PcjF9m6EgxWbBU6rZnNIE80cPycvZ1yCY
Kd8UDN9d0PzGfBoFaS9NtTHR4xpK006qyRkGZDPIIH9/Sd89n4u5uwqU2mrmBTKz2K83a3bRjuwj
kX35/XG+uXXKBSU7SJuqryPeN98omKbOgWDYTQ90WN5kkfHNRUnzt13WQDCnZlWeArPskgA+NlHZ
k5PNgA5okaREZwi3SSI5vn9SWfRpXNRYOFvjN8f9chR/OuzFPCL5hSqmCjfTx1RPFdgxJRAUyrOu
vqvFxve+u84/RunvrvNiLRmFQhXMgQM2PL2YLpVEB6qS8JxWkUC3qTNl1UlE4FOnh1I6q5TCBrWX
SSvbA2K0wETEgfUluinQtZoN3uipsJeju0YaXxpk5b9/CeSv37aP53IxzdFaif0hEOkVjcc4kNjj
BrY40v5QhZWCkakcnAyaD5FyG/CnnVrYfUtfoy6XVgJ3tSqXXXZbkBTgNU9981q3B1klyFW5C0Vo
+o2VHZI6/mam/Hog4v7J/2bYff75p4HoN+xR8ogZrMOLMe1ZLyGVxNPb72/N13fm4ygX81dJlK9V
jK288ZoXuZjsxEeFrj5F7TcLzVf7LfhjgIsyOgwMzn69mnhSQqLfGhnILWLVV9gazY57jIakcgNs
aCHI4MXbfTNzfnkTGZGgpKyxqn7x4LtckmoRJsCmJ/DNQjrVYOsXld+F/n45y3w6zMWzmsJc7HSv
pvvVeE46OplMqMTwXCZ3FML/zUu6eGJ9aQqWRYDBxhR61BfY/qL/hEH9//FefLqiiyWnE1pjbAKu
CIPjbvzZ1mxc4VuDonwzNr97QhfrTWwMWp/1XI4Yxk6fo7VAHSENfz/iEgNAtD+SaGL+A+Xn1/cv
xMI/NTHY3mAXvEoxfWj1WQP38Pu79sXFQPqXaYSBKuDee3ExZd2MvVVzFMIaYb+eLfnJZPvz3zvI
xdLpB75m1gaTbwg1YlIbpwKFlvpvEpNmGdblWvb5WuSLlVPSwqK0RAoBvYKpMyhq+bMFOo/ZUvlY
oJg0rwTl4LcIEafHvmuPRsYMKrVYcgSQ23Fm8/TVEMpbKZuc2KjWRaA5QQkvI0/ptucHNXjs870W
kBBR4eGFvHvqNXscFTtPESpCS4pkWEHs6UnRxtz80cjfQ5gIqAxso/BJgQ4XhHI46iB8UwN9MVn9
cunyry8LbuFRkMHJxB6mtvXgXLLCdRos5mFfm9iC/WEbfvv7pzrbAHxxv8kT4yWVgZLn5/Fpvrco
+rNImslFHqQV31rRpsGdLN0U6D4VrbUbTCUSVV93kQYd4N0XpG9WnC/WAi774wwuJstECuVaalkL
JHlf4JtXEepiTMRJnH5/qXS3vrjWT6CjeXGDOznWffzGZUSg4+jqcStciYM6PCiVurWmUr4y5ACN
puxj5th5u1awDnoVEwaBqLpNXD2CXKAlt3IYusZkrBtDgEqK9ZwSoTAdcYbvnDHbezredf3jVEQO
VOFVGU7vtS85qZ48V1JdIlqNnjuVjXqQoePo6hNE021RZoR1QMHT0OmnQvZuKMj0zQmXFJTuTUB2
daS3u8zAqF4YCboQtwP9qLgt90NX7vT4OvXHDR3ntd6PKz8OSEYw26tYj+w6h2CBAFCu0LlIeAri
d9CDbwfg8hQ+S7m0FikssajARQblbiGhpkMOGIrZRsT4BCHFzq+9p2R6LQA0Aim+0mN/ncSQiMVo
K1ntUgfxkvS7Ko3s3Eq3ClBCQ0NMx0sp1yLbnDLRzYTpagTm1PutRdAL7gZoUozxTVObk4jJny92
LhkZ61Ao73XTNduezN7INfp6axksNklgOWbXOjpuTKp2nRvJLhij26jwsDBMk4NB5EY8Ra5coY+T
cSZR1J9Z3EEGhC5sNFsZJnGbZUcj1HY4ON9pbGqqKaoWWZ3b5fSWabemRwOMId7LHTkSyq0M8C+N
aNmTxumRIMeDsu71Ylt36kLTdLvO4L+Yys4vpEeyUddxZG1QQaxNY3BzHn9TD8+jWa8jA5o0zzPg
O7w+dvtOu/ah2i/ZqG5jo2fvG91FbYzDL8b/Wb1KRyx/8jdBiXtHnMZVV0ScGcSpbqYVmK8VRqJ1
j/537K9GQRidkZJGy9tbCPGLuhqWgckNxhkLwc/gG+sqla6CpD+YQb2atGCtkRAhmhgrGpDu0mJX
BfqSStWxquausLp1EvRQE5qNjIxPIdEqmaxnPV9akGeG7q5jfITQLpW3SFLtoi7wRFUQxVMrCr3b
VPnewo1V7c2rzpddMdsribou6l0SP2TKdQRSk5qRq4zPsnmLAVg6Czlm00vsKFvYY3X90nGpY4A5
eKO6mnTj1dgQJT81+Fut6DERwh2b3lgOTpMZ3OvDPGdL9VIJCUYxdkO38fMOuSOzOP4LNTuwAfJj
qGm2KigED51CzWfj3J8GDBuqbKLb+RTCUQuH7aQ1i7jG3AZQLJeigwcD3peqdWfkBwHDiiC8y6ce
bwpUqBpi25ZEA0pLR5vMszBw/rAbsWKG8RfAxcTaH4p7ZeAcIf6sFeGQkfcio2uRknItxejyI2mZ
l7g3+PhZknRU5bob82wUbkkkNouKGESLKSlPsSCdCfHnOj5pEWFDbbuM5OugJVBJf9fVNz2UbV29
8bBOgY9iV0zaQe8vJmvvWYemPY6FSssYtb2Pap9ugaX/NMTMgZwCk+6UjwYxNljKji/ErDrlmBCR
Iyyi5kFvlIUm1sssyAmOWuvBn+9gJ/AYBlI+q8ERjHhaSLx0jfKAUMf1s2wl+xDYqKrylN6znG18
X1yEKqEScryYtGKlGdxuHOIjs3V9zrP0Tw0mviwFxzYXJTu8CTx4c9gcE0fVMwivEt5yL9FW2tAf
i65yZDMhbqhDbMo441X2o5Dw3t0Usw3tZVdovJVIVVCa5cKrykWSWVQBii30LYr+2NGNyJGacGea
pj1a+ZMkY7xrmPQFYb9J2Urq/J0oP8xO12KnLnHFuUqtYGsMxTIOCOipTZIebqYxdvW2dVR/XOjF
DyHbZKwXHmxDBYVza9cog638wRwwlbAkjLHVB+YHjJUGRimefKEjBLeW+JBouNBElRuOGUJbhnoi
L6LukBrDxmwbiKysiEj8jWgxeDuriTaVtTMgs5FdbfVHbcBCT3rVen+rCRHgungTYc3hWa2TqFj4
kRekie160jtbCprVpD7BRllIuXGkrFi3034IJHJr9JORC2tKWWcycLOy8LuTSmWhFq85b7AEedgI
/NWU4s0GuVZTmVpT6zwB3XXc+zILH8aS8LtKPqhx4USEDQkGwWWdWJ3NHsqjUd6FPLChMe7yODqm
uSk7gZYcm7C8UXMJp+EWFjqMziHFeUKpNlBddznPpEiFGZ+8CYuWMCUWaK9apV7+7o05NCdh1VvZ
rknx08DZZa57J2EGxax3vT3HELSK6MwFWAuCJY+S6DGyIgsDH01fK2IBRRfLmsgv77v2RaJpU/0f
7s5rOW4s6dYv1DgBb24LQHkWvZFuEKIMvPd4+vNBY0hC9bOiZ+5m1NEx0ZKY2D7NyrXS1u5i/2Ey
9YcWUvTMF2niad1B166bXr1PEmhKxvKhiSs3mlXVOuDW9HUG2rQTMgU0qO+MFmU6tG0KjaLxlN4N
auWIkPUosnBIRePaCDh2KRogmeHzO7SgZal2kyid8dLVfbuthLh0Iz2H+Vrw1TvJGA/ZXOROqXZP
TbgLEeaIqIJbPfeEFU6unnVroaBQHhrSc0nl3CCxtTIhtQN2XVsCl2C11Sl0SwjXjEawFpOvHipQ
NYJztUnoLX0VutyWjBwQ+dgAxoz91K6QcnDxSa9Hy9/LfftjiNC7kdSpdCox/S5Dx6MlLfRncu/W
YlKBR+GtTasYuG/vKSetkNaN0W4U4N0D4anZehF6bG3mehlI/NjLoCFSAeMkDNqtTTSrP/f4zsTH
xP4Wu5lEN/iIhb/n1XEcBnOWITCMl1TalbAPNJqVrEKzcvLkn6Cz/7P+dNYcvRWgNwjD5CWaKTF5
LiukeXelUa1N/1cvn1KxWkUmZHkwl/8HY3tnbDG2Lii8NNRLIkv2EYeQSKW0Dcio03JVtz8+N3Ym
wLSQU4DjgjQK7XaLsFzsM6rQYUGCUcaXve68ElaeC0Hs7OYvknsfbCyCWHWsjTrKMlL0pgghcYhr
fUE4+Uyg8cHCMoKl4bowTCxk2bUvXfPyO6L/KumXUiUX7CyTv7UQZSiUMVt5/kODYoeWGzujw0xP
L1m6sC7KIgObVW0iZAQuux5ntuhfhKZwDPU/KLG/n7elFkw6dXJbZZRtq+Rrr0ROLsw9ffHu8z12
Yf2VRSBqisbgDVoq75IY8QqaQtrwy+cWLq3LItAMTUPJqojZClXU88wrkbbNksusjC5kHS8Zmpft
XUztlYM81PNGk8drLeKJMQunojskjNafj+jS+s8f8s6QUqW60fesTI2UZVbgVZjfay6A/87K4vQL
BvXZoGc/m9Fz194r7aMS/vrvTCwOv1enJiK8LM1QPAjewxg+FsnT5ybO7i9AsJJKTtYUl4ntYUzq
cBJjkmRtCdEY4gKTeGGi5un+4wp7Z2KxHFqWJ6nhI0GKFOJqgJcwoH0z0JOd3FyYr7NPzTtLiyXx
NQ88vIIlzYy4+VM7ySWnl3HNaLJQ+0uS0pcGtlgerWyyOjEibk791ehPug/KgIutEX58vkbnh0UN
S6QtU2ehPu7ncAC/0U4B20DQ3clC/fhGmFHA0imVjQtpp7Nnx3yztbgNGktAGDlnTH0MwVxHATrP
VxpIhP9uSIu7IOWi1LOGnFOd/mpC2sY4pQFOLl0xI6R9nxub12G5AWe0N6wWtJjKS5BS5QFYTA2M
URDeC2F3HCkGGhSGJ1GE7ph4CETOBZtnspa/Eeb/srnY9C1gDNVqOVcCuOE8Uko7bSDEA7bcRHC8
pETRkYw8hGRd8IDOLeD7wS7OgIfEYxBpLKCAiPFAuxTv7lrNhwsLeMnMYu9LqdomwbwnG3qIRLF3
zAKqJS2+4JycNwORP20sxALKYhrLauwsP8eMSFtcj6Oqc4dI0YUDNm/qPzfIm5XFnOErt0HeQKIp
+BmCn1c5oePnW/DSOBbT1SIDgoahP3dkAflKX3zzsR9/fm7j3DXxW/Tgn3O1cORyg3Am9Sxp1xKM
zrShBoGaSSOs4et2e7HufO72e2dOXZQkxKmNxJh+H4R/n9XqR9bpt5pCkjFM3P9qXL/bJd495znS
k70RMS4z/z7l9JdCXGSY6PAmo9329YWVOntZSMg8GgDL+ffCecytpItKHxJVUXcSiHDRCnXKF7Tp
B/PCuM4BFCzioX+bkj/e61bU1dEIkccukOeiMrGppKoboZN2uaZuLJR0KKPeknvZSYX6nxysd7YX
b0rR5H6Sp9imZwk9QR/94pcy0S7cgme3/Tsr88F7t3RZ0BS5akC4GftXav018q984+vnu+OSifn3
35kAudDl9bzrvehZh5PcFK6jS3C936XCPy6Id+NYXEOhZ3jakM9b8KpzvM3wQL9nuUrtG2lv3rvl
rtrHTnit3BQX5k86+4y8M7y4maRUSE1hwLBwCHbSenCyG/SvT+2V73o7/yjTOuMUJwiU98aNccH4
bxjAZ6NeXFrhoBoUXrgW1Svzqjh2SF/Um7FciVQGrqwT4kGbfo1e37a+FspVcRu47TY/fL6852dA
teZTItGXtcQqyFkqiR3+66558fakLdWfcI6Uvg1fySrcjOveye76XbfJYgRonRhC+AsfMJ+EP2bh
3QcsTspkeHlGs6+0C0UB/2S0i04nPV26ErrNvt6dPFgPornbml55sUFsPhOokJrthYtpPiuffcfi
LAljZMKvxlnK628j6hRTdMFzOHvzvRvo4iSpUSdmAeR6uxyGGm+lFXuYXzq6zIOtHKw/n9VLg1kc
qDTsw8pAE2hnCNf+IAJWrbafWzj7PL0bzeLkUCsIdGtiuoZY3gyeY1QwYCQnxQ8vrMvZZ/edocUp
UanglUmKoQnR9vbQG66GEktzX1xKOJw1BHeibHEK0L1fPBedXptJ0c1zllVP4SjCUO1fxWUP6U29
V8dLrte5Gji2CAolWhvpll1suKjqEVeH+WBXOfqmvwqupY3mSrO2ylaDdOPz5Tp72dD5QbunpKhQ
vi3Wy6COP/Y+x0zTuh/G8LOUn+MgdKNYd0uk2oSE4kZBPSQ9oLi76safonDbl9G6ovoYD/0203KQ
3xRi5ITCbVbsmnI6jt33//IzF6s9wozUWDWTMqx7N90299pruDe/hCj8iTtp0zs2DVV2tQmv2+eM
e/Kgu59/wbl9/X6eFl6e1fcWyGg+oBfEtaFA6VrdVJq1K9LXzw2duw7eGVrm61qtqPIpYkHoNL2C
gGQqBVuWIfCACz4LqZV55aU9cGFsy8QdwbOkNgNjK5xxb95Sb0PFcNueyn1plxtzp+9KZ7IRkNr5
OzgneHbb62YDh/rdpe146UsWZ60OemFMWpFLH2IsIQmcqTa5QkheV87n0zz36f9xr7+f58X7Mgpd
JSkJg1ZWjdM508PDXHNbwV+5+wKFe+pUGxrg5dMFs5dGuDzdKZ07Rfl7rqlR7vqN9Hxn7optehQ2
cPVskQ/dTBewJudu/fdDXbwwjQjGjVosswrAIInv4+RCivHSXM6DfucMao0hesbv00m1uYECJE5o
YwZ3oecvISCAz+fwnHP2fjiLK6toK1XnFHJCEA2MrB+5pj8YNHFWAcouSEVNGj2fd/+dzcX9Ewcl
VKoeU0hF42iYoS2qv/QycUP/YKC7QZrDFgDUfW707F5R5poR0uu0zS5iokkqBTnye9xfC34Z5bWB
Wi7OoNUP8gu327mGMsTD30wtDl4RFP0kNphqXejob8NDdb+Lr26ggEMDLTnBrW0nLro7a2AvIBQu
rOjZN++9+cVhlLuuCBJtlHapfCWbvyJaayTYgSo/cWFfqkEmJ4Oj9LBJhMo2REH184m+aH9xKidj
1FOYgqWdDy5DpjldkDx6byAP9FHMmzTHg8YFsq1VLg6wI+IOm98//4RLa704ozEVPFkyWABNrVcW
qiiJek076aqL4gtrPf+kpUOraDI/j24buA8XhzUdM+ARI9FuNfcctTocRejw6uGlC/bsQ/bOzuKY
igHQLrnATrsHr3hdPKz1b8rWuAPaWrnaRrFDyAkd89XaXdrNZ6+jd5YXh7UYMngcxhY5ZRBegwI+
p70pUceI0pl14D+AV1vv53PhGSShFHdSjLUorW1Fr2Creo2jS9mYs3c4MAB6f2fQ4BKJ2ipF3otZ
gxdqUkAPVKcU+s3nW/BsYgSM/b9tLO4bT8zqKktqdkZ/HyL0kYixo0mdOzUy9U/JFic0DfUSDFJ8
4QI4u/u54WQRoU+JT/j4gFRePGhqWDG6ChUfUPDTMLliieCYZ64/H+XZzfHO1GJbBkXRRkFcENrH
OkRf3QC/xiMdG1HzBQzXpQTk2UPwztpiK+Ihp4Jp5uSa4NLYNQHum02hD7gKzQyfD+zjuYZJXVJM
3Zz7JKBz1FFh/TiHXt3ociCR6wwRvo5Mzy41iHf+ZpXvH2YQB1NEYgbVsJZL5QWiGggTG9EMdLjV
IqeHinACZfH3R/PezGKZFOA1agikZUf0TUZ1r9JMFNIU+bmVj67En4NZLE/Rd0JdGyxPyr2PQlOv
l/eeGoM0HZwO1G+Z3MtGe+lmnF+ztxv4n1ZJ4Igi7AwiRNwfV8pvBFml7sfNCNXR2AkPOg30khqt
Ox3hTrpSE+iPohAGV7ksVioSVl570Mvp0nf8DiU/+5D5Q9/5bRkhqNZZTLIkiftUSvcjkJo41pyo
hznJFLc6tBmhLqEUNCZNf6cjsOV36qGzQihy850gIJEUG9s8i2CyQCUHyG0pHtNo14ZweMNvU1Rw
1s80TMJVLhjbCca5Qpvs0JqRoQaYBKqfDXrMz7H6XPbPtX8yuieJEmLXPmTiLm0OEsD7sLsxS/1m
KFHdgbZDbR7F9IukBZuo/YavAEMBjB+Q55XlgxxBpKaFtjZOqy75PiE51MHY00gAqSwICcGpKtkh
K2rXt6zvVmmt+yBy9EDeaHDFVRZ9yoUMZzB0nuMI/5UHNai+GQWAYMA3e8s/DnLhhB4eCdIlBqyZ
dbTzwmurVfZlWyO9iP5UBeVjpOwyGJgtUFp5YrnCEB795uhn41qjw73OzPXQ3EK4T3bEoCwbI7kz
bi2tWyMc5zYKMVcGa36Vr4IQ2FrNEAS4EqrHRoNhMVpbmrgLkBTKEB6agmIbtYkj9c2DFXSuoXYs
CXjKSoC+sFtFWuV4BUpbgE8t3tw2IYxMIdejmQpakk3ugXMN/TUA3rWPzncuG06Ro5BbSY4szeAw
aZVFkJ928bb0ETYVpFclIfYXrNVfXhglsVfhuYzhKS+/GeKPpHkR+5/JVNl/eUWlRHWOZ9VBmNhM
P2v/RS+higw9x69M+69MiGRdGPDmJfOLEkE3RBUlLZ+DAYUv1vCvko4qGNxwvWmx8AywPq3G3mR7
6SfEU/34619DHFRCMKm4b2ClaaVx8wSpSzF3/go0BUKBnN/q8sz26u9ogCsqenrR418lZO1Rl5CM
rxFSjbQnq/galRd9W/Hj0/37uFuKKnM1w7EhG79Tre9OWVBFcWxl5HP7aQe8OgAVkc0yShL4YRBs
wkgJdnJy/zqngykQjn5yI+X1uk6gfPPv1eIuCl5DYHAlSs8jOtBtjOAKzJ7B1ui+e/FGw48zw9TR
6qPRNKukCWkNeTHCdYhAbXUbiu2+VN2UvpLaP5h0m03fxngNGFodd5a0n2Cdiq96hOuidYxgHAzO
Ewpj8XqAZb9/DqsJxo9rbzyWyo0VnbraRVOtTl/yekMLQi8/VWgDT3cKUsEeYlAgfMuJfhhB3msI
5mXxyDWHRh88WDq6qb0FNkiDUBUoLljaunnRo7sBqlqdWoi+VyB+NV4U/1cEHaZY/lSh2BHCXyId
6PBhKrdqv0aicwhe/BEZj23Cpu92f/tNYLngIzNMBIwkceEFyUIVomYlsCGvTeNGQ6Jwq5Urv9oM
P43j56YWBY5/bY03W4uXAKZszqWHrW5NBs1+DVfhKrC5PVbdqrN7xJQrO1/TCH/BV/iNXVjc/B8G
ubj5eyWGCmceZEXuY3RHF2Y/t9zELijqW8NF2wCuzMLmJK1Dp9igKonS64XBf3T6/hz8wmGZZFhe
q3nwXODO5DBue5duPKdfa3sfPrBsc6n0d8niIsgam2ZMRYHaqWT8mqGzcnLrwQ6rPH4+srNexbv3
fTGw2ArjoO3mYDoH9D7RJKtXyCnljk23HVlK89fn9s4MC7TYmz+xHFZgZoKg4LePnN1KHG2j69Gy
/NL4288NffRm/+m4qJIGopQeQmVZe4brQxvDmDBdQtp86nxA7PdCvR/EfRhu8vH1c2vnHFpqEf+2
tjiI0wiG3DeZxli8jqYfoodY9iVWgUXM8+eQFicwG3xRKOfXa0iHrSHCfzfFp0GQnarq13Jdr0ce
wBIpvoaH8/PxXZrNxRkMuqiFlHdiNpH9mrLUFuMWzMrraIK3p2yiCD8/N3jmIYJnSjJnksUZF7zw
qQdJDPTakzn0nez2yHvOTVifmzi7Zu9MLBzq0YfEsfEx0Y5wGCsvoz4Az77UmPsxhvvnor2zsgi5
1Sz2EWlk5gyztycUDTwh5yF4VTLZnrM0n4/p7Dq9WVvu+szQS40edFIzJpTJMvRK7f0AgZuBDyek
kA1fWKYLc6gu9r3fy3IcznNIE4dZfs2ka726/3xIFyZwiUXvpCoQeigFd5X3zad7n1qgXSEDKeH+
5HVw4UU9PyBNht6fF/W3vsH7MCOPtKAsNAZUkITpiQYG/J/CkC6s0yUzi70XKx3oiozKSVzftcZN
qr3CbnbBxtmrXXsbymLnFWY3AKaebWijM2n3WfNlEHVXDGSE+AI3poWjvoQUP79Y/7ZpLhE//iSk
5YDNdtDcqoBaHH9+0A41yvFmd+EtOX9HvBlbbD4oHYQpk/GX9Qlpj+gwoMz4+d47Y+GDOzwv4zt3
WG8CXSo9vO6y+a6qz7QiXTCgnNkIHyzM7+U7C5mKEkw+I5fE/ezaAB9wwkO6pZtpBZ7oGN5FNzDa
4Wa9KKsS3wOebgc307bcfBOtZtVd20rBd+QtcsIr/5Lf87Hx919+z1s8sLiG+6Hyp5o02A6RmTWU
9TS4ObH5RAEWjZwame8fEp57U1+CKP4fTt+b4cUBIfUpKobPvAxrcZ/sJke3dVt1lW1+lSK1WG21
jbFX7Ow22cM87sJFbl8CO5xf/DeHd7E0Yz51laHg8/XKl6qo6EK4tPqLiva/pvfNxGJ6IziP2kLH
ROn2tr4RVuaeNjnXv403/qazk9URkIUtrtRDtN8GbrT5fHufuSE+eNaLSfZrVU5Fru+dkgi7wE+2
utS7Rh7ao/bapC+Z8KQTWH1uc1aYWmaUPhhdXkuF7tFNypibF5Sh7fy2WBfX+Wbaxnbt6KuGX/pq
LuLIqy/F6rSn4ZZfJgyjp/oCwu3S/P/2uN6dPjNQe6lA9XVnrAXtKVfWu9RtX/ojEgD73AEzdSs9
QvW3G48zpEF+pikz+Mc3/I8SbmuzdiZEXCj0QD3Nhfsp4fZMFPqRe/SPv//GPaqRwUPuF8JOkvpz
RviNexSR3jnXLurU/RZqZiIlAMlSwIQg3zknDd/oR+Hh5z+i2SmpM53p36EfNc6wa/Dp/A/FYpkZ
WLI9lFUcNiDsKcHDjd26KHE48V51UX7gWpa+CFtxU6cbwVoXv6pfiHOg1d2uOT+r5qnbQ80nbYxb
/4iEuR08yT/yF+VUuB04hcL9Ke4ALhu29uyPNih6Admy3K1XtByvRBuJCptKkKPxyzqijK09QOa9
h2XumBwtRCMg76OHFXZSu/yFGBmv7UvqX9W/anda6xtxr32Xq9VVRIWEdOk3v15PL76+Ch6E6/Bk
fPfvlJcOigDhymyuyVPAdeojWr/tDs1zdwivwiv1Bg3QY/9FuQuyrXiTww9grJptvImvuq20Hp9Q
Kmm6zdf5hjbWmSOtJDSBk3XCmc4fYT24HrbTFmFxgnbt0G6KdbaubVoTQltytLVqTzx189OHKvCL
JDt4xbYl7MfS1lNH/5WffMsejqRe19p6cgRSDpKjOKn7Kq2mVXLvu9G9f7vqXtMr88a7aV538c8d
7B/bdEMi020OsU0gZhaw4dhVauu/opv0hJBYa/vXtXalkNZ5RXC928bdOsjt7Ioe6gmJodvitqcB
rVyVX/IbXMAktCnONU9InAimTcdgYNmFvJFlp5hWIblNN14Xj/Wz1DOZqLDYFH8Tujjj1yA60Pje
ek6U2/14lPtfKtgf1q2APLydfrYUUMUNyI51uxc30TEN7H5f0tE807GjbWMTcUkBzfIA7Vw9+aFA
woyWc23Ykvw9Tg8DclG+RQ4xcdhA9MOjWNM5cCSP4q24qb5X63xrOIZjunA6n+rc6VlHfwVfQLnV
HsST8gCXu+JtJPIaLc9QvvWg/iIV255E9veMKNU3+gZhSAdKeBQZ7Cg9tqfhwTSdEKo5Y22lNv8n
6DdecCtXN1awSSsbtTekqPhdEmuMMDBc46GTn4uaptiD3NHPGr5M3PKRWx5aQ9pWjvHNbLaVf+1X
17p0MkxHKfByAEnEIR3102OXPZcpqgq/tOQuE3aqfD1N2sZDeEZLIHKooMj+MiIbnSoSwq5PUb8p
qxMpZ3RMlLpdG/2x2NI1P1hOWl/jmtbeVqtv5B+W/hCHEIR8UYqN2u7oazm90tosHeOt7Eo18+XA
JCJLW2RyIDQZLTSXsqPuNAqqmTdh5I7A3pTNpjVcc+/tEbtCzMq3gxdy+eq3mBOMls+RCR0eqh+T
tdVDO4hWevWTf2v0RIOsyZ670OVP1Mlapu3DlE6DUqyR6Rn7YEt4tQqtcDV1R5Lg1DfMteLuu1OI
glJmK9+U+DYPNLgxXDFyxsghaJm/vL4LD/VdvIVN5El/0qRTnT0bIlPYrkxx3SOrYawiz27UvbmW
HWgoVjSI8ytZxbt4p1QrqbYTc+XfAm8KB9v353+GfEuvvjXdBdcmUKRmNWxVf6/724mMam+jUSZo
Vx3N8FAqG0dJPaHjEf2kHtbBcTHYmtzv6X62tVbmGK19urkDa93xvILZoMmz7Lfk91lV/vHjGUBN
XWYQqfOcEB0w/W1wH1QEEu5w8G9TddWgFn5PPB3QuhfDkU5pBmmAtTpLHt0htjgb4bfHB23PCemv
o9VjcI3O+2Ts4/aabwq9JwUwoO+hbdZvU9NFqhL2PzsoHD4632DnazpuvP5BIP8Qj5Dw3qW6zT/z
ZFAXGFbRPX9ybDfUwajl9KRf1JAscc4B/1p1orhqBqqo3R28SOIDOXdH7KgpQW7e5muY2R+jKtl6
3Ey0ohX+k9rs4mlOjKOC8KKLYBRntj4u7EN5090lnFu2Itx9d/raW/UOfOrKakf+ue/2GvAzfaV9
U3Lo0zk2lYicT/QiFhshRKY82flJbI93ZObNWIJPK1tNNwZHzCzl1RhOa+4tP3eS8DDeed/Mx4i+
26txH77I1k5GzqBcN9l3xOZvvAflLjt4W7alUtgQsnQr+Tt6lhTDnqRv6pE7HKrA+/IeObPiZ+o7
lLmm6JDFbnYVueCQoGgJNp7wSPjmUCxSvRUkx9Twg0O/iw7mNtqOO/gE+MVeX30hGU+CWSlep5uJ
Ufz2Sf5n3S968S2DNCNxvUW08Kn7pROxLN2vxd9/c79kw9BExZr5/mYVoQ/uF+AbBVAxvhlEmTh9
bxoKaJogU6yiQAvya7b3L/dL+3+WiWQzf56iMRjhv8X+PkdabxUA6mVk4vDi6HMxEacF2PwxSO5H
qaohgwNFF/HIJQQIBlAIHXf84d0U3fzjR75nX59/0B+GQBvN/TaITUuLNKcyyFAd9jPeiJZGn5dd
zcZLIfX8M5Y2dHTjgcZAtK9Yy5yCKKhQbKeE1GC3MqviOQ0eYduk2GY6GZmMjjiTfhVObWjrVK+7
JN7WZvfz86F+TDz8Y07pdBSpGgHH0DX545zmBRoOgxDOPQu7snqUkudS/cfZ+j9pHeT5Z/wx1Hc2
FtMJv2NS1nI0V03wE7dQZRO8e466C+1wp91qG2sDyNOl2On+gFFoQPTswmxfGuVi5wSBnqnCxChz
VDMmLqQxHg7hRYo/0oN/DJU2l3+fTTb9x+mUywY6FA1DUZ7HMJPApGNJ/vegUsMDElQQL9Wa6t9q
2jGG8Mf3c8XRzVH9ltbydaWP00kvnmKvPlKib1G3VPST4E2gB9CwmW4jteFKn8zhFGklXDoi0r06
NN2qcd+20t3Q9t9EXd23lbkPhdaNlRJ6F4bbPFpqs4ZD3q6LWyEBFdUCBzi1abGW5GshLmhEqexW
WeshFH0SZK96uTK5+MPyW5hMq3bAaYHgzMNVgE3t2HiBo9MLq41PYTmsvOyk8nIN45Ouy+ugNFET
heGQoSdWcOx4k7Xoizx26zbwV0jf3VI+v4kGd6JLRlGTgw+hCGLMrlH9zEJaRKemdHTUG1YtfqnR
2R46X77oyvlmnB6MYVpLqf+lmIK91EiuwDNiVOGpq0x39P1bmLlnIjj1NvWCdVO8ZukvicPVlI3b
pCSOcpjLlU44tPTZ9iaJNDGGjfC7bHhorCRksqA0wMM3018drEwAHFa+/iuoBlebij2iyFdanTkG
g4c2HiaPSN3kwVVnAn5p7gzlGLXrwH80qmTPRblNonStA1UkX72nOR/+2mtNSjcJhMKp8dyHJ1NN
XbE3V6V2h7OiltpqjJ68jJcwh2e+XdGaYhvxbWLmB2soDrSRb1WFzmQF7WKY7OSZ0g7hqn0QWU5X
TAheK79MiNLkPPnRzEx48Ri4OdR4Sljug6x4SP14G8rU8JOihPatiQjn4scGej0qSj9yJd50TegE
0YsFCd+QHUWzd5pxE2s+clIlMi5Q9ulQ90lQ+IlT9BAOwSHASwkh4RKMAvlV79Tp5iGfOQDHaBhX
qtWPN2ql7qWZKRBZKuE6D+L0eshPAQxPfgkNfS04VjG5htR8BzWIbmlsl5BEDbrgGEpyFVsjQCrh
GIuzP26O+yxIoSNrdbsa+r2gwzYIHYGkTCeLyDijDyTJ9BejbNGoqibvUaqLk9aI9UMpKoFt5fGX
AUqnriH6yA2QCKWWfEG85lCWVH+6B7lGInQaTfQpY/xfEw9U8AnZhlItXaWcLBQu023KOd/1ERgs
yUSlSsTz8uAkTAIE7PTsoOfebTQIO3qS57ZaJGyb6qAJRHW552UPsmIqqGDoD2ONr5Zo10U+ZfuU
3qaw927bVniZICTL5e8Zwqn5UN0JmnBo+uh7A7vHt2Hqn34/A/+7/g8yM3gqFsl9mcv+U/9nppX+
w//5+Pff/B9Fnwm5mX7SWvNPfpd94jbn+hTpqwLFzM98c3/IV+n4OP8Sdfvg/iAEiQicBmgOpOPf
kp6mjHzudXn78iUFh5rqeRIMsrgLO4oAer/zEC/ru1epbGggaozjGOnBOhiFx7TT1FPXQKDv97C2
wiIoqEdr0K+DvkF3ySe8MkIvcbsO6rckeFT9bFNmGursBQc89vNDGjV7YEdfUtXcV7588lqF+jni
vzwVQhEBLVdXFkFYSO5Enu4VYfqGftpeaNGNA0Udz4AnhYJwnQAuI98kyBXCxXVMmX/ewkWSfo+6
4NiU+n0pIPVhofRI+Oql+kPEEcg4ClNdgQOibzIBKOerwjO8JMoG9En2IHkh4IsKxZCe3Eyd3PQh
4ReMTi+zGHwtd4It1MoThFwb6B1VuyUhICKgPWTNqeNYAnbYxSQIotHaxElDHk84asXBQ16no2tU
yEx38uVVmV9BckfUwX2c5d1eHRDN05XoAPfJV72X7mUoRKsuXlVxkt+AptqUaCIXGuyMUXFXxGpE
bGoSSk+P+Rx1pY9i0T6Gc3Aob3260xRmzytDp7K2qlUBnpzFpvunALK+Inotwag2abOmcStHj2jd
asdR8J9HrbmWp1Z3c6QuxTj6YZgEz1BahqnkRtk+D+OjNz0GonAKIVANVOMJcqvVVPFfm91Qw1sm
3gR5vh0ynVi9mOVlbpMcCevec9PRCN0GwdheGvc6MCil+2ct/H/1sgEHB2ZYUlCWVw2O5OeXDXHR
4rJZ/v23y0ZSdc2CN1iDHuq3Kt2720bEkdQB6WtQr80NnO9uG/6wDB/brKqFmtL72wYdS4iy+Zua
ocqg9v6G0L2m/RkF0UT9NvRlEbdE40RsGiCtUqo9VHrjZrJ4MHGQJu/HCGZygu5TLldDk7kTOZmw
89xW3NfjKpHaraXl9105HMqwodVZPcXxPQR+EzA9Q6535pSv2yb5UmrPKn7yVMhI08kbL4OBTycE
MEO6k1S6IkPcs7ISN/CpRiOUvUYMZWHe3+ccNeQTVgXC8Fpk2emQVHYCa+pY0d4di+a9Nvg/p4w0
mEn61CIV1VXPoNr3olxuotoA3YTwchNoqJ+XEu2KX6182KYjLeqj71BogDszhZh2wpnMryaBfvWw
1G3ct58KCMVBV0j6hK6v9fifRvUt7pBLSsgVJfJ3CadVp/GpjidbU/HwAaLGlogeprEKcyD8bSKB
zksPZu27hjK8CGb/DMz33kjiQxymNwGI4RLVchE/uiCPl5LlJejYQk+ziYb2ppKGPfq0ztCCgitk
aFERrS+YgDQ4FG3gmH1w2xYC2EuzdytEqvs824Jde4VIhlsz3I4BBCZk7Kuh3A96+1jrD2omuZnW
P8NgtzJgRxC89qUdu2dkb1u3C/JDrbRwtZbl8xiq29qIQB9zowUUOQJDfhkUtKN7EYX5ST6KGZku
bxxWplQDnagCJysffc+D+C7cSAVdBX239iK4EqPmoE/9VVYaTl0ndpz7u0S/o4zTA1yukYDvnUIx
7aDXn2Q/eMy1iuZp4xaCc5QGO2dI+pGHr7H7VLL1MApWatJ8CbWCjJGeenxfU37JyM4jJPxSxtKp
1DrH9Iyj3xvMnr9SxJo0+bdQ3Jt5fgpb/amaKbuJYbq8Xw+I+NpWJMEtWjtC7+9a747ohLB1qtde
l9XrQE33kuI7IscBCrkmPdELapvWeDM2BbyzTbPmJd70WQd+OnRHk8+lNxs8abyu0KoIPd8Zavku
NkrUEJW17ClgRjNIjVu3GAj+LWC2Oen2WAZajyENvaayuUkhV6i7juCRunBQrIMk3pi6fzW1iS2b
W1/P7/OKTT7oGUXrFkcZqS2jcjmWV7F8LwitrSIpPxXlqvIN1zNGJ1Sl68Kjgxst+qRun8HAbAxy
+lW+xV03iLPCIIX2TXgQREhU/doRpdyN/DvQFwexT5wk+Zklx6k7xEg1TkZzn5vPargux9kWKuQC
lMzVpit1p/7/3J3ZjhtJkrXfpe8JBMkggwSm5yL31FaSqqRabghVlYp7cl+ffr5DKdwjw6OVaA8D
fuAHBj3dza60cDd3c7Njx8xOnXft8eGeNOD4djFvPIwOuyuKv+heMvp4GPT+oHwumfceF0w6vh9v
T8uf98ufe+Mdvfka98c+vWNXbVpLj0bkFfbn+U+DNRT5xe7Xw2B7szi0Xx8nh4d0NrylIwMXcHG7
302vO/1fl/Pd3ZLWD9sV/cabMMuXyYB+14vGT4N9djNfbWjx20nvEmo0O8PpPbNZHjfLxh+jAbFq
930yeJ+s33UWn5qL0d1sOZnfzHvD8UNzBwa13N0OWjQ5bxxvNyn9dPsj4j7yY8fR9WD/ads/fRge
IdpvFqMb+ly/2rWGb7Iz+PHot3P/8Ha9/L2b7n/ttaYfdpvj9aK9u++c18y7Ix3wbsoYwx7cj+y3
3jKB/IwnNFm9PvbB3JP+6wknHUP24UjjeZKg11Db91fDTfbLsLfdkjBfMCdssWkyO5BpcUSzo4fd
aj+7SXsJdqs57tJMa3hc3S17rU8ElPcU+Z+v1/iBHfzBQ7M3uXmizvEuW5G+aO7WdCLHhUxa3Tdr
XMo+ruUp3bwGD2m822ajz4ekfbxtDH9Z44lCOaLqYfhnazz5mK33j93t8jbFkxgvD9fD6fHVsdUn
sbWgq1ZCwmh8usPD/jg5rUiCAKrjmySN9wc8ld14z0irN6cZ6U1Q+hURan8/+qlx/rTEy2kz6HhC
8nU22l11e3eb3fDv9nbABGKco25v/RPtX3+dT94u5Tz1hu93+FLdIw7j5M+tLhae1o6ZZG08r33z
YYDlTPHHhjxhnRZlA6urJt7aClH4bpv5p81qxtT7FIJNincHw+52NiELODnM55QQU4dxbmc0op/+
Sr07WYenq/62czfsL9/OOtlrWt7uZ50/zufZ/XK8+dBN/+nsp28XYBOr9mOaDR7OWe+nOR87PM7n
OF0LemBzZ9ejh9VT8237afF7YzG5n0/n75jC0iXmzY7t5GrJs9xeNpjG1lhSd9q/nZJhO3XUNZVh
qWP++nhEzg+ffXve/jPsQT4fggqsD1/2m/QhoxPyvLF6u95/afHPLRand4c2SALt6U7LJmmp7uy2
JYBkMr5aTbP3p6fd+/P2xPCX8ac2looW5407ujW+2ZzZlKcuXVYolGhv9tenxtP9/Dh413tq/rbp
zx5XzezduUElTfdw3Z+p0IZG3oPmm0nWetNs82Qv+tPf6T510zytr4bT1Zf9igzh8njTeaKTb2f6
iXKTt3t6S++T1W06bN83J9Ob/n33RCakv7o5dvc38237djii/G/X+Of/6+CY7mQpKL38QJzBF/xV
DSou+6ulf77or9ILGNJDq0VrPDml3l9NwbAhWqj1DjQMAmfvr8K7YExePwO6Ty95g0JyoJvyT6l6
kpRD2vtv/FVxpAKQuc8cDCoyacfVLEG8g9NovVgds+RxMb+ZtJUAHUDSp6ndS1OpnhOXviPmBUHC
mgtkoe1x3xqlYwQdB8qNNr48dWmLRXpzNb8qKOP9t48vpiH0l360JDCHoiRmPPVGx1k/eeyOfxtP
3jea98n2pYFuoZOfEnn4bStRz7b0Ac/a517yeJq9GuwpdNnEdCMqStB+FvZrmC0ySjy7yeO5DaY6
usr2v/94mzjSP9wm/V4QsFok0wZTgpLHpHe9+zhJbpK/eWcvOXLOwAs6eUFYuah53IaluRqxGnpy
j1fIm5G8/B2L3fz6UjPPF1RzaYBQWNdpkOzbTwnq78ynb3rtN6vB8oWWWS8thhtd3Lnp0zKjNws7
d/z7jLO6ujr9JKj1L9L2u5cOc/X9BFljUg7kKJmIoiw8LNWUpcnj0+KKQr7jr12mp3weLG5+fBiq
b6cXU7oz63V/3VjsqTRkDGbvAwgLtI/V6Gb1HtrNjyVV3U5mjNAslElvbTHLni2o0xl3k+2KBWU9
ZsmdqD1af+691An5JSGlXcs6M/qR0uz18bz+sN6/3y1/ak5f6O/ykojSjs0arR0D3drJ43acMrvj
6WrK0IVh+vDj3apSf3G3SlagsRmdtu2nJiS3ZPDQAFs/N18tR4+zHZUQvf79j4VVLqlH43EYeh3y
2SWjtl6MzvPx8syuZV/66w+d4QFu3AsNZEqFcN/eAWY5OSGlFaXLEV1bhycuTwt6O21H7wAQxqcP
je3r9fR6cDf6vB1RD3HD2IZuCnvnevVzlv6cvKC9qvPeSxhZRnUM5W+dEvn9MOv0N4fOBiOR3rYY
p726Aitdf56cbtqNF0xf1a4WRZWsxWyUpdt0uuU5OiVM8YJBtn48HDs//1h37SqzB/ZOkr/dgmRZ
Hsa2Ha6y7nGwxpxvBgwgY3TGpp3dDruMxYAcsmcE+2EwuF5PnuZXu83s3a5/fD8Zte8zBpPsdhCB
Rq0/x8nxejZL7tN0eZOeYP2l28mb9rzxYbBfPSTwfeZD8NDmgb4li0MjvQbbH1D60/88PPHjebh9
YETPn5PDifpipkymrZimxhwddSmEk8rosOe240zVz5mcNK9ul9rUwYnE7OLNNH1YtVIygy+c1Cor
XxRWeh9BxU7HWULwuICa1mg27wbL/f1oe3hzSv8ezSYfxzvqqQmUfqxHmY2y8yIaCR4hi4RI8XyJ
4NSrrL8dcVpgK023n1dr+rB2/zkOvkbIIRWU0vU3TWkk8VwORrjZXZ2Qk87hDkKKTA7EfkvMyuYl
X6ki/4IrW5BVMpXJspXNMlpJUOTfJkHevdtP2+fXh8lkcjduTL8sWqfrXmt5TyLoj3XG4V20/2zs
/2iczufr6YEZLAvSx9nhdtHYf0y2dDjdDH49TKdvDsvtFYH7T4cd3NinT4vJ+XZ3/is7in/W+qUD
1Dbdtb6C5/y1gi9wWq5/PnZOf5xXq7un+fnDnBzlcQkzr3MAeNr+vDodrrbLT13NmXka3M5o7rze
URjYYWzHNLlLU80pOZKbbt4OyWB3CR5/rJEqk1TcpZL1ferNk/Ohzy4N0t5VAlDLKF1mID3RHW19
3VmDJJx++7HEqhNelFi6TofdoTUYNpG4A/AZ0zeBqv3OML2bLD93Z5+aTz0IlIcXnn9muQYnvFMM
tcoMniVNiXYMp0weG4ve28Gk/XnYWt8tB1soEU+T+RMslox6/qzNvLCV4JcNiOarw7HL+M8t7Zka
h5txwjTVbDxcvd/1f6Or5sNg33qglg7lnB6HferXh6tfx+39/bSbUBo/fr1vvjn0Pq62o7t017je
Zxok07lvNU8368Pgft5tUIetxPn+/LDfD7+cml+Pk/ctfLontJw1j292x/6bdvaOae8f1gcIN/uP
tHB/AC/97ZAufpnt2p+S09PjdN++nqVTEvGM8zpn/YfjvHvzNP59cn7oTob3w1mDxOGG4e6H809J
b/d2OWgQ/mftf2aH3nV26N884fRfrRrN19szrL95ur4bjRlWtR7/uj5tHzuz46v58FMyadxiUqCe
/jKYL+bXNE/90KXE+byHEUSv8Db84l3zl+Fyctc4dD6e5vs/t+v36RlyIl0kaCh0exrMHnakMvu8
fLQEf71L1vcTqKKj7uR+N2t/7baPV4vm5uoJ7ijoDl0nukdOIldxM4T/0VzuJ9et6W27dbrZ0159
sR9C9Tpuft9sga13B9jvNEGAhjMFne40HqbtztvpfP7nE5DIib6na/7kqvPzvnO67gOsD8f/HGhp
0emlN8vV51lzcNudH6+T9S65WdNe4NR8f1iBTe6z8T1pv98ODWYKTc40vACHO4HibG93w83VZg/R
/gkaJ/A9PVw/H44L0pFPv6W0uBwPB3RvbNwk2+x21W7f9lvTm3ZndZ+daKfQ/DXtHl/PB8fXh9P+
zdPT5JHk35vBYn6/PR9+6a7S68FyftNftBg9sLhWz+jW/p9uOvylO979MllzhGnCc5hSeJO1346w
ELvD8Xa9fpPsp69OjNc6TcH309sm06AheY8fT8fRbXs6prcZvGba/7en0/ctUjHpYne3hUlC0wfG
dI1m2c2ZaVxtSE0NZq6/ms9Px3dTMZlO5w9pB+Ls7HzdZO77u4U4T9PF+k2392m/WZzfHbfNnzpi
RzUYDEVS43Q3SN5M91vK/Qeb/YmZafvx6+Vo8OdmBrmm8QQk1OvuV9cDpZqTY293N6b2+2pF7vtq
cALPYhDLED7N4NX61PoyaPw8761p+9AfQyKc4DeRhSbBDRXr9mmWvBvMslfr1eC3+Wn9qqOM+H9r
sy5PVpN6FcY483g9f7dWzVVzmfRX5PInSw717qrRb12NmzDhN4u/VsBkNJnI+i+NiS8Vj8trldg+
NTK4xs1emUO52zbJAS/mdGJh0Ns5GUCxTu9XjfXVYv8B/tE7Oij9vJ22rumE8/HHCw4dAsb3dsih
wuDkTe6XjfRovx5vemN8nlb7cYErB5PgBpL+zXzw4SLp/21++bv0my/bL7fMm9iePuy+rk8fv252
s+0mz7Nej8azvy8/j79u/pv/wX/+AwV0jnaDacdhZBdZv5yWX79J/wbi6T//73Kx2X6ZXS/+/vo/
+urCL5f/PPy6KP6z3xcWfnrlN+X/5cP46/rL+q/R6dtmfP/Kd1/mX//9r4xRzTz63+Q+/v3vf3US
6q+6TGXop2mSMKlCWIb/rH//y39x4Uy9IEK1Yc9FUKjNoPK+ir3wBtwXaE/iRCj2CERkHGE1Vk5J
SOU/x4tI3E7kG6WxLVkqXjAyNMWp7kb1wo2COcUEH7Ba/Fl5zHVFiCFd2qisCxxMT+gW/6++LoCH
odKWRBDUUA4IdMjhstgotUl4LgI2BTA6ym5CxrJQt0DzQES/DwTLeYLT4fYx/kSJfl0SAcEETUPm
6IK3W4hwBz8/tFmrD+bWgyHHLe9YXL1QFyoL7ZB+yFJeDwMR/XCjUhCHBBqfah8sbFQnMCDc7FYz
zahXhUroL3+8unu8syV1q9kDFipD3fRxzH+uIcIdGafuDlUd5FnoqcPRNdCFxvWUV9Hr4inAw2Sz
LK5eKdPFzaZ4ud3p4gU1uzaWVkBjaRV0q+1DmaH/acI68p+jdUEJTP43nC6oUr7YKRouty1EJOG9
yFKYb1QbAXdbWFpKuCtWAU5L/VBGPQxezvd9jN+oCl1kXAlKNtKE8nF1EvqmqngRFScqA4BqUgLF
XIKmiS4C94BZF3Km4P6RdjB4u/EB8p3wJ4r5cYCvKRcE+Cz/OX6jktAMskXtFltEVZjJiWq6z/Sr
4FYQ6iCEW+5erOhVMM893wkngokXdJTtMIaCzkP1T1TiTakXgaZxcdT0AHXkXxC/im6oi55CQvJy
HCpe2Poi1N3muRmkvS8PN84aNy81eJLa/m/kG9UHSaS/r15VTq6BuhP3N7wIiiIx53D5eTTcIqN1
AZ24vFF9KvF4WZXNofWUe3fjRWgq2XNd4KelbBPaoHrU4F60w0AMEdqjLMM3AKPIvyB+FeGrRy0q
XcXpzqW+TwY2Cs5I/plO3fBYmglclz44r7+Z0atoqo1qSRdtiDrMMOhizHv+TEeLwOAFInj0OExc
PUhBFvfCP85uo+Rq9pr45S3YPG6R8atohqvAbBBfIKZLTrC+CCYTBBvVJcqTH6g3z+DQ4hpXiEAF
XewTxtBA3RTt/gcRmXwpi3ASekOFiIxYjPoComLlyGr6UYCB+d9wJ4r5nZos26F4CiOS/xx9okix
5n/DiwBSaGUogo65/jREi6BoPhDBNvWo1eBOUBtmsFFqelgyIOTHm5inlFIRnM785/hVqHdSWQTX
Lrn4/j1qVfKf40VUmEHio7SFoqlENwEo1J3g2Sr6OFDqXY/XzFAabyXjV9Eqv92IUD9b5kHQ8MDk
XnTdkfl+aCVCXmDKk8Hdd1YyfhVKapY3Sm205OFQyG5xaHvlQ4unBnCXXFL2lFs6VUWvggESwSqI
LSjV5Fg1EeQWGS+iVETKn06YWtHDhsBphdBmcPW65auHCHRNYNHD1po8rCKalNTdbgHLtwjrFR0b
nCh1kCiJ4Ljyt1PoLpkJ2qz2siUR3OkUNg1vrokIgqFQBK3uWlQBYsuZ9pv/HH2iWp3y260q4Qxq
JCAkUbF3s6JFJFmoC0oNMYTY8SaZvPqHFtQ63wlnoy7YBMlFYSAG94IeKaEILBMABR34uPvuC+I3
yuvz2yoAT7nXNBNsqujTJCj2ds6JUMBNxoob3sc9zxcZv4pylMQq8ApUwYm/CdriXqx4EWLrFa8e
IjCz5Pc4vJSp+tMQL8I/a26jUopk8fzB/eEDGqwiK109VsFz126iaxid1E3ki4xfhVonlTaqw3wG
8RpFbTRw/smGBCLwaNU3kxsOGc7gXnSchXC6AJzI6FjEdF+mXllslNNnLqKXtBjq2uo3+108W4NV
iJr9XBd4zYrzwCB5NywgL4/MuVWQ5mEdYBR0qrJ4WPuBunE0L6lulA04b7FR7m+4Vag8B5BC+CB+
Yb6P8fdCPNCSLgAmBBPh2TZtcqyl94KEAke2I3IAarfwzFvlTDEilOoW4EXJvgV6QIVVeaNIE+OA
0PgMiNMC8iLPWRJB790WTgMmnSIuCzN4GQD6TN2IIKGe0bwOS0sLl/wLok8UUGP+N74fWp1VOquR
je71cdfcz/EivC/mRWAEsVA91bRZvN1ij5Y2Cm9Wd46YWMY2/zl+FZrLHIjgOjCvG5tuEU62fObf
bRTaQOdizGQWtxufLFgFKC2gIL4znaMNHlbw8VAEbYHwOEVdslA3LkAoAjhNqUMFrQZPUqsMyzNe
jehCvRipwaKJorv88ScqcHIQodyC+A3cDQ+A1hDhPtOdKNAolAFYS97e4na3nBfjRWDGcaMEPxbO
dPwqfILCiaDeFfpEG3NLL0t3puNFlHNJBF88GDjNHSIkEyQHb6Z8aKGAdDlVYJw9Jo8ZrMJf33yj
AHK4d8wGBZVve0Mcu1HAysHt5lVVDR2ZYrrw+DgtXoSncblVwOUjmsRnRxf1Dy3weLgK8QWhLXXI
h/W9fYlfRZlxh+Eg0MP/p/k/nrlfZA0R7llzGyURbQgiyiTVp/0Ai4cbRUslWD+kMEgj13+7yd8F
xpxXirAYBFUD+Sw2qkyYkS4gH5CLxpEC2HZWMl4X3lp7XRCn9sE4hVDUh1nUSTcwIJ0eQTHHFRy1
wH6osYrQRsEHxtekbZ7Yg87W1xBRAlGlC97uXg+X+eLm5IuMFxH6Ud02bjnRRVc81PrZySJTLFd3
V+3N8PtFuDMI7UGUg9st0g/uP3cPp9bA0lb4UfI+MgAWUpPga+4LonWB3c71mW8UYR4ocIeYm+i+
/u0Gtg7uRY8O8FBNMiiWFmaQJtzPReAxg6VhaPucK5scK1fg2UZdRCjZ3SVNghdS/+px7p/f7m8i
gHIgaTCSxQIsAiAIVoEvyKtH1srG4YSGUSlC2QscHchY+c+xh5aN+g8iOGoQLC3yejDK88+83Avp
ok2KBz2TPBSjJf85fhUl3uA3EaA5KBpOX2rAA6FwPv/MwioQQRYGpIU3PP85fhWl7ORlFSATHCi8
kNTg7Ubdz0P7iwhME1y1juhLBrEe0FO+E36jaIRLQQ/GhZSYwUaVqInfVoEIbgWepwWVnYxq1SrU
xoEZUbhrtd0DXgS3E4WNaqV04muKP+0fxfgTVeLkfNsoVIAnitZBi/JF1hDxHH78JgIaGfETzAOC
JQMRzs4VNko0V5woCA4W70WJSKZV0LoZ0wVQZBLrgQGGG4UhBy5ijwCc6wdioL7hRoEcpJDYSdqb
lKEBd+T6dLqgThOHU0PT+hY5VgxehQgqn9TH1qZyAe84FKFiOuoOsZEGIYz8vQoRRN5d4AO9GQb3
osQs0qElBkPZFKLRZs3AmANBBKsA/YDnCvO4a0I8BhEqi1C/YmVY8QVNSjyw16EIsGZ82i4RH8WH
+c/RZpCpgfnfyO+FYgv1XsbYmpwouEOhCPrliUVGntWiOILANBABFx//A+QAQpzB2w0mFIggjURE
TPqCqLg+kqPRj2URqoMRnQ+f2QJmIQsZuAeiPEJBpRc3u2WAcNKlqbwKkFpSVRwomiBasIIvvXYK
iR4MCLiHKkCFqZnUJZFFLa0CIdxr1CFrZYDkEOqVrx4iOE2iaIB5FcCF6NtNuBKsgpSCKkBJgnLR
3SLjRQQGBDibmgVU3SREskhXtYPbLcQc90lCVMZV3xtkO4KNAonC4WyRvYDT525m/EZ5IPa7pWUV
erQJxfpEewYGhORXsAq8J5GvkGN0osJDK6eAnD2pYrJJ9XUBCSpcBSAORWgZN8Oi7wHc3FCEgGAN
eYMs79ly8eoOXj1yIzzZ+GiExAK98i+IF5GFG3VBDSjEFXBnIqLsgZBF55nAL8eJUvuD+qsolZDz
aqt2nJpfmXT+nYGN8oCTu3okF1LcBjLSvYKzGK+LEgn8sgpeJGJuvBC6thnciwBVY6MUgZG+oECa
WhIDXYTvRRd1gzxCQ8UKumsTvVGFg+900b1k0yHtYkUM1A12lu/EMxHUVyk4tuCqkS+qEkHiXtWT
SlPmP9fYqPB2s1HMhwSqtSmmI4zPP9NvFIYD5A4yCylQA3UHmDk5aDwpWssIajEx5iX2o64eIjJu
OPGFxsXki4zXRcXbTUIdsgycO66gjzZriAg9EJnxFOefoj0LfhTRSr4TTt1sD43O8c7xpQzibsDe
UATQI3HYBQk2MIPUD4QiiJEAasXHt0DVCr6Y3yi6suB04iiaVFfRAilYhdrBNgGl5EAbGBBwzFAE
toNOHUogFhYZfWiB6AIRcAbptg5GAW3Ax8zxIko8EN1ufCiRH0H+TZCctrdzTt2XrGRC7p7MmMG9
gK9Z3ijcQVFFifC5NAYGhJr3UERGRTEVh0C1eFP5z/G6KLHl0cWlbRRNqrDlgF/1LW0h6s11gQiw
5ksVl2xh/VWUaie1CkALhjTgf+DlGHggbXWpfgZQICLjvOLOQpY3uXo+k+M2ivQOy6BqAYzCOyg1
1B0eWiAQqMeiPoIWuUXGiwjyekRHZPM0SwNY2yI7WSg8chsF7VFtfqQRkOdcVdGr4Jblf8OJwG3G
6YcSB8picGipJS2L4E6rHJfiAmJWAyQH9DoQIU1zmGlxAUXAYKP8ZucbRUMFHgwqrARI+TgtXheh
jaK+Tr1+CPd0A+v7tIXPdKtQXEEbCs2UT01EuLtVECGABS+NsgaDWK/gejsRIvOJVIv3X/g5Xhel
QngsLUx/UTghe2HWPWUnXkSJof1dREceM9q2SEZTghTci8txBUWFSwbXK/85fhWhGRTRH+gRWoAq
C1xAGy8idA8E05Jt4/Hj7lncbn8q8xPFhbg8rCQYLOhw6juWb7YTwUuBW37pCGjAfqRuJ1C36Fek
WGGRmVB2WUVwu6n2xf2AnE2cVHix4tVdaq3AvUAC51XEIphkBkgOHMFQFypOV29GZfcM7kWI0+L4
E9QzHTZR7za3j/EbFQbFiICfgbFFGxZ+FGc/3CjSP7hSzMc1CWHodFUtAnInvJzCgauxUW6z3dUj
csFjboshZWNp3ZHxIkiFAbNQ30H/A/cF8avwkZYX0QduxphTuWDBVaN9YaALugBSaM9W4e5Y3Auf
oHCrIK4AfcSxhd1sgPzTISVYBRARLg6Xm8SYxZMUYubk3Ngj6lipuDfxzEtlBTKDgM0tsTjBOS0i
VhjlwUZBRqatmvomUtXvfo4/tGHEKgAV6pIKA+l6ZiCiVPrERvFSUHuhAk2bkkD84/JGkePhbiv3
qfoFA888zNrDJyI/IuojoFF9Vw32XmDMwXHw+lVzSAqxfqyHiODqSdEku3H+gXI8rhd9oghTyrpQ
k3FQWjG0yeXW1wWNJEMREFCojoadbbFRuBqBN0gFDPxQNAE0aXG7Yd6UV6HiLdybhBQosF79q0d/
hrIIAE6Ro1ShDuGkvggwiJIIKCB6MHiPCPAtWivAewtEqFMAAAKYl0UxHR9avnpE9fxtdb8lwUBI
mX9B9L0A48//xveHlacCOBusSM83T0f+c7wIf31zEYLsaAgCRsvRrW+j+nBm88/0IjB/qksCtrNY
RS9wcsiuogOiSY4UEuobEFr7lFeBjcVACf+g9WN9ddNbxB2ZfKNI6hFWXCq8ASDdF0SrG8e1vAqy
OwQWGhSCvg02iogrECETBX8C7MDEj4LFEIgAVoMUrG4/NI52+1hjo8JVYMPxaMlEy9tx+xgvIrRR
qoJXsT0tJqmwqi+C7o6ljbr06OakyRSqYU7+c/QqWoFnDitA46fVDgQyp0FQjJOff+b3e4EIom5N
W+BWWBRH4IaXReBzCo0izgM+qO9HiXUaiOByf+vkm4Jp17dRYB2hCEJ6wGAdWxC2/Oca6nbvf64L
EDtEkJjkXbKAvMAZ88/0IkgHkOymgRvvq8VGhavAK9dES7LdNDasv1GYu2AVdCMAQMUGgt4ZWFrc
mEAEBfa8VESt5BYMXDWI3hUi6CtJGMb1s+CqgTCGIihhvZTJcqLqP6yUiYci6J6tZoasA4PrVBV9
Lzr+b7hDS+gCjAp5wqb+gvct2CiMLOxsgkk0YqLuChHQ7QCR8NQgGLnnJH6jgpJA9SMAo6UwAo42
xzZfZLyI8EnSnCGKYThVEGcsjHn4sFJ4DS2KBahhsMHbDUsp34n8RKkDJ64UnVczfEKDQxt4ILix
+Msga4wtNGlfDwIYrIIwFQyEzCFqt1C3dzHcRkGjJVms80SjHPcF0SeKKCVYBYgaWTGYwUBuFjYq
SJFk2HBo7HI5kWRxaP377zaKRYAMwmgRUlH/dnP6w43iuYD2T/UHSZLah5az6T7TrUJJN9BBtZkx
cNUggroj40TgBoJuwmfRqaq9Co24CDYKn58ie14N3fHaZpAaqsCPYnQ6F4/aSf7VAMmh20+4UaA7
pA/hUXAW6rO80IXbbKcLqDjcO/IKl1q3fB9jbzcbFVpaUpLqtQUIYpHoYRVBCENfJ/42oSyLMeA2
cy+Ctxv+B3XXoiaykPqcHDYq1AUENYiJqFrInbv88brQhNxnXDVxRKmMwAaKwultfawIrl54L4Am
KPEW9xhYz53peBH+b7hDi1yeb3K5WCmD5ALcm2CjiFOFqGnQhkXqsEBe9qtABKl7SjxIGLsviN2o
Lue/vAqiVHp9ap4A9d0WUZJ3MfJV4PcDaIvZQCRWfxUEveEq4BbRdhVCDgGGwcN6md/8/F6AEqne
UL1XQbRrvxecmopVUCIGRoHHaVJMB5UyUDcHFvdKY59Mxp0UWlR6dctLQxl4tXA18i+IPbRslNvs
gggiJE3XoNLDX/5YEfTtCp4kKm0uxGN1urCgTxcIs34VmCdy3iB3hAHuNMSvIuBHQTYmcUHyUD0y
eTDq6oIoyFlrt4oWvS9UAyrWv09vxK/C/w0nghEkkFwVvyCh/qtHzjbfCS9C8Rd4Ed6BQdYeWxo8
rDQKJhBT+YVJOIkId7fcKrAb0A5w/EnEGHggkBiCjVJ7f+4EqRL8TQNdhPEFXoegYGbXkrmvLwIo
ODy0KAKHkCtOg8b6G4WIwOEUfor/wQBQLodBUMx2BLrAa2YBtH8XGlxbFzysFavgXhDCkFHnX+ob
EPyxYBU03yJPJaYa7rlbZLQBgaAUiuBP0wScTKtJR7LC+59fPTURFVEeTpzJ8Dt6zJVXkaoxFYrm
74NPWKjbbbZfBV4zNdFAuHiE7trE6oKm3BWrAKQCbaOXl0l9NyyJcKPQNuwrfEITClbBzvmN0nxt
2HZC/w0MCF5ZsAoqvOHi8GAo4V376hEQOX26VZDgIQbDXyPYs4BZArIruL+wR1rYKOr2L1b8iQrj
7pQW/6q0h6VtUcClrw10AcGBTcJGiQzi9jF2FbC8nD6dLgRHUTeE54xLWFsEhcnOQngRAM4AOeTF
VGKVLzJ6FYVqOScCkJbCZbIXJmMdaETrdsKJEDWKdD0VHqpVr72KsJsoOYtLAReUGcgsFur2+nSr
wAoCPRL0Q8sxAO7g9uc74UXgr0NUI9FKsGexUeG9gDstZxBnlBi//omCyhCsAugRDw6VwA6wWEXQ
dlUJNzIYXG0SiAb1F6Sb3U44XUCc4G+rQNOiWYcy2uFGaRnE9eovXx/J4eqFBoQqPUa+ohAKjg3U
DbcnWIWqnqitAmfBhLnTEG2j+NgKEV2yuAQXmHS/yHgRQd8DjRCjZpmLJ/zOILQv0FXcicLPBeAh
RFO05/YxehUwNYON4iyJ3gXJy2JUmbqKhyJoigQdRxNJLKjszFcoi1BIjD0nRUmupP6h5W0LoiS1
7+VEEe8hywJtDvEoDSHE/KkBhckIP7j3wUbBz6C/Lygt8+n8ixV7oni6g6tHnAwvCtaPKuItItbw
6lHcoSY5VDUyBs+D0fGrCOq7gRxh04IEsxSTh5WjGeiCOjpNbQEsgtXnDHHsKoDOwnuBjc1ofwAe
TL64vgiSFMEqCIhxcHCblfSub6Mo4w5EKMeK5wz8SNLK2ZfojYL3FooglkTT5MUsOruCNrvPzI05
nj9eCKrQ2Gj/KMavIkypowJ1VePwkh612KiQwwn6yIsEhsqxNWDcQQ8MNwq7JROFJgBTnQmL36ig
ioTBFG31n6YQnstXP2KlP0oABaNi9aiinRBYan1LK+gsOLQC5LVPOCBgtfnP8RsVYoOaIQaerfot
SLvu8keLKFCH3L0QhNohkcQSDN4LTlSFLsgswJkhfkFY/Y0CE8o3261CJDi5hKoJ9KqK3iha+lSJ
oCwQh5MgwCK0D5H/DoGLqoWofSLtZqBu77T6jQKfhYPF2bVo3Qa0FaqbQYpA2fQr4l0yePVAS0Nd
qKEaPbqhJxoU0wGNh+qWo5lcKoc0AC//gugTFbbpFs0VhAWal4pV6pcEqrVx/plO3URg1BQAgmBz
DSxtL+irJqecYBJmn7o8GVy9sCQQEUojqU5FaIszxPG6CEplYfvQH5NcLq6DJjPl+1hDhPsbThcM
DwFu5mKL5uB+jhdR4UfhLKvJDEuxaJzCqxdcPShkJHnANyn8LcTM8asIqquos4feRckvEavKo+vr
IgwnIQuCbHJhMLUWaDPj6/PPzNUtPiJXjoVAd7W4FyETlfsAMkg0BiZFDJ5/QbwuQnoDBhxKAKUR
ODlQ8uuLCHmDJEbEMEcR4IPeH41fRc8dGacLDBS11/jNJtMKcAHcg+BFYKPaAP/0t7bggdDIKd9s
L4L3Tvk2xoySucp/jt+okEEhNcsEqpOeQdZe2Zz8M90qaDUCGY6IGKjTIGIFiw1FkFzAgDDVmUij
/kZBR6sQgSo4syQOLfhR9NoMRGA5wIDVppsowB24aHWXJ19jl+CH6rDCn1C77voiAAGDVdBXARG8
GDhqFnF30ICORklSgrhLagHjDlz8RoXYIJwAkDtgQZIwZBjyRcaLCEMYRGjYLKogvPDXJloEzNn8
M93VAzXn0vFuI8bAmAOVBiJot0C/M3ZLjUHqowetiqunDjzUwZO10jyS/AuiNwonPP8bbqOYg8CB
wokCkTJw/jk7oQhNMIWFBSfI4mElHqoQoTbj4odLSP5zjY0KbzfpRLLdtByhIsYghAGryT/T6QLy
I+0bUIUmFxisIkSbxUcgCwPpDlNicPUKRWB+FTj+tPvRDCuDEnJCrsA9IE/MKBI8QuhRJrNxQ1eN
EhKKt8RtgE1j8SSFGTGxosi9QjLn+TYA7qgDK58oWGp4apc+dzggBifKo6S5uhHBwDV4P+A5JgYk
rNdTvxRaWKp4C/60u/zxt9tvtl8FTj8d7PHQ6Y3kbH0NEYEfBRmA4hGeb3nmFrrwD0JhFdw6yFEJ
TFGLjQrLlvn73AkNRLi4hPmBi9+o0Ke9GA44IHidFrX2Gk2bf6bfqEuHf/jyYLUGG0UDglAENlAV
y1gPg9lVkGLc9fWrAC+Sw0mUYREUF5rHOxFsHvUEmjKqIVz5IqPVDSiU/w0vgrst3IDMm4nb3Au4
BwCDtPMSrZngw2IVFfcCr4SUG+14yIsZwI+AgOFGZaQNiWUIYAqqitYFLIZABGG9kmKkeyhwrK9u
mHuhCOhXkCxlAy1ySTSbC0XQbYTqSehLYjrkP9fYqPBEwcjRw439oOlx/ScJjeaf6e6FJlPouNLH
xkTdIYcT5wYHoaOpbgzRMViF9yj9KuTO0hzapu+BIq5go1RODNcVdJ7aBQN1V7hqF7AIoAUHwWSj
wiyM6GPkP2H0XUZc5ouscWhDA8IpgymqWjoTHkghcefUfWmyhSeouUkGgRjsvXwnvAi8fnq3wQOx
UXeYIuEpEuEI7FOuuYEZDEFUgi9R2bnYUOkNcqwkEsKN0gy/b13DePvyn6NPFP5r/je8Lmg6zf9x
vRVk5D/Hiwg7BuDi6MmjuBEuu7cv8SIqvEEl9i5hDKQT71XHiwjmXxAPEyERWohxZ0AkI+PiNrug
C0AW0nqCBw3ebnY916cXoZaJ6neMT+jf3eiNwl5XiABT0zzIi0+Y/xwtggYK+d9wq/jWaxAqO6ia
xb3wedqCCGIXummQjrYggTOEIlxFs42vSYkpPrWBk1PRuk25qguHjBjD4NUjKq3QBXG9fA+cQoNc
EiJCn5bnTiwyXguLrold2t2GugB7gdhMrARE76xk/KHtV4jgUqhwGafZonsDydpwFZrroP5zMLAM
oGBqUSpEaJIz5EEbOhzM31AE3eGILuDdmZD6QDErRKiAFZcWfoP/gmh18yJUiIALh69J1tuCw4lP
WSGCFhrqUQUV1cCAcDwrRIB46YZzAQ1gFgLsChGAE4rv1Tm9/tWjOVsoAqdZXZEYT13Au+PVHZaQ
k54EC8bIQkC2CGG4YxWrINYjoUS9oEXpU6EHlX/1QLy43Rr9ZMGnxfuuWAX1KTjMZEgM+vwT/lYY
ELnmZIyxtBa1MAX+QmGj4DbDsKRU1uBhFY2yYqNYAak9dUQ1wKPgelSIAKAgYcXlNnmSKhI9wHbk
DJUNA/p3z0n01WMzKlZBP2LdPEYFGjAowM5CERfSD+CBeJxOVdGrYNJ4hQhOK5xFmrNYtBypdNW6
IrJD7CPSMzhRhNYVq+DVxkqRnywUTkdvFC9bhQhBwWpebwF5UQBRpW51liGghB1scKKIISpWAWjH
7SbEsAiKoSiFInDKIdwJCDZ5kioACjaICANd8LoavN2k5ytWQcoerxnc3KDZOC5+hS4gmgADZ9Si
GXSHUzOLilVQwaV+n7wYBgAFvNYqEaAKUOWhGJmIqLjd5C94LsBwScS4Rcbfbg+b+YdVInj3AEEM
IC/xKCs2ioBVfdvEo3b7GL+KCjyKznbQMwDnYf34jHu0COokg1VQrIcIEeZNmgFi7CpEQNEG4qS4
2yacDG0UzIALIg+wZpHGJWoMV8EEHUHy3AuTjFgFiIpxwuUE8+LZsLgXYRMbHEG5B5gvqK4GdDja
hoYbRWNotIE1N8lO0ki3QgR3jm2itTIJmfznGvei4kQRHlG6oDSrBXBHRWz+mc5GERKLka8OVRZv
Ny90hQhh5uRycQYNbBTRb4UIamUZlSTH2RvieF1UOP9UTF7sh26Fwb2gp2DFKlABTwVIjkGLKt7u
CjOYqTMtdW4aCV//vYDrHa4C4P8C22FvvYMSrQtodaEIkH8QVJAQpTHyn+NF+GDO3wv6T2BC6AaC
r1N/o6gNyj/zmQhCbjJvVLO6yD9+FRWJnkxdti7zP01sVIGCXVgF7ylWBG6RwfwLDm1ozHnvQLRh
BsCHq59S520LLS21HRTp0qRW8+MsTtR/EMFpIk9SQIpj1c0qQvQAJhzTedRx0ObtrshfkDHEdAEO
Cjk32KgKmigEbTLqpFjVgdri6rm/4Q4tFWhqkCkep4UZpA9tcLt5TyG7Qman7N6D0fHqzkJjLjqO
ygFVv2yQYyUWClchkJm0Htk9C1i+4Bc7XfBgw1TTzDWLMUBc31DdwHW8qdATRcOqb2kLB9+vQoNS
sYPYEIN+gwDX4XtBMQHgh6I9Sn7doxh/ovyz5lcB/sGzTdsW3NraG6WhhsGJAmqmMOmCDBbaIkSv
AsJYWQTPBcg/ukCIQboKSxs8ScrWA+XIi+LBMNBFyES9BHlQdkki4x3U10Xh+ubqZv+pfeLpg/lv
0JGM/QgMCCIgFomjTUqs/tstsliobgwU/Cg1VbFYRQFw8htF4pAG/JgRC5xWs53CVRAWA91hCEEp
nAmLvhecz1AEMbeGqlAhZtCOmF2v0AWNvPQosVsG1VWIcHfL64LaJ54jKgOpKnD7GL9R/m4VREBp
YqN4LgySbgSmFfdCGyR+JaXq9fPd6l8SqJtEHMUw+B+6gxYbFapbRUMsg3p+iznFrCJUN/lVXiRu
BgxkC0sbFl9rODHTkIliaFVlISIsMkUEQLB4aiY9tHEPKjZKeDyMH+qGDPAoErXhoVXxBUjOBbfz
3kP01YNuGh5a2DiEMJDALZiogGfOlLrbDbsLfhc18mrx6n6OX0WIDUrLEOXJkGDTvX2JF1F1aOnz
CRuf/AW5y/qrYHJKqAuqMmGZ4JcTiTk3K3oVVDCGIrCwOFLycEzeCw/+eXWjA9lykBzKC/IviF+F
92K8CDaJhVCDTahX39JWdMHq0QAL/JGer1pKfV0QSOQ74VahGntBd9wLgyhJhPgKEdohMDveJouN
CouGCI+AHQH+yfMYpEhUYR2ugshe7EqSGAZJN1jxFSKY300pqzAKg3QVItzB9+rmzwOzUM1PmYTz
HqLvBTBjuFHq40X8hJdjUDREfOE+06+C9C04C03uLErItSPhKsBA6JWj82QwR0wvQygCGhwwjsb7
GZD6dGwCEbAasBxCm6n2cDczXt3+/Xe6wEODYa4BFQSt7kzHi6jwo0BAKKOj9omSfgNjDmgdbhSJ
Q0hqFN3gdbprU2MVbrP9RlFGAoiDDE6tO9PxIsIUCeijWvyrK5kJWFTRYeZi/bDisDjBUt3THr8K
74v5jeK1S2HBigpen3vA7Q5QNVYBXZcsqy6GxcMaJhd6VCTh0oJooxV/beI3qh8eWngNhKo8GXhR
9TFzmg67U+l0QY9d0uCiWKqTTX5t4lfhnVYvgtb4aJqrwQV01yZehD8yXgRGll7H9EQC6jSwUf5v
eBFEe6LjU75skO/mvQifJJhwtKei+QtglcWhDRM9BBfCo8hUEQHUb/+CNxi+eppzwhIU8XHP65+o
sKKHPmh0+MT1B3MuJC/jT1QIy+vJE9SsAmyD3ix4S+Ht7oDX0USDqwftrv5GwR7KN9sdWkRQ3kGj
O7WANxDhj0xBBAkBnm3SPBbuAaT7ilVgAIV/0PbA4EkC6agQwUAV3DQI8wbcA7A5Z4T8RjFgj7II
ToK4GvkXRB/aiuwkK2CTsLFKURp4IBVkV0RQzwPczPttAaJWdF6SiD7ooJp1cG9qbxSjY/O/4XWh
7jL4tEqr+xcrWhdw+ytE8P0QTZhOYdDIl79V8V6oqLEFeKcJGAYnyr//hY0S6YBSOjwpj9pHb1RF
rT1dcVEF1degagadXYl63ZHxqwCNR9FMW2ZQj8FGhcV0ojzS75itks9Z320utAQorAILS+0Cl9zC
M6+oxmUVl/ItSp8shkJyaEO0+SKCrLrIxwYnqqLHHaug9IJcO46tRXKhojJaIi5sGfXINHD+K3o/
IoJHD7yIGKmQB4q+elS8hzYK8EM9w0jA4urkP0eLoOtf/jcKh7aP30wcw+ttsFEFZM6JUBNtoDB8
BAvyEoGQsxAFEXibvEjqQe2fk/iNqgCL1GT3UqVONtqHHzVEhK8e+XQBg3TLsRgsRRo3fJJU38G1
ViBmEeuBXQcnChGUZ14ITAbtJcUyqBAhTiLtNPSauNMQrYuKHhR06lAxMd45hFQDVK2i1p6GI+SQ
6BGBs2ZQ6cZGVeiC3tOqMtWDYXBocb9DXaBtPGcylCZQMEenQoSqqkipMzTaIL6oaAaILiiT5WKA
U1jkLwpwsrdReKHQR3FsNfUkX2T8oa1IgALkEFtgAztUJjk3K15EBTGAmBgvBy6IAnxnwuJF+M/0
G0VLFnBU1ZAYNCylNjl0cmjUB2+JOAb8339B/CoqwkmJEJNdXZsNniRwzPzIFDaKIA/GAE1Fuf35
z/Gr8H+jKEIQi0AvC+COjE7+mQUReLpk9eD+FLyH+FVUvd3CsWG0qCuSRThZwbijmzngI1VJ5Eos
nqSKvB4iLnE3KreAWeDEV+iCnB6tWeDTcsfzn+N14Te7oG4KuLgWJO7xQwxEVDxJoLScWK4F3Z0M
7kVYOwkwoT/PRhHreVXV2Cjn3Rc3SjUqME1s1B02iIDGAtwsVjB9QA2Qf1rQ5vr0qwAFph+C6mEM
mnUIu64QwZ1Ta3aafRq4anxvhQjwtCbpbrWxMTi0Fci/iLQ4auqUWeDrR58opoGEq1BvLNXjgn9a
wCzhIEKutGiJFBVfBgXmXxC/in7F2012AVC+3yReNXhYCbnyz/SHlqFMKmUl9gaFzH+OX0U4Xw+6
IMgjDiFXw+K9qOikoU7mNHfibTUZOk/+P8wl4THjqwGoCTWqfy/Ag/LNLuhCDg4YglqaO/sSrwv/
mQURqq/CpivvZrCKCrQZ0iMIBdE988p8xj16FVyxcKNgBKj9NFlKCwMC9aZChGYd0oIOwKh+70e1
0q0SQV8CIUU2OK3fbK9u/HF6BUPZtaiuUr+rcBUwK/EDyVaZ8AYr2nRTnsKbSnEEVYEQIPMviD5R
5IPzv1HYKL2q8j4oiKl/L6rqL6DRch/IRQOnWpwoH5K6VTBvgUY89H/EShlgIBWd+ijLVOmTFmLR
HU4l9YEuaPWj4J7Q2AQsKsTufqPomki3QWJKiz45xW4cBRE8qOCSAC0Wxryi5QhdvLiR1CSpiMsA
M4coHeoipZaIpDq1jQZ9D9io0JirFTgPHsg8AVn9q1cofS7oAv+Dy6FKU8/QijYgFZ368GzURpSr
TcWbDwXjRVTEF9BlxJ1guiygmtvHaBEABKG6UTOtU4Bz1Hw1/zleRNgggo2inljthKAWeRMWL6LK
gAA3kzohQWkD3FU8rCQVSK9SqaJ3yQE98avw+vSHFv9G5XrUaVpErPj3uT69CPK36nAHLceiUIX6
5GoRGCqIXgYzekhUVNgo2MA83oAsPLvuaY/VBdi4O/h+o0Tow1kTyumJR7EiZLWDjVLfdwApjKBJ
TXFFC1wwQaFqJE9ADwziCzgl4SpwZiEWia5mMOtQ/eNDEZgnMXblJHiaSLwuKuqS4OxSkkTgDRvE
oLqqoiMZ49VpPUEeiRG8FqE9zW7DjeIvQ2gBVlNL0fzn+I2qSLoBq8E9xqel9snAbab3WP6Z7urh
cQKwAHLi/Fs8rBXkJXUjAKfFeZY28i+I3yiP9fpVgMnD0yBDAvvYLbKGCPf+F0TAF+BEAXpZ5Fhx
kPOdcCKIkfBzNIvEJpysSLpdOmnQ6MeKkF+BDdK8khhMKxCuli8yXhcVMAulHaTccM0p1DQIxEjM
55/pdUHbWNGaLwVWzhBHr6JA+81FCP+FvYSfRp87AzNIxFhehRBgTHlK+yWL9pIEQ24n/CpUeYF5
4nW14EdVjGSiHFD8SoUwFtOW5ZCFG0WJOoke9fspRDjR6i6MKvUbBVVGvrmK0CwCMX/wnQiGJPBW
UKnCEg2Ix9BWgo1CgMakYsxN4ouKlun4UGwSgSSNEy06aVRMt6GFDUMWAbxIsxbwi3h1V5wo2mio
C49CJYvayYqu7Hw6o9Yg5ECpNXA4YSCG6pYrC1REpMctd49i7EaJ5BicKJjT4P6AFCa8QdyxIITR
i8RMJoojNIDXfUH0KiryF9R/Aspr8h10lvpVh+xFaGm/zcXFGvK81jcgsBBDEfDU+PPynU1m4xbQ
IGej8GYpLOBF4lmqD1CQ6wzVrd5w+B4a02OQEeMBdR6lXwWfz4VgfpXNKkJsEDoRAyXwoC6lC/UP
bWGGhlsFd05VpvjOROUGt9v/DS8CXTDMhaSe8t755Y++elQ55X/DidBgKapU1HnJAFXjXjiUtCCC
V492JzyuhZ+jV8HrGa6CHDE1oKgd1q67mTVEhE4OaUkmIcAKJndvYMwr8t20n+BtFZVWnfQMVlFh
BuWiqb8MWK1B3wMenvDV42Zzvek9zYNl8V742N2dKPx+nBygfyxt/YhVqdTgRHGeSDH1CIq5Fu7A
xZ+oMDvJ2AhYx+ygLIhHJ+NFhINrL5kqFqAhYgZcNXbcnUqvC4xTF44DzoHF6BlS2qEuSOmJyEKo
WXjaozcKPkaVCCob8aN42C2uXsWrR/kZATE22CTHysiA8NAyfRy3n/QF3GOvqviN8nfLqZuWrrxH
BDCIMHmSAvQAjBkGGzDnpUete07iVxF2NRHfmMiG+kxoGgbqxssJThQAjoYZQTAyGSxF/iAUocYQ
2Kj/o+7ud+A6jiuBv4qxLxCJokRysRtgkey/wX4+gGATiQBbCmwaiN9+f+dS3X09dZcj9C0IGkGW
Ag0zNdXVXV0fp04b6lFdGB/vL9QqOE1zK9FKw0JpjsWmwxZ107r2AikCPDCnOQ//thbWYqzE0gLI
RGWwK8iRwT+I0AezQJm31xJrYAxwKzxqQQQknClWiXeI08cv2F+ocuv9zLr6OUZoAC+pKT/WaYlI
CcRUAeR/AwSLx3505iaVxcxJkpCJNkDZ2eLx6IXiJ11Dz5iG7KJh0xairYNFyGhVxgE72rg8xKOn
JSJkx8IDLZKOhTo9d/bz0fMgtRdrnW0N6Y52lSu07qggDnhx/bg0xu6fi3WtLS3UJnja95nF7bhY
V0Q5RWiPBC+v4CX8v7+jTg3tJSLvZoYohytvqIGI78diLxEaoMcafZfbe3y87aNgKcd3LBGaYbQL
3KQjhZHBX4hQgHTsOfQGrmCg02nPkxZEhDYRz0VDOqkqdKWFep6aVFhmZuC+b4sCyH8viY0C6V20
lLwA+C60UDEHLvJuu8h5fLyvRRlDixbSVWdCStkRgcB5j5+5zA0dgho6/fQGAjqxf72SgjqAwgp9
bMN4pkN8oYVngHh0fraDcoQzv3AgoTpmEQvVkbGqBVdbSCOxQ4QfrsOZA1JWEfhvk3TrwXQkxUj5
ioi8hJZnIfPw5Npw2+cCvLiK0If25IIBiSzY+HhfxCpyzHOhAmw6ghwcVevjGyKquQVqeXGeq3LK
76cwgpmxEictPAqZRjRASEcKU0Y8RLPuO40kcHP8sVPJ/YW6iEBAiuggMjC40OBpIT7KQoWCP5zp
EMMNhEIpqFyIsJEEzcprIp3x8f5CFX5aIDXdEa1D/zAR0CDi4kpSbZbVqzxq3Dfc3VLfsRJz02Z2
EthPFacnSyq4wczYgDYEuKSz1+Gjlj2XFsqC0LSUaHlARz5ZFwpUxn0EkR9Y3/j4xo6qtx4Xq8Lp
WvWoUUPwb+HHz1wLBZDjuktHuuMBHYtRRSihpssDdtfRrjoVxZcWBmEy1KNmrjE9fsGuLcxoVWee
XNJLiroCLDJjoF0R4qjpIaYWGcw8Zkgg4hrMLcEYK7FEhANQmwTte8dwhDJHFWHuGlY0cW3DpsWv
WkW4JNxFaetp+cyPd21BRHWDJg4T9SsHp3g+lNwXcRE258Un4UGa3S3V5ovCneKmORWrpDl5Xwv9
nOoGnW1RFFWAEztErHBvbloFYKhj/HCinIYgR7w37LlEqBKZhRcbZEBifLxrbl2Yi4U63r0+3mts
oPrM89PjZ04tBB557yTpRcOsva1Zg38vublR7asWUF/mrKsWeIQC+hdzChLGxzdsMb9jLVRQGnkB
QK1otTd2RYQDevzMJSL9dOBEL5R3PBtX3ylGARIRkEVu74ZXPITNF1qw9MEPB/24fP3uQhExvfVa
KKUPrlYRVddt7ul9ESv0HiLAgU2A4qhS+D9xP+2LWH5uiQh1m7lrxGQdVDyGbh93VOjnVLTdRl/1
gF3LWyT6L6DCIQ0A5WwZ+K1hs9gDOsrZzijJ/Tgqr2jUhYJgk6pmHrcDBH66nJe54UNlYroXDsbt
+8KsfTW39dGZRJuY5+kaYtrqzPkUhhYmwpoDWo513D0XqozFmatECcnVmXWjGzCcmmrlSvosAkRK
FNVB/2LBx0pMc9uyKtliZsdi3bs3FqoEnPivjDypDNrQDV17C1WCnIgAuFMBMYS2XNi2Flq1ZaEk
9ip3R/G/g6JKalpFvEUVoAOagZX7IA0vhtWjhwFc7TGkg4q1948eusqiRSjAzUckMD/5l21bKPpW
EZwHKIvnKczdzF+wK0KoVs3tXal32p9ep8hjhOMX7IuoBQpvOrCzwy3KaaCGVlGpR08JOFAT3IkY
JhsW6sJHpZWEfs52Uhq8vaPkYfM7po/y9blXYXIAURq0KIMqYhtH2/CF4yfRaBBRqHiIcJ8GqpY+
8X0fZaHmz5wLFUIkuAd9YniN6V/2N22F/Shzue7kYbZVQ3jg6M2fObU4OrgeQlPKEQ/eP3oXbjBh
lBqthlgHBIvPrleS0esUm/NMp/Hiu1pk3nZ8x1woCZLmgmHco806Pt41dxCI4zuWCAEzvhG4Hxnf
bVs4XXXTEqs5ksczO7owtJiLPbUAsHRVpKMEhTXztBsLdaGFHEynWP2fU799X+THFluENcWp82hS
cu/x8b4WF0EOZAZeJyMeABT3O2LvToiYaQv1D6VgWypB9TTVDS1qZO77gYKDuqNMw0IVKHvITLiP
DNqHhK7hXKyW11got5HzHZY+l17H0asFCrMEECAmSFQvGmj0who6duXUIjerwnz8VMetJ+EqIhg7
762hM7JY8+PdHfWd4vuFCJ42jYWY4/aOciEUByJIY2bc07KxhlwPxVKJaUFZRM0o7hIQNlyswuOy
UEID9WYUWJlWn0ru2uL9BfAYGAdSJi/GSYvvOxB40HLrqTKLlr3LK0ZoAC+dn3Ua5+IbxWzauffk
3Ws37C/UylFOIpSijIHq9bi8h6luiJjfsUQoKSgPZlCsodqc1Rg/c4pA5SVXVSqSHN+/ux29am7Y
c3hdl4an6e5v2nSdqxb8qwbrocR9c9Oi5HrGkQISNQUqlLpvbloUB3Ig7Ty9ayKm4+Hac1w8zQ1X
FLYOJ69nR62VWCLcqI69VpIcY2643XMRMrtibgmBr5aK+dfa0/si1p2ztLBXwQI8Zhp03/gF+yLK
iyopsBgFlLwcuJnp6/dF1Dau+U/dNj11EKmGqloYWMZKzIWKkT3KBLWrinrb3Cxbzc29ui5MFITk
6bYtiCgOxIWaF2EQIyHsWL5+3xa1oO3LXdzJLdxL93eUeKl4WtQyEjCl4PRy73cnBZXTnsPcTkSY
X4Km7UjEVGOnPacIKFSpnnoOor779wWoY12oiDAs66nRjuHrjGg9ngudi+TbiJslAQ3mtj+rCKVg
yCgwS/XBuad3Ny2nXbU4ZiPMCx1hzm0fRcT8jmluuE5FaFUpAKkGBwLZWhbqEKFHbOqmoVhk9q/a
gh2OGEQVRFg4fsG2LTTox3fMhSIAQ09qIB3w6TBZVBGKzaFVQKrSMEWSabMqwqkOPwsXoqg9Pt5e
KJXY8R1zoTIIbzbiGOlZe3pfxAIXLBGm1NHYaC4Ic+aeviGiJMUwJjJJ1WzhQQPAUol//sylhVtC
OUonN/XasY77WtRm9FspsRKFBoaJohY3WMID/TZt6HdcYFj454bb16LCp9+KolRxHA6F1PvVZgDB
am40gCBemGMhOO537cVK1dx8X7yTeC2N3PvmroMq8F2MoRYVkosOEYUaOhCy4HVFaS2gPnf3XIl5
LhRWITSEOQd50e2FUsUc33ESoTLCTznhDV37tJyvRMiOPriOOhqgMrrpIZYWYLSwdvhZtLzvO3PU
pFWLHGqJjHqOqHB8vH26T8P0SwtNe0V5xNCcZIeIeiUF14xcwSKGMOy+Fhdhc9pteXg+sJx1Y+0v
VK3kCHC+Ap1QGZTa36+ZGx0o6SQRsFfqtGqpDSPk1vvivkhwIM7x4Ksb9rYtFADHd8wdle1qdCss
Mx3RoOm/RxFek/iaEuhKyWkIOC8aoPCneQnNX0Kcjvyimhs+Ix09eZKi0f1Gzxm/MGwhIE8chfHn
XUdVzSkr5j5epdaLDoCzI6a96Hcrbipv8o95vaohS7po4ypt8oEZU/G/hshcKPC4aVUO4AbVWXrq
UbLJkojBhbNBymruxI5NW/ijpH/yVAz8prc6iqi0KPeFskgq8mpeeQOjwUcVLi95hdrpQY2U4Hzu
6e37wu1ZzO2Zw9RY8BKIeDu0mCHGON2moYyZinHMw7c4kNqdFPbnqXZJccvAr3pUCdWAywhRqeVq
G3CDIqYrEUIQM78yyg5zn5qo0xYcrBAkr7pR4v6O4onKjkIYQAP3ngCk4XS7GKoIgRo+w7SjG/hA
eKF6LhDL58YTC1qp+fH20dNwrlrouikLWqjAl8bHN0TM71jmlrC+k3xrh3VsWvDl8TOXCKwKal6A
XjKM+zuqPlXGi2tciDV1GMzUTSX3F6oCyYjgxQEDEq11aFFpLogQf7hI1NZO3LL7WqyzdbJF8I84
8ltAfSaPLjbtQXccuo5vGnDmRFQ3aLOGGi7k8i15d+0lAU9rdR/kB+KEhk17ER4EBxKiMGdDcj+O
zQ1z1whEkUWt60gzGsCuErELc4cDnAtMm3Kt474WtaCdeei8wBsQZwNaXsY67bnORSi03d8u1w7A
jFBp2PMkQtlL8s0ZdjRAT1nv34lQo5VgJEQfv2DfFqsadBIBj2+GBOdaA9TE6a75RUyhGe3luw7C
UiLmSpy1cGkwtReX1264sVAXPkqMiO1T0Nkxzq9kfaEFEcJmIXNLWd5TYWPLrIU6XvnSxPV6XMtC
Xfgo58FmSnW+YboqEwpXWih4eTuiZb6biAs3CO+KRUPF2RjGPPz7O6pyUKg5ZvozKArTNg0iaouE
CNAlvUOgnJYi6oqLTztKXKBbdQySd4RqF+bO6HgGetQ4Oy7WixoIt2F2EgUX6rZ1MrfNDblSN21w
5maT8IA34Mxj2CJCD0sgmLerFBIabFGZ+jA6Cda+g/3x98pwtheqvgEafKj1cW9zIS0OZK3E3LSK
dnkFVICDcHAe/m0tLkYCaZH6R+JyC3b/dAtmqrlhJ3DfQT8K5O5roeZbRYTkx5lg8ob39bS1L7TA
BJLnXlNeazl69WJ15ARquZbetfS7VwIxd5TTIBSUIRk+XB9v7ygl5WILATn4twEGM1YNLRLxWBXh
XGhXqX629JJOpZq1UCGOCklPrHF/0woCqhaKUXGF6Hg67m7RdxWh4/ZNnlH97tze2Df3gkishYIV
Fhfo6kFKTVNti/Da+KMWQht+Vj5J0ImHa19ELVAQoZYDGqBZ1RGBnOw5FkqrLTzd/uWQN8AbUJeU
hZJzwLLoWrW8wOV4lR2lhqruGbRuXiO8b25eomih1EURnlZPqSHg1J2vIqR4JrfEncju7t96fHYV
Ic9LjJM7r8HcFzR6mX5P/RHZv7vpvo9STy5a8B8qanoMyl4Nqb2+VxGhwSOkzTB8aM/Gx9un+4JQ
SGgDrCv6TzOmwUfZmONnztMNYhK0P6h5QvTx8b4WK8RYItxIIS0iQ6x2V4QbtJ5uSD+sDW/FH0Ew
3RexFntqERiLuF/S/aGDGlqMMX7mSURGJ5HYQP8s/3LDFqV6kNaFoSePJaUjfdsWcN4XWiCXFAs6
GagPbu8oSeP0c2uhsIEA0qhFtVRyLgiuXUcowHGRSe5bzsUKWqcWCZnRxyrWdhAK6aNOV7pEQD1a
K7NPtGkw9/qOk4iMdsD02VYdbrB2J4/6JiQIVXJjjGOzfy4WJndowX+IGmRI2gs9nrbYgohwcGpQ
6rWueHRbC/H3WImlhZNtPoIz7KBW4EvnljmJcBvlqsioW4ctpoc4ieBj3dphClwNs/2FqnXaDK8Y
Lc94ND81lbwhorhBIpDapw0KK9dwsWp+VXN/Qw33akbIG2yBze5ChGgzmZLwvyGddLVVEakBG15O
ure85L4taplFc1WtS1QbAuqWHXVxuiEHEzh7E1myNJTc16KmMGmQBBfg4m4pFonzx89cR0+hWbFZ
6x5H1TyZ+1pU2E+gQIBFHqVRRbgfqkGcXhy9UD4myhGtLV+/r0V54VdRAikM/LRgtINGD47sakfF
OfFUYQ1r8FFrsZe5M/XkTKACbwC7OsEXWjh1pgGVnTumq/T/Lzatuj+6YFVzCMjbR0+8N79jLlRg
opn+ZI2WsHmVk08iBJoZHQpsd67j7qZNP6ecbsOAcPLiRBnl/eBfjjJ35dLC0QMKYKZgNcYvuKFF
KT/aThkGDDVjB7Y5TYTxM5cWLj3xlYIXWuf58b4WdWw5bfYkkwJn8KIGc9eJHi0smOOMJMUa9525
DmRZqNCZiMoz4t1Rbb4guJZ2m2fgnfLK3vIvu7bgh6Y9p7kJUCbSi245ehKxummVmPl4HFg4eJcj
3tZCWajaQgwIWYl1MI3v8fG2CLC98R1rofJ6ZthlIHI6ErGLyDyPY8FPfyVrbcBH8UEXthBDiWgR
grcMmSot14WyPqEzzxBagy0wRF2IwLgU7qWjzzo+3ja3NRnfscx9pC5fOYKIA+bHN0TMXXkSwf8y
RXiPG5puULMXWqRPnDpOC7ZZ0+tCBLci4XNtdKCCZXNVhFRYpRl/s6ml6cL2bVHrtEqDmRcC0fBu
44qB9kXUJ18/izC24EZqeLRF2jtXYu0oWgQ3aHbI/T3W8YYWF5s2UHmFFoFaQxwl+L8ytyIwOg18
h3oYDVpcLRRSGF0YhP8dqGBx3/iZ0xbGGmUvoStt4adV7KgiFNQcugz0NzRAgy++EAEgpWye17Hu
p/ZEVGduNvN4lVp40MEHIoevWoDMpAUaRpAVuG+fC2NgRYTUSNtQpRbxWUeoVvmjgr2SIimrhb1t
7ultLRCcVS3ylMsHsUFmC+Y67ouor9tIU9EM5ZXfniFTj8dWLeQWeklQd6hNGhxI7dqH6EfNy8Ch
/HtVircX6gTSnA7EceCe2CJLdt/c2E/LQgEl6kajgIRoaTgXYCsXIpRQpZIQ/xzh+Hh/oSoSNRQU
knvlVTq0LNT8mcsWNqxEDAVW7o37WtRJN37DfkW8CtHSAW/wLeNnnrQwC5jXKVwmDebWnqwiEhmE
HFodtcOBVGxzxngyi6vZLRO7bwtI76qFank47mQwov/x8fam9cDd+I5lC+3Vg0oU/WpDtdnDCkWE
3QQ9iunfeq0MZ1sLu7+KeAvjhRjJWjU8A5Sngi9EJOJkcU8urHXc1kKxt4pwoyJ1VQ+Go56m2hah
GltFuCeU7RL5t4i4aC4EcqerIDFwvudu2NeikthoOChIKamprPXYoh69ILCM47oywMnun25gjGKL
hDd5MAkLrtbe+Hh7oSAQx3fM050YTWofYqQOIJnRvCsRuCtd3FoYHUHOqkAsLUQFkLQhoDhVxG4s
VM2SXNtv4fkyxXXquN8QMbfMSYsQcCLTMGXaMFbAUVRb6Hjn0hMQdpS8ThT4SwtXqgoF8HRyjPEL
thdKRWh8x0mEziQNEFV1LJSrp4hQ1kzhDvgAWm3+gn0tLhqgmkgUUED1Du9Scl/EAhfMhcpLpqFW
Uys6ldT3RVwAA1zc4a4US/GF079si8ChUG0hyEmRU/H/NCC6LUI+dyEiWZI6i9mkVVzYF3FRLELq
imdL5J9X5xt2VH3FI5xtNpOiWk9+AQJQFgqs0puWSDLhihrSSZM1VYS3cTMZLVprKBbxqHVHKeOE
CUSGBKw2HfG+uWuoBjaI/jbzxP6vhh0lkHlcqDw74+DJvPNu9H1PK/C7EMHgzgTkT0cK86GiHwNy
TWVQwasFvIRzp2qRQ2fDZt6tZaEuRDjVZlTEPwbu58fbO0rdumqhe4tewc61jNNUuyIU6OqOyhiu
PRVEX0OoJrScKzGuJCNiAcoLEUCLOrS4OBdBNB80PHn++vZCKR6U8CCTnxkiV5lED3376GXerJj7
a8+IiaDYwnjX3A375r4QYXxWmUhdMFHnbS0wLFVzc6+ps6Sr3kAviQ5n2nPuqDcCNPGg1qQC4fx4
f6FW426JMDyp4KUCIyObSt4QUS5Wo4YhCc6sfUe/W+t8rsRJC41J5AopgbTsqCoC0uRrVU75SwdM
NE2Eci4EguEb/zbM7yvkvWGL6gaZOXgfFRh+sOFc1MId+qtQqqGWVwlZN9a+FrVd5QpRLw9kEMXd
/StJj7OaW1EtE95fpQt6v5Ij05pna25aWwmXIexSxhunqW4s1HSlS0R2lLBZ9bMBgpXpprJplfxx
3AEHIE9Z9+6+Fl+VmFb0xha41bSKWzztsudcqDyVZOeSI8doOBcVghUKLPMX3oQ0Hn1/oQQC1dyh
4BQYWDBOZH68awsiLsytfWEkME+SNECw5I01ApG4GFoARVVz7rDF8nPT3MJl9ZVMsToaDUevgl0z
pKc2wQu2lOXdF9OeUwt+POOAMtaOjti5GrREaN8q2+VpugaYKKLpuqNwu37ravVme+DNw7/sbtoE
S+M7phaZTQOuFE5Bak9ff0NEvbsRgYAMBsjpjE9T7YuoQDIJHrpGUNoM/nZEg7VTrJNuzueYU+ng
PbBp52JPW2gqeEw9X6+M2rBQF+ciOHxC4Cvt3Y4dVWrm4MZEiHLeYAy7H+Q4F4+3nk6Y79YjcWtI
v2/7qPMY+s+2CKEJB5Lc2/G4v6OIeHTmESHAOfiz084dJ/PGuXg8ekQg+dG/RRbGDzbsqHKxEgHw
rC4vsvXgSYeIulDpcruRfH3Tpn08ese4r0wPKZk7acVAu7ZAo3ChRZI8xWwhW0tVrfgoWgSj9oax
vwrd+P0dVXxURMTa7/QuNDDmOu4ulNP96ECIgMbRsg+fBldyV4s8zjK+Y55uc08HHkfo0IBtjsuu
Ig7yx4xWdYQHErHqBgN0VTfARpxGzPgFu7YQBVQHYhaGPVTNBW33fZRC6YUILT2z9vpJHazstJgb
f5rbmVMbRIJrpO7+fZG7cyz2EiGxF4II18Di5i/YtgWqmiqC/1OTT7TWADyGhps/c2kB/Rh+BQRP
ip3jF+xrUUI17kkkBR0lGxM/z1+wL6K0qw4Rea09YXODjwKEqj7Kk7g8FMhMXgm/rwWQ0ljsaQt9
Qw+1i3Nanp6xHtOeS0SeFxVFOeOnicFtW5h2r1o4FTnf4tqG8MDFWm2hvRqwDFU6upPMPe05Fwrh
kgEPUHDIg7WO+wtVYD88E04FCuiAtqQw3vEttoDQhgvQusdNsK72fS3Wd6yFAr0SmGvsteTdUOtV
C82XtCfD5tURqq0QY2kBqassKJIyOjR/wfZCCWOqFjKY5C8wTA1Jsab2lQjoCZkHh9swVqDZUuMo
r1apH9hWb73jcX+hxDF1oXQmExCqazdwUFiRi4VSMBR7oKGQ6k1HvG1uoWXRIh5W8QCvQse8Xngm
qojMNeJlt1QtV1IhftdFp4Cuurs7ULLxC/YX6kO9LyJCW0wnuqONazB52nOebsyP+haxNt7X6SV3
tVCKnd9xFqFzgUoD9dKKR2+IqHd3HlRxMLhCAc/to2ehLmzBO7nTVSbVB+cv2NYCCdzYMmuhZNzi
wJDQdYA0XJ9XIvLIueZhR3PB11QHkhaJ/25YT8Pn9rkIFPRCi1SCDV9DnHSYuzQXLL/6JjQLaieB
8zw2++Ze7cdl7gQ3oVQxbt9Qj1IYqgvlTvJirQvJ3/dt8XWZnbRQSYjz8q6Ys8EWGlJVizCyexAS
SOTkX7ZtwV9fiMgEq3drv33fweUF511FeG1B7Z9F4Cynl9zXoowts4VSlIq2d0Y7GCy1vebPXJsW
DaDneUC8DJPcd4Pon+tC+XphWug6GoIcIKW58acWfj01ZPb4Ou7XQIBzr0QoDiY2Ue1e9+62uRV7
y0IB4wCrCWc94tcgwp1wIYIShu1hahta6mc2jmWLzLklNnHz3Yc36KZWBxKuDlVBRDy4Gaeptm3x
9cXp1q7XxVJAUPC6nxQDzc47Zy6UYhSQhlKOYmpDtRn/YjE3vjAVL2gTteaGaBAbVRWh4v/5fIP+
3HcgRneqiBQFPegc2OD9RMyOqvkFFULbkNZhQxHVL62bVrE8pCwu1pYBLrF3WahQhXEsQF5YZKcj
3j8XF309XSRToF8JN+X2czdsi1CRrVrkJeQDzZ6rb3y8L2Id33n00nFTmvDQaB49vCvCsFn1tNqr
cDR5sVHx/LYWYQ0aP3NoEYg5DSAQNMTuHz3fUnaUClHIhMLc0MLbjJajaqHwiOXCvgoWdXy8a+4w
uI7vWAuVoQJZsSflGjwtc1cRiIT03dQmgrGcSu5rUROxVOzsKXeuf9wP1fKyfFkoZQkCXFbi8w4H
sr5j2kLEn7dIvgrAefn63YUKgXLVAu1BIDOiwg6qT27iQgQmIdeebnQDbjDowCoi7SqVotCV3t9R
rFoXSnwTBhhOsKPkdX5pcJpb7cBNEZgXhtrb54IW8zuWCPlLXlwLxqtjoWqn2FMkoZYXG4jN157e
3rRS62JujGqJmd2qzvfcDfsiChzOgebhYWbSOey4WA3mFS3y4pNmtIfdRGwNWlRMjlJzIPkhh9bG
mJfijYWqWiQdFjUT0/J2lYuhLBTfFBox17fW3u1bL5M7VQQAhWUSSakIz4+3F8rLsUWEQDcXK0eo
tTc/3hexCrHzdOcZx6SsHltuSWHKHKset7qE8qbyBDas27YQqs3vWFp8hhR5HgZEYH68u1Du7pLr
gWboj8i8FXS0pYepdkWYpZtbZmpxkIyTYCKwISkWcNaLVZ2I+8sEaA/i7sLTpvKYo52h4oaA8229
uwFc04aGEDV+cf9cBBQz7DlsoWqgoo1nS32zQ4RJ9CIiw2cwRTkcDQwzzkXVwqu7wqvwMwYfMH7B
7qZ95wiP75gLFQy7ijx0oghh7ul9EbXRE1ZGVZa0w/T3GkTUgrZXZwyH5T03uNoGCBZnVxZKn0dv
MlH5m4aOmML4tOe0hbqg5CV/iXUaFmpdaycRqGXyio7s+H6opohZAk5XnpkJVwVUS8NYQeqkxRZK
IN551gAFvLsfHnAg9VzoIHnvKSCsjh4rZFHJL5TsjNJhVs7gUMemrQXtNwaKcybytk1DM5oDmbty
7qiglgw/abzB5cxjs+9Aytiyu0KOhPogpcmO8MCtUHYU9DT3J9gMKq5Bi9pjdVN48UTHG5imA8Op
L1W1OEbpzEgA3HXYogxw5d7WOdTRwyDb0O92Luqtp0oL7cqhZ3C5wRYVoe00ZOhayn2QG4513N60
IHzjO+a5MNrNCAeneUPwDyJR3WDmUyTfyvLhhxu/YF+Lix2FHhNtSoi8OvgGQ8U9fuZaqOPaRiaU
V1mnkvta1KTYeQunq0FWzqrhXJzgKksL4brqIIAALNbt/EI0WC9WHFuOthDE9FBHzbxmrHqGeToi
/5TgTFPdsMX8jrlQQR2kmJ3n9dae3hdRBuHNVYUCPP/D0t3Sv5i7cmkRZipXxvG0wzTVDS3mdywR
yjjKXiEN6IhprXo5evyTG9XDVdTo2FHvp7eeWoTNJCcjXbeGFEYvp2jhZIvN83yOhG9uuG1b2DhV
RIJA8axSdAM7nJuz2CLtYZUixsbC1eAGT63gYQv7iOfKm2vvvGI8TbW/UGuxl4jMdkv0pDcyy7GO
+yJqG1cFVZ02Q40tud45gZha8K9Cf4V5g273N23goGMllgissRYqJUhHfHy8u1CpQozvWCJCPn1c
3LH7+HhfROFmcfAYAwIEsrrj6OVh+fEzpxYW74O/HA/pcYMWFTBjH4WBE92g+uD9oxfa0KJFUOb6
YWH7b+h3W6jiBtGm8E8C58yQ3A+bv8XDUrV4626VSSK5O4HA9nfUupynuUNgaSQqDFW84fgF+yJq
xup7lbND26ZqdN9HcSB106IcOYDmEPkt5q6VHNkFwC406hGI3HbmktPpractBIFyMeEmDGmHLdau
XCJg7cyPGF4Ijf19c9caCKpx0GlzCyhBGpJiT0uWXM8yccC+H0q0ocKZ1yvHSsyFkuUptnnmiKFW
brB9LiBni4iDsBRTpuqEC3B8fENEPRcmPzViXBjKwQ3mxvsxfuZcKDVaEAoJjJcE1rHZ1+LiSlLM
xrcWts+O4Wtdr7qjsF8pFGUqKTjtoeS+FpWUAJIWfEJ8kHm9+0lxXiQYP3PZQthvyxovQMYzN9y+
FhXlhUVUYS1E/3nYoWGhCkN++K+EHmGZUUFo2VHldDOCvZpxPSNiy0tuL9RFcwEoMWoI/yX293Eg
8XeP5g4XMdcF8wM/2LBpVfkvRMi55apypAbeZtyIF1qEV54u+kkNMNFUfYsW3hgSwaE8c2Pcr4Gw
RV0o2TA+AiEzMFlHTFtxg/JkDLvKXYLOBsLSFJbrQiGOSiKmInXacPvnohC/h0QUftOVGiRZgy1M
IBUt1OzcqYS0YNWUlC9ECP5h5UF++OG5p7cXSrm5aiGSDRRVQacBWeT01k3rsgAIFpRrUDbk3fXd
SeZ2JQnZM8vakdr7orJQDpx4ECYnNPn3bz0vdlQRqlHcoM5bBxmgplSJQOQvTvYBwULfcF8LsJuq
hXsKPiTOsONi1UmtIjznnBcXjBc0EFwnxq8iVNN8OR4KTDNTyf2jV1MYVSKYQUmG3aY+P37Btgic
w+M7Rqgmlk25XPDcwoIlFqu2UDzgobx/HQq3efj3taiRuSqOWnme2WCShowV10RZKN1jVzoAgrGG
VVzY16L2u8PqxAcKoVTnG0I1+WTR4uCNRQaeW2/5l20t2PtaRN5jlXp3LFRtRovIVSeEa3nesmNH
1bL821DkhFxBxasBFWxuv3pa3RFhuXQS2rXD064EYp5uInz/gTNpeLSFFvP4LhFIcsI/7Xy3aLFc
6RLhwRbcSxy6utrc09ubVgWtbFqAom+0R1J97Ch5eRGhioALkEoaX4CibtDiIhETkrtaETu19Fi/
VVMuWihMyF+UD+RQ93tJYK0XIkDxHW5dPXHn9C/b5j7RXM0dFULD9ylKSYk7PG15rSCFTVeSeR54
3o6FwiZTbOEm8tV5y8jGnR/vL1ThM1eZyO8PFYjweeXM+yIubj0ACttVlNPCSObSmysxzC1R/u6D
kBZfgIiw4ejVkpeNzOJaVuED7Lj1asApURbKKgYLnvn0sRu2bQF+M75jLJQUUlEtg27CwobTzdNd
iABmBxxMhn8fcScyLwGnS08UmEchZfgdSXE9egE2yLshpNKwarBFhSbi1s3bu2Hi7AAvpXRWbIHQ
BMxERQpUdCl5Y0fNlZg7ClwmnEV6MS0VTt3zqoVbIs8J6C10lB8ZtYpInqdgLvzoCP7tzAsRWno2
U0pGDVcST1dFZGTZY69GVRqYwGWl05Uuc+vrmTJNJbVhjpUzLeFBsLqKUfA4cevT1+9v2gqHkx2J
0vKAt2VqEMGixRZQ+PpuYftP3Wt8vK2FZuf4jmkL7HlsjSBaltThaWuupyAIfvUzmehq6m9roQhY
tOBeM4kGiNXxlECIP6qI48JLnzWJzPh4X4vKGKAKBub6xm7K/PV9EfXFRiMFHs/kAXMyWjLWCy3C
Na4srxLSwf3oYqj3hcGIvACUOdCeOGou9jwX/IaDAVKL9vU+2JVJ633hljheIfdQTwOpsuCyijBf
qsAClGOipyOdrE03NJ/cije44s5bwubqow5EYmo5Qf/Mk7l99E7kK9PcRHiBUMQpeF7x6L6IigOR
xEJhYStIh6FloeZKnLRIFzcDUC2blhcafm6JEHzQBOSuY0r93JZfIlypcbZirJaFqvN64htBLTHm
3U6Z/7a5JVxloRL7OxaaPSY0pwvbF1FHZRWgrRNKQ7XghgfX3Ho1VPO+r55bYIMBzQ8l97VYIM1p
blmYbluGn0xPzj29L+JdsYXDnVEVFe1gdu/bgq8bKzG0cJvy4Q6epvppjmVbC8t+IQJ4UzdJB7SB
rONbNd8iAolNZuCDRD3thm0tLsaWnWsVQwXnBM0NhTshTdUiIrRwbVq9kvHxDS3md0xza3MrHGi0
Qsyvpv4NEaXMosXjSqfEgf6ZprohYh7fqUUyehnx0bPvOHqrprVEUEJuz+RqX3Md97WoQQ4eHo8Y
5GlZj+h0iKglL3wB4PJJ7EF3G4J/ReWxK9dChVshbGQSsoaAs74ZDe6fAVMxSFhsGtzgxdRhgP46
bmZUROYr8983d8UeYGonWFguEGkgoOMG566ctkgDNBSZeeSrwxYV5XWEgUJaoUFoMsdu2F4o7mh8
x9QCCbidJCH2j1UR2xZxQd2GZEtMjvIggLUOZ17DZusP35BsNWwd9xdKFfBxocDgQtKXVs95tPLG
Qk1vPWwhKAiAArRZPafj6FWEtigqvM0pceZ+HUrua1ERFMys3+bg6bx1QHbl1+NnzoXKBIkiiIn7
DlYTp7tU/g+EBmyzEKEl7z4VYpcWNlMKFK7WhiFTR6vc3XmaQvSR+YiWmvnpzplaGCHhBNMR63hR
xd35cPSsj5g5HVapUgd/FPKxhxrIIcLR0HKTrzZAE8P69/eblgjQJckFqp9MxExT7R496dw8vp9t
EREO3Yc83a38eT8Ro8VDwBkRKh8e8PZvxNENWjwCZiLCjZpBWUCNhsq/hXo43URkYlIJJDCQhv6F
94IvRAigRDnBNjcwHgfJVXaUOFBLHVZNKrOOzf6Oeoxps1AmVKQw+jDikAZzP066RQQYOH6W0AY0
IIswWTxcrIcIK8QUmqAm7sc63liouRLz6OEiBvfBGhbIzHRh+yIenXm0yHMIYRrPZpiHf1/Em7pp
XUjhO4YuUols0OIRoU0LpWalETMFfFRDEdXo0bDntIX/FhZcbkq6d3uhXKzzO5YI/UQkOTYvLNbc
Dbu2IKKebs5J/EERAKOOyPwRTys0OIJ+hgir2v3UPiM1j7ZwsDmo3BkHQdz4eH+h3hVbEAECovvp
vmrxtI/Bv4WS6CWbDMqyYUe5pi+0SAdUxifzbgD1cRFzV45Nq30rAZMWp8WwEtpdWzi/05VOEd4n
wWOKxUazuMGBCGPGllkidKLVBfMqpLrX+HhbC7XY8R1TBAz78VKSsnYHa6I7tIrAPQeXo9acqtT4
+IYW1dy+PFP24v/vGupRylvF02YqUzMdSzcsS4MDkb6PlVi2AAgOB4X7SHw7Pt5fqEdMjm0aYkaX
0rewjy233qpALC0M86t3mbPrgJqwRbkvtMP0kNBoQDh3MPWZAxuLvbTw7SBegjUIqfnxvi1W2exB
hJQ1zZgGc1/cF3g6TPMYRdOUvo+4C01sXSjjKdCVCXc6zgUk14UITjyMhiZlGxIx/doLEWpdGPTc
SuCP4+Ntc5uYG9+xzA0ALmw2XIXacH58Q8TclScRAfTlAS4NvvnxDREXzlxaHy4eu6ojKVYFrAsl
rcgoTOKDhvtCA+FKhNFMG0Fzb53MGws1r7VlC0CQPF8lWVI0H79gX8SVGxQz6IrlReSOVzwMzo2f
ubSQhalxupJ4kPvnQm56ISKh/+dyVMfRe5zGza0HmCgwd3e3PHdi3P1CC60LmFpr1cC8ZLkv3CAP
6MZTjUraOn7B/o6q6STopuQCesKIRMPkQnAx42euHZXHFOXEge12OPNvLmJaLWio3TAbNsxOSmEu
fBQkrYqax0x7IpDHyehsWlPwYfg/iA8ajt5jpzgiXNn4SoErARDu7yjTA8XcIWZRRUXehjm9QcSb
CxFvYJdUEMwbN7xuI1aqmxaeNg/PmIg3xzUP//bRU+ioCxUWHgV5xAoNoD6EHHOx59Ezt6z1abBA
d3QFKDe0qOdC91Nf0pZSEL7fAKXFlQhPCIiYBTknJbe1OMG41kLBsasEK3tJNeY67ou4CJuVmxXb
hIMi23Up7ouozQVkKr4+mByV2o774iK/EAZqeHubLglAw0I9QrB8KZQMuo4PDmBLsUj7vx69zPt6
Ltrb2g2YnLzlW0UgK1JpMduoXjQ/vmHueuspN8Mlave0VJvDnnChBSBtnoXscYNKpRciVMwDVPNX
Q8AJr34hQhHasciTJPfL8mcsyXIgAVBosuqENgyqEHHhBqWR3lQ0e52AbSi5v6OuLlZQVKP26mqy
sYbT/QiHy+kGXlJnlt8rad8PcgC5xkqcbPEB37E8D+K14+g94mlpkUeGMoHmSbnTdbJvi9pjJcK3
u1wPQtEGW6zLeS6UoqDnbTJ4GALZsY43tKibNiAWtWz3UcdcUiZJx888aQGdoZEUqpyG7mR5FPIw
N25JOQZe5QbIrtM97XnSggfRXFA+aCDaEvTNO2eJMGsfNL6EsqMZjUSm2kInKbGBheooP4LHXIpQ
b9bwNugx13F/0z5ORsfcEns1Th7dRF2Dp70oyyuoufayWM5gh4irhQoRZwhgJBjTVPsLVREUFipk
QnIxFamO1H45odOmFcoGb6fBsEqH+1o8Ao8Pcwc2pScgBWgRUXM9ODsOPaxuUuN5Mve1qDgQtuDL
HT29wxYH8kgGeCzUcV2oancQCqlE1FDtW4UJDNp5TKDjWQdI7wsHkoA2BBQoARvOxeO79sdCKUYF
HKVYtHKDfXNfVHLUuUTlkBrqOA3dSY/x1IWKCEdbcN4w4pGC8oUItE7GP/VAOxqgIJQXIo52m1n1
jnH+8O1ciVDzgpSzcTuS4oqPwmdoNDqMovhfOnbUyrSWp7WbQkEHrNbADpe29sVCBc1+QE4axpbx
plztKF4QIxnMbs+mnSHGaaGEgcJZAMUODGd5CjkORFNSfAOD5RGreTK3HYg4oNoC+bTqAS6elhaJ
7vmFCPVmHdajRnFfC2xUFyIOuAyeT3xe8/BvLxRu0isRMj13hhinoaV+KjitHSXAkXNr9IBBzmOz
r8UqDywRamqq/nLuzB0OJfdFLD93EuH1Du2kvBS+dsO+iMfhiJyLY+YpLBEd3I/SybkSJy2kxVJJ
01sNUyREXOwo1ArKp45GT2T+ODR0LJRET8iJX60lKb5A3GWK37GAGgS8m0rum/vN9BAnW5i8zsyQ
pLijZv74us2xUMktBISarA1jBae3ApYWHIfBQ2EOKqyGhXoksYkWGurH2JAS5PKS+7ZYHuKkxRv3
XXhNMnN/34E8jpAfWjh2IRNVll+dxX0tHkefDhF51FLnXlN6ncx9ERdAMu6VDTSK9ew7IvNHcqdo
of6RsYiegV8UdxcxLW6ncE+b4GKP++a+ikAATATM/tbPbTgXq8ixNq1I8HhITKuk40pasdgSkYg2
gHynvGGhbJux2CcRhjadCGDOjhEPIOwrERxUoKgt73czahWRB37DhPWGC5lKbh893EEXIkLToXFI
SIctLqAm36ZykGIOCtmGgNNETdUiD8Ln6apUW6ap9hfqIshJzd/MjXG93K7jF+yLuECzZJ5RvGzL
tjRAOYnxM+e5kIWFLZirVWuZkdy2Fqc+7UmEE6EcBV3E745fsC3C7hnfcRKRfFUxGGhmmWpfxEVV
TX8EBQwcargoOsw97/+TFrEG3jb1x5ajV1P7zODmMZW8mtQQHpxKNSctFDePUk44P4eptm1xSiCW
CLgD0aYCBaba+7bANDd+5kmEuQjDeuAHLRXOOo3LbYkOzMBzgqeQd3+hLtxgsHByYueOG5nHZluE
FKIulGOh5KVTbAj7vgPR7KwitHj0kkScLQNc5U03XimphfAGUw4urPkL9hfqAngs3tTUC+NPS67n
lq4LZRxX19Jt0dJcUCMoIoJ9dK9KJ/WS7p9uC38hIixeyo/S74bmgpivisB9hZnRs09q53Md9819
AU009+FVlZCiKmpPX78vYqWk00eFtC2IOOjEhiFTCKK5EktEYhxOBOPICcC9rcUpXzyJMCiIIUIb
t6MZzeVVc5tC88ge/9HxDJAO5LTn1EJgrpTzXpUC3GRuuP2FuhShSSxBAjTpWCiA9bJQSuX63Bwh
JoqGOq3RoAsR4X5JHtZSLMKYUUWYywTWNYsmp2y4ki6qajKYr40MKXNqUN4XYfMXLcKe7TJK3asD
B3Iqm81Ni9BEWKAYxYU0oLxO41NLxHcG9dS0XXwdWDUYg7pQWkkaC6Z+O5hdURfWHYXNPM/OGy5w
Xcw9vXu6UbzMLTMWCiWBGAqXr2SygSBCfl2Cf648D2QdzzU2VA+CB320hfTCZRRUAohzQ22Qv64i
8vSnOY9Msjbc3X7yhQglVCz8oK4Nnpa5qwhj0XyTFAN6uuPo1WJRmIpwmSMd7AGBuxLKQmWzGsBI
S71Hi7qjBAYHEi7DGetq3z96ldUkeVhm9YRqWkrTv+yLWDfnPN0uOyQaqcy3dMQc5WKLpPRsnZJU
i6dd5YGpxTvLFMaivOC9lNxdKDXf0lIPnwJ4szgR1LwBNwiRXxZKWKDAmWfpWnCDds6FCCsU2iWY
/AY3aNUvRIQBC7jyjc0wI7ltWxSef5WoTKmoF/Hmimq3bz3mnt+xdlTYAkLBiVFogV22tVChqwvl
rksHI2N79+9uwX+9kkCzNSZDYdPBiZpBz6oFUiRWgHywXDPD2V4oPu9CRND+oQvoeBAhAylVhC63
zpsXtjtYduE85kqsHRUfiMIBgqKjTis1LVqk5QYJAsGpBtlw9Cr6Me/iqrNoG/YkYspbRQvPTQqY
Nb0Faw3nQj+nigjvI4iUI95RflQsfRRhXNm7tQc2AJZ+OuLtc3EK98aOOobTYbxEUy2jT1x21ULx
w6Cpt6V6GqCVUIgvFwtKKJMrdfQvajOaCMz44kCKdKAfkWnVhUq/G9I8adj9aJDfLj4qxG0uCwb3
qmJDag8AULTQ+dR6FYJklGQem/1NW+cvaIEJ3Ci/G7EDDic1vdACAMRlZFhFgj8+3tZCej2+Yx49
KZKJQPxwAJ4dm3b9zJMIIWe6I5iLGpy5OkTVAnGDME0C0wLIFxhfiOCe9DFg0DvCZn6oingrzROA
oAQR54yPt80t5RrfsWwBxK51oQfUQkCH+e9ChKhflQXov6UsX6NBCPAwDeryaG4s/7K/UHWmOKOA
prcUajURG2ogpunrQqXOnFk3dcgGEdr/RQQ7KIKID7jzdTL3F6q2cbk+ODKcSOKoFmBAraqJc+V5
6FmS7609fUOLummDlYGg0GKwt+ax2RexvmMevcwCargREMzdMNW+iHVznkSESd2AGEUaqgd80fiZ
U0RKCuGf/iY1o7mO+1pUXjUdvcSyAP8i9HUp7ouozEuHCEB2ZbUW3KAzXBZK4hKWPgO5SVrHx/ta
VIBlZrcMXh/MSx3NBSNU42dOcxuchFEz1ggi1XB3q2JWERmclLXSo6NAobb/KELPUP4Cf+CJm4ap
Q0ixac+fF0pEzj0hZc+T81AU4xfsmjsgxPEdU4SMWDU4D0iIp277KCIezQ2Nw50DHxhgQNY9f8EN
LR7NTUSa3XiwvCJMkaHkvojio0TjaU0CgWgWNzBpIJp73FEGYAIJyJE4BmLua1EKdxHhQACJ5m3q
+z3WjGiNnzl3lNl0RyMVENWc+5u2Em0hhnO0U//IM37308kEZY9aoJZh6uMhkg7EXZhqioi8aQ+Z
iPpABjA/3t60pwth2OI96pe0P5Up3je8HGEE4vFK4sPBovKGjgupAYnKFnPLLC2SE2sJhG2rwYHU
VzwMhnG0KA/UIEF3556+YYv5HVML+8iF5Ai+t2+nktsisLA87Ci3aigPMtAj776PG8wQZhEhfML7
6GWbPCBxX4uaseqnA4cEwkmM1Rq/YHuhKhwO+RUH6MqzdzseruXx5s/82dwRoWwArGOQpAFnTsRj
gSIiRMsJQXiQdbXvL9SHeTkvLUL8IkVSkGoI/h2zumlFOVpiXAtMbUcEUkK1gNiRZ4OS2VENEz1u
vce7mwj9RP/9iHbul+UBQufZGrYw8ZSbIhhRr2zMj7fN/U1pV2XG3piN+CNo9g5PW6JBIsD9P+DH
V+RsmJ3MQzbDQ6yFooOWWAqQDSSZspRq7oMo2I0UEv77ebeLddpzaqEiH0SOBMr5mNfJvrlLUgzH
Amji/YsjE7ufd0M5Pkbm4kCpXkZY3a8NlRzmLp42PGQeLHC2s3nnOu4vVEntaRGAlHOHDqQjvwDX
LJuWiBRzlEI6XkPL2ywXIuwoGA03R8OMGBHlSsLxAxPMs4jVGrBqRFyYOzgQbH1i5pOS2+bWX6sL
pc+t8ol/Gqrw/tE7fcc83abPVGhB4nD+3K/TBk5etTAXHRSnp58aYD981MWm/QYragJbNaPl67dt
Ud90c/T0sIRpIH0dwOOkK3Wh8HTAhzgUHZMLwoN6JZntALzUo+REOu6LQihkodI11FpIG6MjAlkh
xti06PlU1MQhAoSGyQWMHOXohYeYD0lHugN7kMGaR3Pj+XnjybhQdcNod5zuEtMSYTOZHHJdedR5
/ILtc2Hzj+9YtsBTGko1CIeGt3Hd3RdamOdxJ4XAvmFoiDMv5yLwCeMduPoMFjTken7wxUIdhGrx
Hi1X0irELlugt8AuwxQdw9f5oVULUZqeG255Uc709fs7qvRYVWjVwQIMllE29JJoUU+35oXyimdr
VRHu9y+IqDsKyEtwI2vtqeQ4Y8UW4SoybyOSagk4pXVVhCqw4Ae5U8MEqPZEYWXPNCDfYU9JYTr6
F9/U1F7Z0V5F+w5DIVMaSm5vWvDA8R3z6PHhwJvBoXYwuwoP6tEL6EBnAe1SeKrGL9jXogw2Qgwq
4VgpmWaTiLpQ3kJDqybgbKG5SGlrrMS0RYD4glqesOMBHV9yISJdVj0Sjxl1VNVOsdjUQvc2pU1N
b7n9/AX75i7TuKEZ0VAEkVLkbAD1qdMWB2I0LCBOTcUWiqq8HPtobje3C0mXR47UANlF0DAXe9jC
JK6hgsxg5AnseTL3bVEGfjMJExIs9WAFirWnt0UA3pSFSn9VSCsNdMbnx/siakybd/vsJywUsuIO
EetynrYIQZUydMg0OvIL2XtdKC8dwgU42h2o4LwFeCECxJK3NcDQUURVaCwigoOTeufCkMOMj/fN
XcNm8x3SesAG1ewGeENowcbPnOYmwiyPDKbpXJSRwDfSyASdWodcVUMNxM6vWkgAGfvAui5T3bDF
hbnNfrpT5Ug23Ew/boiYW2bZAvhcFYcLYff5C/ZFrG7zEpEnQgI9CFp0/oJ9EWslTiJs1uOtAuiD
+85cX7ua23+UFRhZynDS+Hhfi5oUq8ejVchjTUjiVlq+L6JW/tGd4StFiyqOalmoWmYhwmbyPEUe
O+m4L8qgitOt0+1sm49oqfx7I27Yc+2o3Eh5sPprZP8N5i4c2uoeOnvOXHpuLSJWW35qgUUgT2+l
DdOByVGMLQsVEaHg/C4I5Hls9jdtmeixUAraqTUf/IwNbrC2SIiwQAciTomzw9zTzy1byMDcezok
HZDdTAZVWyjhKKTCgEgDGtzgt/XWC+DftRfqg4bJ6IwFFS00kpy7NCg7uLyIqNGgQrq0W36f8YW5
jvubthCnuLGB+sRQOFETog8l90XU1qGggBoyJXWvBvJYO6oUtEPaEKRrqjwKwve1qNgD6x8MuNK/
htK62m8s1PQQ8+jpX2jX616oF63m5b6IMhzByyJXiK2hDxrmklw98/gOLRgbBTg7BPPacSWVyQVa
vA/qmDLhyp/ruL9Q5V2YiABnEeDoUro57u+oQkBHhFw4wxHwDfKMBhHzQpi2yLCyDo/+QgdvM3MX
N6hax3/gVtDtfsZI9g+//4///K8ff/qnf/vhj3/47z9++uHTDx//8o//5eq//s+/fvzz3/7Xx7/8
9Y+fnv4BX/H5e//H93/++OOn8cWnr3j+J77wFb/znT98+luWVGMgG/ofxp8+RP3t5z/wL9//6eN/
/U//8tOfP/3b7/7bnz7++Yfff//3Jv39T77oR992+obTTx7fE0Ha+7n8Cfp5cU5/zpqdVBs/ZecP
nDULrPVLev3fH3/49PEPv/vfn77/9PEvj3r99cdPsda//vDTj6dvOf2ks25rEX8l3fB1Jcj4knb/
5+N/fP+g1fd/+NMPP/7zD3/5xJC/wGKqaL+mvdYG+bz1L3bi3xvp3//4/Y8fP+vxKy07mKz6Uubj
gLfSQk1B7UtGwHWxCEm+4Mv/P/tqmfnXUzAgWnc1QF/ekY4P/7KCYqAHs/z0l0/f//GffvrDx9P/
629JwRQrQI1MayopJAT9ooJa5fMOehELYk0DIDZHrXHjInum4C8Dlf+WLEhB9EqJmj3u+tyCcqYX
26LmWKVgigepQj51MlikX2+LHvgyTepkg8+cDErmV3MyGX41XhuSv89UzF92MjKXF9uiGVZ9q/YU
VPnxJtAXFcRsw8gCRWHni3jRPKeokZte6Gfm0i8q+Ashpb8lL6reHapRRQAzr8+SAEX+hcl/DQum
IgB/odtl9x2vCH3RgsZVZib4Kgoa11ItyB7VJ37mRTPV8FpnUP2OenlkKrN8zxVUf305BeNfAid9
S9kniThA5WLcfZktCoMNR2lizgDgUwW1G17OgrIlda/MLx/AgC87GRjr11NQu09VXTfoQJA+UXAx
R73MFs0lgc/FqOJRF32i4BoLfREF5RKgKzo7RjoOqNKXFQTpfrEtitnVgLGEUGvsoD5+ouAa/XsV
CwZUExApor1fsEV/2WThbygW1SnUxHkrmYcSOwgHWPDXq3lFvLF4cbAGkn8+qZhI7H5Jg+a3tL4p
EeSNBJ1RgzLPFXy1fDsslHljE2gVDDCNxicuYPXXX8QFKDZTDl22YPF4PuKJggtp8SoKcm3iC4So
6NVywL6s4C8jXv5NnUEVk4zBwXd+Rql+WUH+/sWuYcQ9SC/zFpWKUKbGnyn4anEGBfMAjKaOxkiw
Ss8UfLV8m4JGSdBuBeacqbtnClqDVyrq4ejJjCs+D7HG8ebiEwV/EZTrt+Vk0tZyA5ragVZ5asFF
Pf8y10SwGRkBxk31tLmF5Ob1nEzKecYNAL8cxucWfLWKSVrLphQZEPnQ86IemO7rORlvVyIVMRJ7
0Fg/cTKv1vvhRbUOMkunC3uQ3D1R8BcB/35bXlTnFUuPd4g+czo/UfDlOgcsqIkeBU2IPAV5hE35
5c6gch4WE+zibPg0H5RWvZ6COga4nsQzz7t3yHlfT0EPESGolvb663kksxh/XiaS8fim04e59Zf0
fo6M6sWCbb07vRHDKV4ofoJXlHWscaOXsSCQgHFv9Ftg7s8VfL2i07sP5tlh0sPG9tyCaH5ezYsa
QhdnQ/eDCTyvixqNf0EFEfkajv75ObQnkcyrIcmE2OHecsmbq3yOJEMR9XJVNUBj06lm/PzvKVSO
gi9Xk1FvMtuWdFfZ6WnCi4nk1c5geGAyRnnw+j69Jkx9vZyCtiimD4yERtWeWhA5wMspCBOfq8JY
8vF+xhMv+t2rORmNM3VDuWAahc+LTnbyi1nwvf4Zz2EC/1vjG0+3KE62l1MQOxC6bY3sICGelg3X
DPOLBNthJMUwLeE12/u8bGi4/9UsiBjOVWi80T3x/Ax69PTVFESxkd6u11yw7D09gx5sey0F8zIR
JBk+d4O2oFZPz+DitXyNM3goaLJIfxeFxrMJxDzC9mKl+ygIf+Ce0OV9PtVAwReLZKIgKq7g4n9+
9flJJLNYLF9mi2pNGH/7yj49iB2/rKA/+XJORpyN7v1rb+sdb6h/WUEcVi+n4EELjqsgr3uIw76s
oHV4PQXTQPNEM7jjc9D/14uR/2XOIK6udHnDqJs74MsWxKHychZELu/NdvS4n1kynyi4Xq95GQvi
H1V0wv+kwv00VPM6xKtZUHQZOOV3eSLgebqEzeTVFOQ/vduIH1jE/RwIhILw5RQ0FYZb2XN7gpqn
Hd6vX8/JoKb+oKimLxEyq2deVED+UhYMCi98SspO4w3RL3vR0yukL+FFVbRVOm1NWC68as+9qKTq
tSxY+Z6+bEEMfL+Ogs9GR36maPr9Hz9+/+d//H8AAAD//w==</cx:binary>
              </cx:geoCache>
            </cx:geography>
          </cx:layoutPr>
          <cx:valueColors>
            <cx:minColor>
              <a:schemeClr val="accent4">
                <a:lumMod val="40000"/>
                <a:lumOff val="60000"/>
              </a:schemeClr>
            </cx:minColor>
            <cx:maxColor>
              <a:schemeClr val="accent4">
                <a:lumMod val="50000"/>
              </a:schemeClr>
            </cx:maxColor>
          </cx:valueColors>
        </cx:series>
      </cx:plotAreaRegion>
    </cx:plotArea>
    <cx:legend pos="r" align="min" overlay="0">
      <cx:txPr>
        <a:bodyPr vertOverflow="overflow" horzOverflow="overflow" wrap="square" lIns="0" tIns="0" rIns="0" bIns="0"/>
        <a:lstStyle/>
        <a:p>
          <a:pPr algn="ctr" rtl="0">
            <a:defRPr sz="900" b="0" i="0">
              <a:solidFill>
                <a:schemeClr val="tx2"/>
              </a:solidFill>
              <a:latin typeface="Avenir Next LT Pro" panose="020B0504020202020204" pitchFamily="34" charset="0"/>
              <a:ea typeface="Avenir Next LT Pro" panose="020B0504020202020204" pitchFamily="34" charset="0"/>
              <a:cs typeface="Avenir Next LT Pro" panose="020B0504020202020204" pitchFamily="34" charset="0"/>
            </a:defRPr>
          </a:pPr>
          <a:endParaRPr lang="en-US">
            <a:solidFill>
              <a:schemeClr val="tx2"/>
            </a:solidFill>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27C61-B63B-4FE6-91D8-44A2750541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62D43A-8328-49C8-9B59-336C150A903F}">
      <dgm:prSet/>
      <dgm:spPr/>
      <dgm:t>
        <a:bodyPr/>
        <a:lstStyle/>
        <a:p>
          <a:r>
            <a:rPr lang="en-US" dirty="0"/>
            <a:t>Voluntary, regional, working group of collaborators</a:t>
          </a:r>
        </a:p>
      </dgm:t>
    </dgm:pt>
    <dgm:pt modelId="{1D79BE09-E263-499F-B6D4-1CB6B3D186E9}" type="parTrans" cxnId="{7A660811-BA24-4EC3-B24D-76E68F92D27D}">
      <dgm:prSet/>
      <dgm:spPr/>
      <dgm:t>
        <a:bodyPr/>
        <a:lstStyle/>
        <a:p>
          <a:endParaRPr lang="en-US"/>
        </a:p>
      </dgm:t>
    </dgm:pt>
    <dgm:pt modelId="{753B4FA2-3D8E-41DB-A958-9C3FF1AF44B6}" type="sibTrans" cxnId="{7A660811-BA24-4EC3-B24D-76E68F92D27D}">
      <dgm:prSet/>
      <dgm:spPr/>
      <dgm:t>
        <a:bodyPr/>
        <a:lstStyle/>
        <a:p>
          <a:endParaRPr lang="en-US"/>
        </a:p>
      </dgm:t>
    </dgm:pt>
    <dgm:pt modelId="{52B4F21F-513A-45D7-8A10-82373545F9ED}">
      <dgm:prSet/>
      <dgm:spPr/>
      <dgm:t>
        <a:bodyPr/>
        <a:lstStyle/>
        <a:p>
          <a:r>
            <a:rPr lang="en-US"/>
            <a:t>Ensure children born premature and sick can reach their maximal potential</a:t>
          </a:r>
        </a:p>
      </dgm:t>
    </dgm:pt>
    <dgm:pt modelId="{09FAE396-5F19-4853-94B3-E05DE77175D6}" type="parTrans" cxnId="{8C20E8A7-2720-4491-855C-DC770155D74C}">
      <dgm:prSet/>
      <dgm:spPr/>
      <dgm:t>
        <a:bodyPr/>
        <a:lstStyle/>
        <a:p>
          <a:endParaRPr lang="en-US"/>
        </a:p>
      </dgm:t>
    </dgm:pt>
    <dgm:pt modelId="{E8C50FB1-119C-40C9-8FE1-7266A356410E}" type="sibTrans" cxnId="{8C20E8A7-2720-4491-855C-DC770155D74C}">
      <dgm:prSet/>
      <dgm:spPr/>
      <dgm:t>
        <a:bodyPr/>
        <a:lstStyle/>
        <a:p>
          <a:endParaRPr lang="en-US"/>
        </a:p>
      </dgm:t>
    </dgm:pt>
    <dgm:pt modelId="{8E46594D-90B4-4CAE-95DF-80A5D6D586C3}">
      <dgm:prSet/>
      <dgm:spPr/>
      <dgm:t>
        <a:bodyPr/>
        <a:lstStyle/>
        <a:p>
          <a:r>
            <a:rPr lang="en-US" dirty="0"/>
            <a:t>Follow-through care that is high quality, comprehensive, evidence-based</a:t>
          </a:r>
        </a:p>
      </dgm:t>
    </dgm:pt>
    <dgm:pt modelId="{6BB9DD84-3139-407A-8CEB-A1DBDB783BA5}" type="parTrans" cxnId="{2E749893-7713-4D65-9484-8E58BA56AE2E}">
      <dgm:prSet/>
      <dgm:spPr/>
      <dgm:t>
        <a:bodyPr/>
        <a:lstStyle/>
        <a:p>
          <a:endParaRPr lang="en-US"/>
        </a:p>
      </dgm:t>
    </dgm:pt>
    <dgm:pt modelId="{FE546012-3E94-4B34-932A-EDD203A01438}" type="sibTrans" cxnId="{2E749893-7713-4D65-9484-8E58BA56AE2E}">
      <dgm:prSet/>
      <dgm:spPr/>
      <dgm:t>
        <a:bodyPr/>
        <a:lstStyle/>
        <a:p>
          <a:endParaRPr lang="en-US"/>
        </a:p>
      </dgm:t>
    </dgm:pt>
    <dgm:pt modelId="{9624B542-6C03-4B7E-90A5-3723773FC5C4}">
      <dgm:prSet/>
      <dgm:spPr/>
      <dgm:t>
        <a:bodyPr/>
        <a:lstStyle/>
        <a:p>
          <a:r>
            <a:rPr lang="en-US"/>
            <a:t>Develop and foster standardized guidelines to lead follow-through care</a:t>
          </a:r>
        </a:p>
      </dgm:t>
    </dgm:pt>
    <dgm:pt modelId="{8DDF5350-AAF7-4AE1-88A9-715C18FE9F42}" type="parTrans" cxnId="{32FCCB31-EDAE-4F4B-B84C-7D1BBEBF7F0A}">
      <dgm:prSet/>
      <dgm:spPr/>
      <dgm:t>
        <a:bodyPr/>
        <a:lstStyle/>
        <a:p>
          <a:endParaRPr lang="en-US"/>
        </a:p>
      </dgm:t>
    </dgm:pt>
    <dgm:pt modelId="{0D9A445E-DE80-4001-8744-3ACDBE958023}" type="sibTrans" cxnId="{32FCCB31-EDAE-4F4B-B84C-7D1BBEBF7F0A}">
      <dgm:prSet/>
      <dgm:spPr/>
      <dgm:t>
        <a:bodyPr/>
        <a:lstStyle/>
        <a:p>
          <a:endParaRPr lang="en-US"/>
        </a:p>
      </dgm:t>
    </dgm:pt>
    <dgm:pt modelId="{AF1D2989-F313-45AB-9BDA-22ADEEB2BE66}">
      <dgm:prSet/>
      <dgm:spPr/>
      <dgm:t>
        <a:bodyPr/>
        <a:lstStyle/>
        <a:p>
          <a:r>
            <a:rPr lang="en-US"/>
            <a:t>Inform policies to benefit families traumatized by children born premature and sick.</a:t>
          </a:r>
        </a:p>
      </dgm:t>
    </dgm:pt>
    <dgm:pt modelId="{4EB2B99A-955B-4886-AC5F-4F975039562D}" type="parTrans" cxnId="{D9B73D0C-D01D-4718-9FFD-6B61813EEB1B}">
      <dgm:prSet/>
      <dgm:spPr/>
      <dgm:t>
        <a:bodyPr/>
        <a:lstStyle/>
        <a:p>
          <a:endParaRPr lang="en-US"/>
        </a:p>
      </dgm:t>
    </dgm:pt>
    <dgm:pt modelId="{B4ECA291-C74E-4459-88C5-3D247524C915}" type="sibTrans" cxnId="{D9B73D0C-D01D-4718-9FFD-6B61813EEB1B}">
      <dgm:prSet/>
      <dgm:spPr/>
      <dgm:t>
        <a:bodyPr/>
        <a:lstStyle/>
        <a:p>
          <a:endParaRPr lang="en-US"/>
        </a:p>
      </dgm:t>
    </dgm:pt>
    <dgm:pt modelId="{71575D70-0FE8-8C42-96B5-2B1FBCE8F784}" type="pres">
      <dgm:prSet presAssocID="{1FA27C61-B63B-4FE6-91D8-44A2750541AD}" presName="linear" presStyleCnt="0">
        <dgm:presLayoutVars>
          <dgm:animLvl val="lvl"/>
          <dgm:resizeHandles val="exact"/>
        </dgm:presLayoutVars>
      </dgm:prSet>
      <dgm:spPr/>
    </dgm:pt>
    <dgm:pt modelId="{4A277CA1-7D2A-EE4E-B83E-7CE8B7BCE070}" type="pres">
      <dgm:prSet presAssocID="{C962D43A-8328-49C8-9B59-336C150A903F}" presName="parentText" presStyleLbl="node1" presStyleIdx="0" presStyleCnt="5">
        <dgm:presLayoutVars>
          <dgm:chMax val="0"/>
          <dgm:bulletEnabled val="1"/>
        </dgm:presLayoutVars>
      </dgm:prSet>
      <dgm:spPr/>
    </dgm:pt>
    <dgm:pt modelId="{134DA610-F1AA-7F46-BE82-A401ECE50E9E}" type="pres">
      <dgm:prSet presAssocID="{753B4FA2-3D8E-41DB-A958-9C3FF1AF44B6}" presName="spacer" presStyleCnt="0"/>
      <dgm:spPr/>
    </dgm:pt>
    <dgm:pt modelId="{D8488D8F-5FC5-694E-9F56-DFAFDBE0AF33}" type="pres">
      <dgm:prSet presAssocID="{52B4F21F-513A-45D7-8A10-82373545F9ED}" presName="parentText" presStyleLbl="node1" presStyleIdx="1" presStyleCnt="5">
        <dgm:presLayoutVars>
          <dgm:chMax val="0"/>
          <dgm:bulletEnabled val="1"/>
        </dgm:presLayoutVars>
      </dgm:prSet>
      <dgm:spPr/>
    </dgm:pt>
    <dgm:pt modelId="{028412F1-57D5-4E4F-A00F-9A4DAE43E86C}" type="pres">
      <dgm:prSet presAssocID="{E8C50FB1-119C-40C9-8FE1-7266A356410E}" presName="spacer" presStyleCnt="0"/>
      <dgm:spPr/>
    </dgm:pt>
    <dgm:pt modelId="{2EC9CC5B-5643-324E-947E-0ACA5D94EF5E}" type="pres">
      <dgm:prSet presAssocID="{8E46594D-90B4-4CAE-95DF-80A5D6D586C3}" presName="parentText" presStyleLbl="node1" presStyleIdx="2" presStyleCnt="5">
        <dgm:presLayoutVars>
          <dgm:chMax val="0"/>
          <dgm:bulletEnabled val="1"/>
        </dgm:presLayoutVars>
      </dgm:prSet>
      <dgm:spPr/>
    </dgm:pt>
    <dgm:pt modelId="{C60DF105-0CDB-CF48-B220-8C1A1F82E0CF}" type="pres">
      <dgm:prSet presAssocID="{FE546012-3E94-4B34-932A-EDD203A01438}" presName="spacer" presStyleCnt="0"/>
      <dgm:spPr/>
    </dgm:pt>
    <dgm:pt modelId="{FD3DFF90-5C29-B548-845C-8F688BB3B74A}" type="pres">
      <dgm:prSet presAssocID="{9624B542-6C03-4B7E-90A5-3723773FC5C4}" presName="parentText" presStyleLbl="node1" presStyleIdx="3" presStyleCnt="5">
        <dgm:presLayoutVars>
          <dgm:chMax val="0"/>
          <dgm:bulletEnabled val="1"/>
        </dgm:presLayoutVars>
      </dgm:prSet>
      <dgm:spPr/>
    </dgm:pt>
    <dgm:pt modelId="{F0E9F361-1D02-194E-91EF-708A019FA256}" type="pres">
      <dgm:prSet presAssocID="{0D9A445E-DE80-4001-8744-3ACDBE958023}" presName="spacer" presStyleCnt="0"/>
      <dgm:spPr/>
    </dgm:pt>
    <dgm:pt modelId="{97E17271-0390-994F-9A08-49A78390564E}" type="pres">
      <dgm:prSet presAssocID="{AF1D2989-F313-45AB-9BDA-22ADEEB2BE66}" presName="parentText" presStyleLbl="node1" presStyleIdx="4" presStyleCnt="5">
        <dgm:presLayoutVars>
          <dgm:chMax val="0"/>
          <dgm:bulletEnabled val="1"/>
        </dgm:presLayoutVars>
      </dgm:prSet>
      <dgm:spPr/>
    </dgm:pt>
  </dgm:ptLst>
  <dgm:cxnLst>
    <dgm:cxn modelId="{D9B73D0C-D01D-4718-9FFD-6B61813EEB1B}" srcId="{1FA27C61-B63B-4FE6-91D8-44A2750541AD}" destId="{AF1D2989-F313-45AB-9BDA-22ADEEB2BE66}" srcOrd="4" destOrd="0" parTransId="{4EB2B99A-955B-4886-AC5F-4F975039562D}" sibTransId="{B4ECA291-C74E-4459-88C5-3D247524C915}"/>
    <dgm:cxn modelId="{7A660811-BA24-4EC3-B24D-76E68F92D27D}" srcId="{1FA27C61-B63B-4FE6-91D8-44A2750541AD}" destId="{C962D43A-8328-49C8-9B59-336C150A903F}" srcOrd="0" destOrd="0" parTransId="{1D79BE09-E263-499F-B6D4-1CB6B3D186E9}" sibTransId="{753B4FA2-3D8E-41DB-A958-9C3FF1AF44B6}"/>
    <dgm:cxn modelId="{E3376B2C-C992-A94F-A013-F3938B126DDF}" type="presOf" srcId="{9624B542-6C03-4B7E-90A5-3723773FC5C4}" destId="{FD3DFF90-5C29-B548-845C-8F688BB3B74A}" srcOrd="0" destOrd="0" presId="urn:microsoft.com/office/officeart/2005/8/layout/vList2"/>
    <dgm:cxn modelId="{32FCCB31-EDAE-4F4B-B84C-7D1BBEBF7F0A}" srcId="{1FA27C61-B63B-4FE6-91D8-44A2750541AD}" destId="{9624B542-6C03-4B7E-90A5-3723773FC5C4}" srcOrd="3" destOrd="0" parTransId="{8DDF5350-AAF7-4AE1-88A9-715C18FE9F42}" sibTransId="{0D9A445E-DE80-4001-8744-3ACDBE958023}"/>
    <dgm:cxn modelId="{AA72A735-FB12-6447-8D77-6F6757090E96}" type="presOf" srcId="{52B4F21F-513A-45D7-8A10-82373545F9ED}" destId="{D8488D8F-5FC5-694E-9F56-DFAFDBE0AF33}" srcOrd="0" destOrd="0" presId="urn:microsoft.com/office/officeart/2005/8/layout/vList2"/>
    <dgm:cxn modelId="{14650A50-07A7-A343-9AC0-88072084AECF}" type="presOf" srcId="{AF1D2989-F313-45AB-9BDA-22ADEEB2BE66}" destId="{97E17271-0390-994F-9A08-49A78390564E}" srcOrd="0" destOrd="0" presId="urn:microsoft.com/office/officeart/2005/8/layout/vList2"/>
    <dgm:cxn modelId="{D0F97B77-C2C5-D94B-8D00-9E0A96B71D50}" type="presOf" srcId="{1FA27C61-B63B-4FE6-91D8-44A2750541AD}" destId="{71575D70-0FE8-8C42-96B5-2B1FBCE8F784}" srcOrd="0" destOrd="0" presId="urn:microsoft.com/office/officeart/2005/8/layout/vList2"/>
    <dgm:cxn modelId="{2E749893-7713-4D65-9484-8E58BA56AE2E}" srcId="{1FA27C61-B63B-4FE6-91D8-44A2750541AD}" destId="{8E46594D-90B4-4CAE-95DF-80A5D6D586C3}" srcOrd="2" destOrd="0" parTransId="{6BB9DD84-3139-407A-8CEB-A1DBDB783BA5}" sibTransId="{FE546012-3E94-4B34-932A-EDD203A01438}"/>
    <dgm:cxn modelId="{8C20E8A7-2720-4491-855C-DC770155D74C}" srcId="{1FA27C61-B63B-4FE6-91D8-44A2750541AD}" destId="{52B4F21F-513A-45D7-8A10-82373545F9ED}" srcOrd="1" destOrd="0" parTransId="{09FAE396-5F19-4853-94B3-E05DE77175D6}" sibTransId="{E8C50FB1-119C-40C9-8FE1-7266A356410E}"/>
    <dgm:cxn modelId="{F95AA7AC-0DAB-C940-9B6D-7B56BE9CECCB}" type="presOf" srcId="{8E46594D-90B4-4CAE-95DF-80A5D6D586C3}" destId="{2EC9CC5B-5643-324E-947E-0ACA5D94EF5E}" srcOrd="0" destOrd="0" presId="urn:microsoft.com/office/officeart/2005/8/layout/vList2"/>
    <dgm:cxn modelId="{6734F2DE-7DFA-8444-920D-34AE7F457934}" type="presOf" srcId="{C962D43A-8328-49C8-9B59-336C150A903F}" destId="{4A277CA1-7D2A-EE4E-B83E-7CE8B7BCE070}" srcOrd="0" destOrd="0" presId="urn:microsoft.com/office/officeart/2005/8/layout/vList2"/>
    <dgm:cxn modelId="{EA10960F-1291-304C-9FE0-6C5CAD3143A9}" type="presParOf" srcId="{71575D70-0FE8-8C42-96B5-2B1FBCE8F784}" destId="{4A277CA1-7D2A-EE4E-B83E-7CE8B7BCE070}" srcOrd="0" destOrd="0" presId="urn:microsoft.com/office/officeart/2005/8/layout/vList2"/>
    <dgm:cxn modelId="{89FAAAFF-1307-3A48-BD57-5167D0422337}" type="presParOf" srcId="{71575D70-0FE8-8C42-96B5-2B1FBCE8F784}" destId="{134DA610-F1AA-7F46-BE82-A401ECE50E9E}" srcOrd="1" destOrd="0" presId="urn:microsoft.com/office/officeart/2005/8/layout/vList2"/>
    <dgm:cxn modelId="{62EF8A7D-17D3-EB4D-90B7-020BE1358449}" type="presParOf" srcId="{71575D70-0FE8-8C42-96B5-2B1FBCE8F784}" destId="{D8488D8F-5FC5-694E-9F56-DFAFDBE0AF33}" srcOrd="2" destOrd="0" presId="urn:microsoft.com/office/officeart/2005/8/layout/vList2"/>
    <dgm:cxn modelId="{E4954F97-0317-3B4C-94A7-1131D3AFE24C}" type="presParOf" srcId="{71575D70-0FE8-8C42-96B5-2B1FBCE8F784}" destId="{028412F1-57D5-4E4F-A00F-9A4DAE43E86C}" srcOrd="3" destOrd="0" presId="urn:microsoft.com/office/officeart/2005/8/layout/vList2"/>
    <dgm:cxn modelId="{14ACAD9A-9A89-3045-AE24-F0DD64F4EEBE}" type="presParOf" srcId="{71575D70-0FE8-8C42-96B5-2B1FBCE8F784}" destId="{2EC9CC5B-5643-324E-947E-0ACA5D94EF5E}" srcOrd="4" destOrd="0" presId="urn:microsoft.com/office/officeart/2005/8/layout/vList2"/>
    <dgm:cxn modelId="{C9918F80-5415-6148-8BEE-F1840E483351}" type="presParOf" srcId="{71575D70-0FE8-8C42-96B5-2B1FBCE8F784}" destId="{C60DF105-0CDB-CF48-B220-8C1A1F82E0CF}" srcOrd="5" destOrd="0" presId="urn:microsoft.com/office/officeart/2005/8/layout/vList2"/>
    <dgm:cxn modelId="{B6EEDE52-A247-E645-ACB9-FF545C393041}" type="presParOf" srcId="{71575D70-0FE8-8C42-96B5-2B1FBCE8F784}" destId="{FD3DFF90-5C29-B548-845C-8F688BB3B74A}" srcOrd="6" destOrd="0" presId="urn:microsoft.com/office/officeart/2005/8/layout/vList2"/>
    <dgm:cxn modelId="{49E78F4C-F910-FE40-A1BC-54A226E52D75}" type="presParOf" srcId="{71575D70-0FE8-8C42-96B5-2B1FBCE8F784}" destId="{F0E9F361-1D02-194E-91EF-708A019FA256}" srcOrd="7" destOrd="0" presId="urn:microsoft.com/office/officeart/2005/8/layout/vList2"/>
    <dgm:cxn modelId="{FF2A40DA-8BFF-8045-82DF-D1373AE1ACD1}" type="presParOf" srcId="{71575D70-0FE8-8C42-96B5-2B1FBCE8F784}" destId="{97E17271-0390-994F-9A08-49A78390564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BC82D-78FD-4C0B-9E66-6C9ADC334680}"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BE3E11FF-40B6-4D79-8EB8-5A36AAC4EFF7}">
      <dgm:prSet/>
      <dgm:spPr/>
      <dgm:t>
        <a:bodyPr/>
        <a:lstStyle/>
        <a:p>
          <a:r>
            <a:rPr lang="en-US"/>
            <a:t>20 Feb. 2015</a:t>
          </a:r>
        </a:p>
      </dgm:t>
    </dgm:pt>
    <dgm:pt modelId="{CDAAB692-5657-4ABF-A305-9E7D48A59026}" type="parTrans" cxnId="{B3132E98-CBA8-4ECE-9C9A-DC6E99757C43}">
      <dgm:prSet/>
      <dgm:spPr/>
      <dgm:t>
        <a:bodyPr/>
        <a:lstStyle/>
        <a:p>
          <a:endParaRPr lang="en-US"/>
        </a:p>
      </dgm:t>
    </dgm:pt>
    <dgm:pt modelId="{0EB448AA-0771-43B1-8BBF-BB661F8A84FD}" type="sibTrans" cxnId="{B3132E98-CBA8-4ECE-9C9A-DC6E99757C43}">
      <dgm:prSet/>
      <dgm:spPr/>
      <dgm:t>
        <a:bodyPr/>
        <a:lstStyle/>
        <a:p>
          <a:endParaRPr lang="en-US"/>
        </a:p>
      </dgm:t>
    </dgm:pt>
    <dgm:pt modelId="{45D26E5C-BCF0-4C6D-8153-F0B751C8F220}">
      <dgm:prSet/>
      <dgm:spPr/>
      <dgm:t>
        <a:bodyPr/>
        <a:lstStyle/>
        <a:p>
          <a:r>
            <a:rPr lang="en-US"/>
            <a:t>San Antonio</a:t>
          </a:r>
        </a:p>
      </dgm:t>
    </dgm:pt>
    <dgm:pt modelId="{95094A29-F74D-4D2D-A12A-E795556629FD}" type="parTrans" cxnId="{EA2F1B0C-24F5-49A6-A9E9-37DFB0B8383A}">
      <dgm:prSet/>
      <dgm:spPr/>
      <dgm:t>
        <a:bodyPr/>
        <a:lstStyle/>
        <a:p>
          <a:endParaRPr lang="en-US"/>
        </a:p>
      </dgm:t>
    </dgm:pt>
    <dgm:pt modelId="{D80D2773-D207-40EC-A7ED-F2FBC5D539D3}" type="sibTrans" cxnId="{EA2F1B0C-24F5-49A6-A9E9-37DFB0B8383A}">
      <dgm:prSet/>
      <dgm:spPr/>
      <dgm:t>
        <a:bodyPr/>
        <a:lstStyle/>
        <a:p>
          <a:endParaRPr lang="en-US"/>
        </a:p>
      </dgm:t>
    </dgm:pt>
    <dgm:pt modelId="{0A787D89-BA76-4DC7-BF0F-AA680FCCB5D8}">
      <dgm:prSet/>
      <dgm:spPr/>
      <dgm:t>
        <a:bodyPr/>
        <a:lstStyle/>
        <a:p>
          <a:r>
            <a:rPr lang="en-US"/>
            <a:t>19 Feb. 2016</a:t>
          </a:r>
        </a:p>
      </dgm:t>
    </dgm:pt>
    <dgm:pt modelId="{F08A9529-8B5B-4788-B289-18D8B79590EB}" type="parTrans" cxnId="{F3A51E28-CCAD-49F3-A79E-30E7FB8B0EE5}">
      <dgm:prSet/>
      <dgm:spPr/>
      <dgm:t>
        <a:bodyPr/>
        <a:lstStyle/>
        <a:p>
          <a:endParaRPr lang="en-US"/>
        </a:p>
      </dgm:t>
    </dgm:pt>
    <dgm:pt modelId="{7BEC4AD0-7334-4671-978E-C03A2C080EA4}" type="sibTrans" cxnId="{F3A51E28-CCAD-49F3-A79E-30E7FB8B0EE5}">
      <dgm:prSet/>
      <dgm:spPr/>
      <dgm:t>
        <a:bodyPr/>
        <a:lstStyle/>
        <a:p>
          <a:endParaRPr lang="en-US"/>
        </a:p>
      </dgm:t>
    </dgm:pt>
    <dgm:pt modelId="{C3A60B84-B825-48FB-87DD-9769F9EAC771}">
      <dgm:prSet/>
      <dgm:spPr/>
      <dgm:t>
        <a:bodyPr/>
        <a:lstStyle/>
        <a:p>
          <a:r>
            <a:rPr lang="en-US"/>
            <a:t>Fort Worth</a:t>
          </a:r>
        </a:p>
      </dgm:t>
    </dgm:pt>
    <dgm:pt modelId="{1DBBF99C-B18D-48EE-9E89-2291834AD33D}" type="parTrans" cxnId="{8EAE62AB-98E8-477F-B51A-B92806518C4C}">
      <dgm:prSet/>
      <dgm:spPr/>
      <dgm:t>
        <a:bodyPr/>
        <a:lstStyle/>
        <a:p>
          <a:endParaRPr lang="en-US"/>
        </a:p>
      </dgm:t>
    </dgm:pt>
    <dgm:pt modelId="{785BDCEE-A830-49CC-A57B-E9CF1B4E9562}" type="sibTrans" cxnId="{8EAE62AB-98E8-477F-B51A-B92806518C4C}">
      <dgm:prSet/>
      <dgm:spPr/>
      <dgm:t>
        <a:bodyPr/>
        <a:lstStyle/>
        <a:p>
          <a:endParaRPr lang="en-US"/>
        </a:p>
      </dgm:t>
    </dgm:pt>
    <dgm:pt modelId="{780DC8FA-64EE-4EF6-8C71-DB058DFE3208}">
      <dgm:prSet/>
      <dgm:spPr/>
      <dgm:t>
        <a:bodyPr/>
        <a:lstStyle/>
        <a:p>
          <a:r>
            <a:rPr lang="en-US"/>
            <a:t>10 Feb. 2017</a:t>
          </a:r>
        </a:p>
      </dgm:t>
    </dgm:pt>
    <dgm:pt modelId="{C47557A3-5264-4BB9-8DD7-29854005BA63}" type="parTrans" cxnId="{CA812F40-13A6-428E-A9BF-8B38C5F74024}">
      <dgm:prSet/>
      <dgm:spPr/>
      <dgm:t>
        <a:bodyPr/>
        <a:lstStyle/>
        <a:p>
          <a:endParaRPr lang="en-US"/>
        </a:p>
      </dgm:t>
    </dgm:pt>
    <dgm:pt modelId="{2DB728C1-0868-4276-B7AE-8452C2B9502A}" type="sibTrans" cxnId="{CA812F40-13A6-428E-A9BF-8B38C5F74024}">
      <dgm:prSet/>
      <dgm:spPr/>
      <dgm:t>
        <a:bodyPr/>
        <a:lstStyle/>
        <a:p>
          <a:endParaRPr lang="en-US"/>
        </a:p>
      </dgm:t>
    </dgm:pt>
    <dgm:pt modelId="{0FDEE340-7F2B-40B7-B99B-0BBEB18377BF}">
      <dgm:prSet/>
      <dgm:spPr/>
      <dgm:t>
        <a:bodyPr/>
        <a:lstStyle/>
        <a:p>
          <a:r>
            <a:rPr lang="en-US"/>
            <a:t>Houston</a:t>
          </a:r>
        </a:p>
      </dgm:t>
    </dgm:pt>
    <dgm:pt modelId="{1395CC62-ADD5-403E-B31E-1D95FCB896E4}" type="parTrans" cxnId="{886BCB01-843F-4340-BCA7-B68AE44F5E4B}">
      <dgm:prSet/>
      <dgm:spPr/>
      <dgm:t>
        <a:bodyPr/>
        <a:lstStyle/>
        <a:p>
          <a:endParaRPr lang="en-US"/>
        </a:p>
      </dgm:t>
    </dgm:pt>
    <dgm:pt modelId="{10234FFD-DB2C-41D0-99B8-27A8FA41A46B}" type="sibTrans" cxnId="{886BCB01-843F-4340-BCA7-B68AE44F5E4B}">
      <dgm:prSet/>
      <dgm:spPr/>
      <dgm:t>
        <a:bodyPr/>
        <a:lstStyle/>
        <a:p>
          <a:endParaRPr lang="en-US"/>
        </a:p>
      </dgm:t>
    </dgm:pt>
    <dgm:pt modelId="{BFD82DD6-B438-4914-A3A5-B76943E7D6D0}">
      <dgm:prSet/>
      <dgm:spPr/>
      <dgm:t>
        <a:bodyPr/>
        <a:lstStyle/>
        <a:p>
          <a:r>
            <a:rPr lang="en-US"/>
            <a:t>9 Feb. 2018</a:t>
          </a:r>
        </a:p>
      </dgm:t>
    </dgm:pt>
    <dgm:pt modelId="{1DFC1C58-56BD-44F0-BC72-83B69E67EF06}" type="parTrans" cxnId="{BE23BEB8-F79D-4698-A7AA-9CD71416DA35}">
      <dgm:prSet/>
      <dgm:spPr/>
      <dgm:t>
        <a:bodyPr/>
        <a:lstStyle/>
        <a:p>
          <a:endParaRPr lang="en-US"/>
        </a:p>
      </dgm:t>
    </dgm:pt>
    <dgm:pt modelId="{3BB40EB4-540C-4525-B283-FC434FC5BDC0}" type="sibTrans" cxnId="{BE23BEB8-F79D-4698-A7AA-9CD71416DA35}">
      <dgm:prSet/>
      <dgm:spPr/>
      <dgm:t>
        <a:bodyPr/>
        <a:lstStyle/>
        <a:p>
          <a:endParaRPr lang="en-US"/>
        </a:p>
      </dgm:t>
    </dgm:pt>
    <dgm:pt modelId="{DA793B2A-B67E-4B99-81EE-B474EF0D4F1E}">
      <dgm:prSet/>
      <dgm:spPr/>
      <dgm:t>
        <a:bodyPr/>
        <a:lstStyle/>
        <a:p>
          <a:r>
            <a:rPr lang="en-US"/>
            <a:t>Temple</a:t>
          </a:r>
        </a:p>
      </dgm:t>
    </dgm:pt>
    <dgm:pt modelId="{0C17B0B9-8DC8-4ED1-922E-41C580C1F4A7}" type="parTrans" cxnId="{FF2A745B-0ED7-4DD5-8D23-A4F642C8DAD7}">
      <dgm:prSet/>
      <dgm:spPr/>
      <dgm:t>
        <a:bodyPr/>
        <a:lstStyle/>
        <a:p>
          <a:endParaRPr lang="en-US"/>
        </a:p>
      </dgm:t>
    </dgm:pt>
    <dgm:pt modelId="{106FC02C-C51A-4ED3-A15C-B3485D6FFD54}" type="sibTrans" cxnId="{FF2A745B-0ED7-4DD5-8D23-A4F642C8DAD7}">
      <dgm:prSet/>
      <dgm:spPr/>
      <dgm:t>
        <a:bodyPr/>
        <a:lstStyle/>
        <a:p>
          <a:endParaRPr lang="en-US"/>
        </a:p>
      </dgm:t>
    </dgm:pt>
    <dgm:pt modelId="{294EB760-BBCA-49E1-97B8-80EE55280783}">
      <dgm:prSet/>
      <dgm:spPr/>
      <dgm:t>
        <a:bodyPr/>
        <a:lstStyle/>
        <a:p>
          <a:r>
            <a:rPr lang="en-US"/>
            <a:t>8 Feb. 2019</a:t>
          </a:r>
        </a:p>
      </dgm:t>
    </dgm:pt>
    <dgm:pt modelId="{9AE7BBD6-FD87-42B2-9751-B1A4E7BE8216}" type="parTrans" cxnId="{B68ABA0B-D922-4624-B2B6-806FAD5D1208}">
      <dgm:prSet/>
      <dgm:spPr/>
      <dgm:t>
        <a:bodyPr/>
        <a:lstStyle/>
        <a:p>
          <a:endParaRPr lang="en-US"/>
        </a:p>
      </dgm:t>
    </dgm:pt>
    <dgm:pt modelId="{ECCC1DE4-22DA-46A7-A8EC-48286BA2E009}" type="sibTrans" cxnId="{B68ABA0B-D922-4624-B2B6-806FAD5D1208}">
      <dgm:prSet/>
      <dgm:spPr/>
      <dgm:t>
        <a:bodyPr/>
        <a:lstStyle/>
        <a:p>
          <a:endParaRPr lang="en-US"/>
        </a:p>
      </dgm:t>
    </dgm:pt>
    <dgm:pt modelId="{AA196446-7644-4E69-A885-E427DE1A2DC2}">
      <dgm:prSet/>
      <dgm:spPr/>
      <dgm:t>
        <a:bodyPr/>
        <a:lstStyle/>
        <a:p>
          <a:r>
            <a:rPr lang="en-US"/>
            <a:t>San Antonio</a:t>
          </a:r>
        </a:p>
      </dgm:t>
    </dgm:pt>
    <dgm:pt modelId="{FB851FBE-F1F2-4945-991D-91901293CDB6}" type="parTrans" cxnId="{EC66CEFE-CF47-4FD2-A0AF-F9BFE4693803}">
      <dgm:prSet/>
      <dgm:spPr/>
      <dgm:t>
        <a:bodyPr/>
        <a:lstStyle/>
        <a:p>
          <a:endParaRPr lang="en-US"/>
        </a:p>
      </dgm:t>
    </dgm:pt>
    <dgm:pt modelId="{4E0CAA87-F5F4-48AC-99A2-0D07B8A1A6CF}" type="sibTrans" cxnId="{EC66CEFE-CF47-4FD2-A0AF-F9BFE4693803}">
      <dgm:prSet/>
      <dgm:spPr/>
      <dgm:t>
        <a:bodyPr/>
        <a:lstStyle/>
        <a:p>
          <a:endParaRPr lang="en-US"/>
        </a:p>
      </dgm:t>
    </dgm:pt>
    <dgm:pt modelId="{237D88C5-DAD1-48D6-85C0-31B821DDDF7F}">
      <dgm:prSet/>
      <dgm:spPr/>
      <dgm:t>
        <a:bodyPr/>
        <a:lstStyle/>
        <a:p>
          <a:r>
            <a:rPr lang="en-US"/>
            <a:t>26 Feb. 2019</a:t>
          </a:r>
        </a:p>
      </dgm:t>
    </dgm:pt>
    <dgm:pt modelId="{D07C1D71-CFC9-47B5-9B38-FAE1FC6CF878}" type="parTrans" cxnId="{7D2BEA47-D73E-4EBA-A0D7-28A081D907F8}">
      <dgm:prSet/>
      <dgm:spPr/>
      <dgm:t>
        <a:bodyPr/>
        <a:lstStyle/>
        <a:p>
          <a:endParaRPr lang="en-US"/>
        </a:p>
      </dgm:t>
    </dgm:pt>
    <dgm:pt modelId="{AAC9B38C-6BA9-4904-AAED-1FAC320C9357}" type="sibTrans" cxnId="{7D2BEA47-D73E-4EBA-A0D7-28A081D907F8}">
      <dgm:prSet/>
      <dgm:spPr/>
      <dgm:t>
        <a:bodyPr/>
        <a:lstStyle/>
        <a:p>
          <a:endParaRPr lang="en-US"/>
        </a:p>
      </dgm:t>
    </dgm:pt>
    <dgm:pt modelId="{B57D38D9-06B0-4BCC-A930-DC37D57E98AE}">
      <dgm:prSet/>
      <dgm:spPr/>
      <dgm:t>
        <a:bodyPr/>
        <a:lstStyle/>
        <a:p>
          <a:r>
            <a:rPr lang="en-US"/>
            <a:t>Austin, TCHMB pre-conference</a:t>
          </a:r>
        </a:p>
      </dgm:t>
    </dgm:pt>
    <dgm:pt modelId="{9D92F78A-0AAE-4463-B512-C262D2A901B9}" type="parTrans" cxnId="{4FE86482-F634-41C7-8AD0-0967E4D76C85}">
      <dgm:prSet/>
      <dgm:spPr/>
      <dgm:t>
        <a:bodyPr/>
        <a:lstStyle/>
        <a:p>
          <a:endParaRPr lang="en-US"/>
        </a:p>
      </dgm:t>
    </dgm:pt>
    <dgm:pt modelId="{C89BE7B8-DB4F-49BA-AEF0-066916382C7A}" type="sibTrans" cxnId="{4FE86482-F634-41C7-8AD0-0967E4D76C85}">
      <dgm:prSet/>
      <dgm:spPr/>
      <dgm:t>
        <a:bodyPr/>
        <a:lstStyle/>
        <a:p>
          <a:endParaRPr lang="en-US"/>
        </a:p>
      </dgm:t>
    </dgm:pt>
    <dgm:pt modelId="{CB49CCB1-315E-4B9F-BCEA-496A3CCDDE46}">
      <dgm:prSet/>
      <dgm:spPr/>
      <dgm:t>
        <a:bodyPr/>
        <a:lstStyle/>
        <a:p>
          <a:r>
            <a:rPr lang="en-US"/>
            <a:t>26 Feb. 2020</a:t>
          </a:r>
        </a:p>
      </dgm:t>
    </dgm:pt>
    <dgm:pt modelId="{DCB33AE4-B3BF-42E1-8AB0-1A42C1CC4F68}" type="parTrans" cxnId="{105B8E40-5573-4C31-BF84-97A8B3B56B01}">
      <dgm:prSet/>
      <dgm:spPr/>
      <dgm:t>
        <a:bodyPr/>
        <a:lstStyle/>
        <a:p>
          <a:endParaRPr lang="en-US"/>
        </a:p>
      </dgm:t>
    </dgm:pt>
    <dgm:pt modelId="{2C7FD04A-26E3-4299-9550-690D807D7410}" type="sibTrans" cxnId="{105B8E40-5573-4C31-BF84-97A8B3B56B01}">
      <dgm:prSet/>
      <dgm:spPr/>
      <dgm:t>
        <a:bodyPr/>
        <a:lstStyle/>
        <a:p>
          <a:endParaRPr lang="en-US"/>
        </a:p>
      </dgm:t>
    </dgm:pt>
    <dgm:pt modelId="{15BF7CAD-8A6A-42CE-9DAF-08D3582B2A2F}">
      <dgm:prSet/>
      <dgm:spPr/>
      <dgm:t>
        <a:bodyPr/>
        <a:lstStyle/>
        <a:p>
          <a:r>
            <a:rPr lang="en-US"/>
            <a:t>Austin, TCHMB</a:t>
          </a:r>
        </a:p>
      </dgm:t>
    </dgm:pt>
    <dgm:pt modelId="{79AF1E82-CFE5-4D4E-8686-2DAC3772660E}" type="parTrans" cxnId="{4FF52FE9-D99B-43D7-A29E-B658548F171C}">
      <dgm:prSet/>
      <dgm:spPr/>
      <dgm:t>
        <a:bodyPr/>
        <a:lstStyle/>
        <a:p>
          <a:endParaRPr lang="en-US"/>
        </a:p>
      </dgm:t>
    </dgm:pt>
    <dgm:pt modelId="{29BE3D95-94AF-4362-843D-20D0CFA73403}" type="sibTrans" cxnId="{4FF52FE9-D99B-43D7-A29E-B658548F171C}">
      <dgm:prSet/>
      <dgm:spPr/>
      <dgm:t>
        <a:bodyPr/>
        <a:lstStyle/>
        <a:p>
          <a:endParaRPr lang="en-US"/>
        </a:p>
      </dgm:t>
    </dgm:pt>
    <dgm:pt modelId="{EF381BD8-E820-4F55-902B-9C21E67C3ACD}">
      <dgm:prSet/>
      <dgm:spPr/>
      <dgm:t>
        <a:bodyPr/>
        <a:lstStyle/>
        <a:p>
          <a:r>
            <a:rPr lang="en-US"/>
            <a:t>11 Feb. 2021</a:t>
          </a:r>
        </a:p>
      </dgm:t>
    </dgm:pt>
    <dgm:pt modelId="{DFBCEBE1-D6D4-4ABD-BA3F-4E567305C710}" type="parTrans" cxnId="{1E1A4132-3A02-4C94-984B-89C25749AC8C}">
      <dgm:prSet/>
      <dgm:spPr/>
      <dgm:t>
        <a:bodyPr/>
        <a:lstStyle/>
        <a:p>
          <a:endParaRPr lang="en-US"/>
        </a:p>
      </dgm:t>
    </dgm:pt>
    <dgm:pt modelId="{C5CFACDD-FEF5-47E8-A740-591A9861DC49}" type="sibTrans" cxnId="{1E1A4132-3A02-4C94-984B-89C25749AC8C}">
      <dgm:prSet/>
      <dgm:spPr/>
      <dgm:t>
        <a:bodyPr/>
        <a:lstStyle/>
        <a:p>
          <a:endParaRPr lang="en-US"/>
        </a:p>
      </dgm:t>
    </dgm:pt>
    <dgm:pt modelId="{C538DE25-46E3-40DB-8468-655F18FB608A}">
      <dgm:prSet/>
      <dgm:spPr/>
      <dgm:t>
        <a:bodyPr/>
        <a:lstStyle/>
        <a:p>
          <a:r>
            <a:rPr lang="en-US"/>
            <a:t>virtual, TCHMB</a:t>
          </a:r>
        </a:p>
      </dgm:t>
    </dgm:pt>
    <dgm:pt modelId="{7FEE47CC-C52A-4065-A286-15047454DD39}" type="parTrans" cxnId="{8CAEF1E1-64A8-4DD6-95BB-72A0F0A0A933}">
      <dgm:prSet/>
      <dgm:spPr/>
      <dgm:t>
        <a:bodyPr/>
        <a:lstStyle/>
        <a:p>
          <a:endParaRPr lang="en-US"/>
        </a:p>
      </dgm:t>
    </dgm:pt>
    <dgm:pt modelId="{43D70762-2386-473D-BBBE-4D9F44BC78B7}" type="sibTrans" cxnId="{8CAEF1E1-64A8-4DD6-95BB-72A0F0A0A933}">
      <dgm:prSet/>
      <dgm:spPr/>
      <dgm:t>
        <a:bodyPr/>
        <a:lstStyle/>
        <a:p>
          <a:endParaRPr lang="en-US"/>
        </a:p>
      </dgm:t>
    </dgm:pt>
    <dgm:pt modelId="{3D231590-5A21-4857-9DA4-3E9499FC3038}">
      <dgm:prSet/>
      <dgm:spPr/>
      <dgm:t>
        <a:bodyPr/>
        <a:lstStyle/>
        <a:p>
          <a:r>
            <a:rPr lang="en-US"/>
            <a:t>16 Feb. 2022</a:t>
          </a:r>
        </a:p>
      </dgm:t>
    </dgm:pt>
    <dgm:pt modelId="{671C88A0-7497-46F8-BC5E-A50B4C2D5C56}" type="parTrans" cxnId="{9119102C-5ED4-4A3B-8E4A-2EE3F045ACDC}">
      <dgm:prSet/>
      <dgm:spPr/>
      <dgm:t>
        <a:bodyPr/>
        <a:lstStyle/>
        <a:p>
          <a:endParaRPr lang="en-US"/>
        </a:p>
      </dgm:t>
    </dgm:pt>
    <dgm:pt modelId="{CAB51772-01CD-470A-A8C2-A7C1B9F69524}" type="sibTrans" cxnId="{9119102C-5ED4-4A3B-8E4A-2EE3F045ACDC}">
      <dgm:prSet/>
      <dgm:spPr/>
      <dgm:t>
        <a:bodyPr/>
        <a:lstStyle/>
        <a:p>
          <a:endParaRPr lang="en-US"/>
        </a:p>
      </dgm:t>
    </dgm:pt>
    <dgm:pt modelId="{5DFE2688-FC19-4F23-A77B-A4093A9AAAB0}">
      <dgm:prSet/>
      <dgm:spPr/>
      <dgm:t>
        <a:bodyPr/>
        <a:lstStyle/>
        <a:p>
          <a:r>
            <a:rPr lang="en-US"/>
            <a:t>virtual, TCHMB</a:t>
          </a:r>
        </a:p>
      </dgm:t>
    </dgm:pt>
    <dgm:pt modelId="{2C3FD161-CE51-417E-B761-D40E99BEA88B}" type="parTrans" cxnId="{1AF06D46-C6ED-42C6-8184-195FE93913A2}">
      <dgm:prSet/>
      <dgm:spPr/>
      <dgm:t>
        <a:bodyPr/>
        <a:lstStyle/>
        <a:p>
          <a:endParaRPr lang="en-US"/>
        </a:p>
      </dgm:t>
    </dgm:pt>
    <dgm:pt modelId="{87DE4989-23D2-4513-986A-D154CF9E0037}" type="sibTrans" cxnId="{1AF06D46-C6ED-42C6-8184-195FE93913A2}">
      <dgm:prSet/>
      <dgm:spPr/>
      <dgm:t>
        <a:bodyPr/>
        <a:lstStyle/>
        <a:p>
          <a:endParaRPr lang="en-US"/>
        </a:p>
      </dgm:t>
    </dgm:pt>
    <dgm:pt modelId="{087FF2B1-7178-3047-8951-6007A68D2BB8}" type="pres">
      <dgm:prSet presAssocID="{84ABC82D-78FD-4C0B-9E66-6C9ADC334680}" presName="Name0" presStyleCnt="0">
        <dgm:presLayoutVars>
          <dgm:chMax/>
          <dgm:chPref/>
          <dgm:animLvl val="lvl"/>
        </dgm:presLayoutVars>
      </dgm:prSet>
      <dgm:spPr/>
    </dgm:pt>
    <dgm:pt modelId="{0CA22952-A968-5946-B40F-4FCBBD0A87EE}" type="pres">
      <dgm:prSet presAssocID="{BE3E11FF-40B6-4D79-8EB8-5A36AAC4EFF7}" presName="composite" presStyleCnt="0"/>
      <dgm:spPr/>
    </dgm:pt>
    <dgm:pt modelId="{D190BCF0-3B93-C946-8706-0072F12E5FCA}" type="pres">
      <dgm:prSet presAssocID="{BE3E11FF-40B6-4D79-8EB8-5A36AAC4EFF7}" presName="Parent1" presStyleLbl="alignNode1" presStyleIdx="0" presStyleCnt="9">
        <dgm:presLayoutVars>
          <dgm:chMax val="1"/>
          <dgm:chPref val="1"/>
          <dgm:bulletEnabled val="1"/>
        </dgm:presLayoutVars>
      </dgm:prSet>
      <dgm:spPr/>
    </dgm:pt>
    <dgm:pt modelId="{CBF38FAB-17D7-944C-A75F-4E2345301C91}" type="pres">
      <dgm:prSet presAssocID="{BE3E11FF-40B6-4D79-8EB8-5A36AAC4EFF7}" presName="Childtext1" presStyleLbl="revTx" presStyleIdx="0" presStyleCnt="9">
        <dgm:presLayoutVars>
          <dgm:chMax val="0"/>
          <dgm:chPref val="0"/>
          <dgm:bulletEnabled/>
        </dgm:presLayoutVars>
      </dgm:prSet>
      <dgm:spPr/>
    </dgm:pt>
    <dgm:pt modelId="{8D6463B4-243C-3047-988C-628DB6806818}" type="pres">
      <dgm:prSet presAssocID="{BE3E11FF-40B6-4D79-8EB8-5A36AAC4EFF7}" presName="ConnectLine" presStyleLbl="sibTrans1D1" presStyleIdx="0" presStyleCnt="9"/>
      <dgm:spPr>
        <a:noFill/>
        <a:ln w="12700" cap="flat" cmpd="sng" algn="ctr">
          <a:solidFill>
            <a:schemeClr val="accent2">
              <a:hueOff val="0"/>
              <a:satOff val="0"/>
              <a:lumOff val="0"/>
              <a:alphaOff val="0"/>
            </a:schemeClr>
          </a:solidFill>
          <a:prstDash val="dash"/>
          <a:miter lim="800000"/>
        </a:ln>
        <a:effectLst/>
      </dgm:spPr>
    </dgm:pt>
    <dgm:pt modelId="{A8DC76D2-0737-A845-950A-929367B86F82}" type="pres">
      <dgm:prSet presAssocID="{BE3E11FF-40B6-4D79-8EB8-5A36AAC4EFF7}" presName="ConnectLineEnd" presStyleLbl="node1" presStyleIdx="0" presStyleCnt="9"/>
      <dgm:spPr/>
    </dgm:pt>
    <dgm:pt modelId="{20D46A38-D18F-D045-9626-415CF8843DF6}" type="pres">
      <dgm:prSet presAssocID="{BE3E11FF-40B6-4D79-8EB8-5A36AAC4EFF7}" presName="EmptyPane" presStyleCnt="0"/>
      <dgm:spPr/>
    </dgm:pt>
    <dgm:pt modelId="{EBE8BACC-B985-4E42-8C95-588A3E46188B}" type="pres">
      <dgm:prSet presAssocID="{0EB448AA-0771-43B1-8BBF-BB661F8A84FD}" presName="spaceBetweenRectangles" presStyleLbl="fgAcc1" presStyleIdx="0" presStyleCnt="8"/>
      <dgm:spPr/>
    </dgm:pt>
    <dgm:pt modelId="{B24BD052-AEC7-9849-9BB2-F41C3589D738}" type="pres">
      <dgm:prSet presAssocID="{0A787D89-BA76-4DC7-BF0F-AA680FCCB5D8}" presName="composite" presStyleCnt="0"/>
      <dgm:spPr/>
    </dgm:pt>
    <dgm:pt modelId="{3DE281AB-724F-6A4A-A32F-728122DC400B}" type="pres">
      <dgm:prSet presAssocID="{0A787D89-BA76-4DC7-BF0F-AA680FCCB5D8}" presName="Parent1" presStyleLbl="alignNode1" presStyleIdx="1" presStyleCnt="9">
        <dgm:presLayoutVars>
          <dgm:chMax val="1"/>
          <dgm:chPref val="1"/>
          <dgm:bulletEnabled val="1"/>
        </dgm:presLayoutVars>
      </dgm:prSet>
      <dgm:spPr/>
    </dgm:pt>
    <dgm:pt modelId="{85DAA9E8-FDCB-9C47-9DBC-4C920D546358}" type="pres">
      <dgm:prSet presAssocID="{0A787D89-BA76-4DC7-BF0F-AA680FCCB5D8}" presName="Childtext1" presStyleLbl="revTx" presStyleIdx="1" presStyleCnt="9">
        <dgm:presLayoutVars>
          <dgm:chMax val="0"/>
          <dgm:chPref val="0"/>
          <dgm:bulletEnabled/>
        </dgm:presLayoutVars>
      </dgm:prSet>
      <dgm:spPr/>
    </dgm:pt>
    <dgm:pt modelId="{985912FC-43E2-D347-A6CD-9F2B6A64667C}" type="pres">
      <dgm:prSet presAssocID="{0A787D89-BA76-4DC7-BF0F-AA680FCCB5D8}" presName="ConnectLine" presStyleLbl="sibTrans1D1" presStyleIdx="1" presStyleCnt="9"/>
      <dgm:spPr>
        <a:noFill/>
        <a:ln w="12700" cap="flat" cmpd="sng" algn="ctr">
          <a:solidFill>
            <a:schemeClr val="accent3">
              <a:hueOff val="0"/>
              <a:satOff val="0"/>
              <a:lumOff val="0"/>
              <a:alphaOff val="0"/>
            </a:schemeClr>
          </a:solidFill>
          <a:prstDash val="dash"/>
          <a:miter lim="800000"/>
        </a:ln>
        <a:effectLst/>
      </dgm:spPr>
    </dgm:pt>
    <dgm:pt modelId="{D1E539EB-CEF2-2744-B916-2BF48B9E81BA}" type="pres">
      <dgm:prSet presAssocID="{0A787D89-BA76-4DC7-BF0F-AA680FCCB5D8}" presName="ConnectLineEnd" presStyleLbl="node1" presStyleIdx="1" presStyleCnt="9"/>
      <dgm:spPr/>
    </dgm:pt>
    <dgm:pt modelId="{961BC0C0-EAD0-FC42-B648-D8543E8498D8}" type="pres">
      <dgm:prSet presAssocID="{0A787D89-BA76-4DC7-BF0F-AA680FCCB5D8}" presName="EmptyPane" presStyleCnt="0"/>
      <dgm:spPr/>
    </dgm:pt>
    <dgm:pt modelId="{1BB5C1C3-0C8F-BF46-BA1C-B3B11E0216F5}" type="pres">
      <dgm:prSet presAssocID="{7BEC4AD0-7334-4671-978E-C03A2C080EA4}" presName="spaceBetweenRectangles" presStyleLbl="fgAcc1" presStyleIdx="1" presStyleCnt="8"/>
      <dgm:spPr/>
    </dgm:pt>
    <dgm:pt modelId="{965E2392-ED91-DA4C-A231-AC2018C7C690}" type="pres">
      <dgm:prSet presAssocID="{780DC8FA-64EE-4EF6-8C71-DB058DFE3208}" presName="composite" presStyleCnt="0"/>
      <dgm:spPr/>
    </dgm:pt>
    <dgm:pt modelId="{3369908B-4247-704C-806B-C5C380E1CE1F}" type="pres">
      <dgm:prSet presAssocID="{780DC8FA-64EE-4EF6-8C71-DB058DFE3208}" presName="Parent1" presStyleLbl="alignNode1" presStyleIdx="2" presStyleCnt="9">
        <dgm:presLayoutVars>
          <dgm:chMax val="1"/>
          <dgm:chPref val="1"/>
          <dgm:bulletEnabled val="1"/>
        </dgm:presLayoutVars>
      </dgm:prSet>
      <dgm:spPr/>
    </dgm:pt>
    <dgm:pt modelId="{9C537FEC-647B-DB49-8360-DAEFC438F65A}" type="pres">
      <dgm:prSet presAssocID="{780DC8FA-64EE-4EF6-8C71-DB058DFE3208}" presName="Childtext1" presStyleLbl="revTx" presStyleIdx="2" presStyleCnt="9">
        <dgm:presLayoutVars>
          <dgm:chMax val="0"/>
          <dgm:chPref val="0"/>
          <dgm:bulletEnabled/>
        </dgm:presLayoutVars>
      </dgm:prSet>
      <dgm:spPr/>
    </dgm:pt>
    <dgm:pt modelId="{D6800605-5FFB-1B43-92EE-4B5963976554}" type="pres">
      <dgm:prSet presAssocID="{780DC8FA-64EE-4EF6-8C71-DB058DFE3208}" presName="ConnectLine" presStyleLbl="sibTrans1D1" presStyleIdx="2" presStyleCnt="9"/>
      <dgm:spPr>
        <a:noFill/>
        <a:ln w="12700" cap="flat" cmpd="sng" algn="ctr">
          <a:solidFill>
            <a:schemeClr val="accent4">
              <a:hueOff val="0"/>
              <a:satOff val="0"/>
              <a:lumOff val="0"/>
              <a:alphaOff val="0"/>
            </a:schemeClr>
          </a:solidFill>
          <a:prstDash val="dash"/>
          <a:miter lim="800000"/>
        </a:ln>
        <a:effectLst/>
      </dgm:spPr>
    </dgm:pt>
    <dgm:pt modelId="{D7171346-008E-0D4D-97BD-38F298F5E9CA}" type="pres">
      <dgm:prSet presAssocID="{780DC8FA-64EE-4EF6-8C71-DB058DFE3208}" presName="ConnectLineEnd" presStyleLbl="node1" presStyleIdx="2" presStyleCnt="9"/>
      <dgm:spPr/>
    </dgm:pt>
    <dgm:pt modelId="{9406FEEC-8344-F840-BC5D-814623661A0C}" type="pres">
      <dgm:prSet presAssocID="{780DC8FA-64EE-4EF6-8C71-DB058DFE3208}" presName="EmptyPane" presStyleCnt="0"/>
      <dgm:spPr/>
    </dgm:pt>
    <dgm:pt modelId="{F4C7B232-95D8-5E46-8165-4BBD4A94460E}" type="pres">
      <dgm:prSet presAssocID="{2DB728C1-0868-4276-B7AE-8452C2B9502A}" presName="spaceBetweenRectangles" presStyleLbl="fgAcc1" presStyleIdx="2" presStyleCnt="8"/>
      <dgm:spPr/>
    </dgm:pt>
    <dgm:pt modelId="{B96D38CC-FCCB-2040-A86B-001E895494E4}" type="pres">
      <dgm:prSet presAssocID="{BFD82DD6-B438-4914-A3A5-B76943E7D6D0}" presName="composite" presStyleCnt="0"/>
      <dgm:spPr/>
    </dgm:pt>
    <dgm:pt modelId="{9D3BB6BF-9CD9-B845-BB60-08724D6739DF}" type="pres">
      <dgm:prSet presAssocID="{BFD82DD6-B438-4914-A3A5-B76943E7D6D0}" presName="Parent1" presStyleLbl="alignNode1" presStyleIdx="3" presStyleCnt="9">
        <dgm:presLayoutVars>
          <dgm:chMax val="1"/>
          <dgm:chPref val="1"/>
          <dgm:bulletEnabled val="1"/>
        </dgm:presLayoutVars>
      </dgm:prSet>
      <dgm:spPr/>
    </dgm:pt>
    <dgm:pt modelId="{79F2F5FE-119F-184C-81D6-91261DAB5DC7}" type="pres">
      <dgm:prSet presAssocID="{BFD82DD6-B438-4914-A3A5-B76943E7D6D0}" presName="Childtext1" presStyleLbl="revTx" presStyleIdx="3" presStyleCnt="9">
        <dgm:presLayoutVars>
          <dgm:chMax val="0"/>
          <dgm:chPref val="0"/>
          <dgm:bulletEnabled/>
        </dgm:presLayoutVars>
      </dgm:prSet>
      <dgm:spPr/>
    </dgm:pt>
    <dgm:pt modelId="{DE4108F0-E462-1048-89AA-A4B209E7BE5A}" type="pres">
      <dgm:prSet presAssocID="{BFD82DD6-B438-4914-A3A5-B76943E7D6D0}" presName="ConnectLine" presStyleLbl="sibTrans1D1" presStyleIdx="3" presStyleCnt="9"/>
      <dgm:spPr>
        <a:noFill/>
        <a:ln w="12700" cap="flat" cmpd="sng" algn="ctr">
          <a:solidFill>
            <a:schemeClr val="accent5">
              <a:hueOff val="0"/>
              <a:satOff val="0"/>
              <a:lumOff val="0"/>
              <a:alphaOff val="0"/>
            </a:schemeClr>
          </a:solidFill>
          <a:prstDash val="dash"/>
          <a:miter lim="800000"/>
        </a:ln>
        <a:effectLst/>
      </dgm:spPr>
    </dgm:pt>
    <dgm:pt modelId="{DDC2E3C2-7FCC-FC40-A57D-6649D9E1B29E}" type="pres">
      <dgm:prSet presAssocID="{BFD82DD6-B438-4914-A3A5-B76943E7D6D0}" presName="ConnectLineEnd" presStyleLbl="node1" presStyleIdx="3" presStyleCnt="9"/>
      <dgm:spPr/>
    </dgm:pt>
    <dgm:pt modelId="{721CB7E0-2585-D548-9082-F47D1FDD6E9B}" type="pres">
      <dgm:prSet presAssocID="{BFD82DD6-B438-4914-A3A5-B76943E7D6D0}" presName="EmptyPane" presStyleCnt="0"/>
      <dgm:spPr/>
    </dgm:pt>
    <dgm:pt modelId="{C718F91F-8CA6-8445-A050-21BDDF8D66A5}" type="pres">
      <dgm:prSet presAssocID="{3BB40EB4-540C-4525-B283-FC434FC5BDC0}" presName="spaceBetweenRectangles" presStyleLbl="fgAcc1" presStyleIdx="3" presStyleCnt="8"/>
      <dgm:spPr/>
    </dgm:pt>
    <dgm:pt modelId="{12A41E2E-80D2-9E42-B415-018362EBE693}" type="pres">
      <dgm:prSet presAssocID="{294EB760-BBCA-49E1-97B8-80EE55280783}" presName="composite" presStyleCnt="0"/>
      <dgm:spPr/>
    </dgm:pt>
    <dgm:pt modelId="{CA919860-94FE-A348-8C42-2E601C548D05}" type="pres">
      <dgm:prSet presAssocID="{294EB760-BBCA-49E1-97B8-80EE55280783}" presName="Parent1" presStyleLbl="alignNode1" presStyleIdx="4" presStyleCnt="9">
        <dgm:presLayoutVars>
          <dgm:chMax val="1"/>
          <dgm:chPref val="1"/>
          <dgm:bulletEnabled val="1"/>
        </dgm:presLayoutVars>
      </dgm:prSet>
      <dgm:spPr/>
    </dgm:pt>
    <dgm:pt modelId="{3F41788A-87AD-BC4F-A020-B3A6F88B2609}" type="pres">
      <dgm:prSet presAssocID="{294EB760-BBCA-49E1-97B8-80EE55280783}" presName="Childtext1" presStyleLbl="revTx" presStyleIdx="4" presStyleCnt="9">
        <dgm:presLayoutVars>
          <dgm:chMax val="0"/>
          <dgm:chPref val="0"/>
          <dgm:bulletEnabled/>
        </dgm:presLayoutVars>
      </dgm:prSet>
      <dgm:spPr/>
    </dgm:pt>
    <dgm:pt modelId="{3AD7CDDF-282F-4A42-AD57-5B3B24D60D70}" type="pres">
      <dgm:prSet presAssocID="{294EB760-BBCA-49E1-97B8-80EE55280783}" presName="ConnectLine" presStyleLbl="sibTrans1D1" presStyleIdx="4" presStyleCnt="9"/>
      <dgm:spPr>
        <a:noFill/>
        <a:ln w="12700" cap="flat" cmpd="sng" algn="ctr">
          <a:solidFill>
            <a:schemeClr val="accent6">
              <a:hueOff val="0"/>
              <a:satOff val="0"/>
              <a:lumOff val="0"/>
              <a:alphaOff val="0"/>
            </a:schemeClr>
          </a:solidFill>
          <a:prstDash val="dash"/>
          <a:miter lim="800000"/>
        </a:ln>
        <a:effectLst/>
      </dgm:spPr>
    </dgm:pt>
    <dgm:pt modelId="{F1D0FD20-0FAD-2341-BDB5-D3A68F18FDA5}" type="pres">
      <dgm:prSet presAssocID="{294EB760-BBCA-49E1-97B8-80EE55280783}" presName="ConnectLineEnd" presStyleLbl="node1" presStyleIdx="4" presStyleCnt="9"/>
      <dgm:spPr/>
    </dgm:pt>
    <dgm:pt modelId="{31C938A6-4547-CC49-B505-59201B6315DC}" type="pres">
      <dgm:prSet presAssocID="{294EB760-BBCA-49E1-97B8-80EE55280783}" presName="EmptyPane" presStyleCnt="0"/>
      <dgm:spPr/>
    </dgm:pt>
    <dgm:pt modelId="{73831521-4DFF-D644-A77B-31A8A03E691F}" type="pres">
      <dgm:prSet presAssocID="{ECCC1DE4-22DA-46A7-A8EC-48286BA2E009}" presName="spaceBetweenRectangles" presStyleLbl="fgAcc1" presStyleIdx="4" presStyleCnt="8"/>
      <dgm:spPr/>
    </dgm:pt>
    <dgm:pt modelId="{E2C53D59-71F4-A14F-B75F-7ADF6E8551A9}" type="pres">
      <dgm:prSet presAssocID="{237D88C5-DAD1-48D6-85C0-31B821DDDF7F}" presName="composite" presStyleCnt="0"/>
      <dgm:spPr/>
    </dgm:pt>
    <dgm:pt modelId="{CA169A06-4881-C04A-84A8-EA74160B75BF}" type="pres">
      <dgm:prSet presAssocID="{237D88C5-DAD1-48D6-85C0-31B821DDDF7F}" presName="Parent1" presStyleLbl="alignNode1" presStyleIdx="5" presStyleCnt="9">
        <dgm:presLayoutVars>
          <dgm:chMax val="1"/>
          <dgm:chPref val="1"/>
          <dgm:bulletEnabled val="1"/>
        </dgm:presLayoutVars>
      </dgm:prSet>
      <dgm:spPr/>
    </dgm:pt>
    <dgm:pt modelId="{3B759EDB-84AD-534B-B5AB-2C3D9E8082C2}" type="pres">
      <dgm:prSet presAssocID="{237D88C5-DAD1-48D6-85C0-31B821DDDF7F}" presName="Childtext1" presStyleLbl="revTx" presStyleIdx="5" presStyleCnt="9">
        <dgm:presLayoutVars>
          <dgm:chMax val="0"/>
          <dgm:chPref val="0"/>
          <dgm:bulletEnabled/>
        </dgm:presLayoutVars>
      </dgm:prSet>
      <dgm:spPr/>
    </dgm:pt>
    <dgm:pt modelId="{47151B90-A2E7-4743-AB31-2A4BE8EAE2DC}" type="pres">
      <dgm:prSet presAssocID="{237D88C5-DAD1-48D6-85C0-31B821DDDF7F}" presName="ConnectLine" presStyleLbl="sibTrans1D1" presStyleIdx="5" presStyleCnt="9"/>
      <dgm:spPr>
        <a:noFill/>
        <a:ln w="12700" cap="flat" cmpd="sng" algn="ctr">
          <a:solidFill>
            <a:schemeClr val="accent2">
              <a:hueOff val="0"/>
              <a:satOff val="0"/>
              <a:lumOff val="0"/>
              <a:alphaOff val="0"/>
            </a:schemeClr>
          </a:solidFill>
          <a:prstDash val="dash"/>
          <a:miter lim="800000"/>
        </a:ln>
        <a:effectLst/>
      </dgm:spPr>
    </dgm:pt>
    <dgm:pt modelId="{88684F63-2E90-184F-8C3E-E6CC383B8E5C}" type="pres">
      <dgm:prSet presAssocID="{237D88C5-DAD1-48D6-85C0-31B821DDDF7F}" presName="ConnectLineEnd" presStyleLbl="node1" presStyleIdx="5" presStyleCnt="9"/>
      <dgm:spPr/>
    </dgm:pt>
    <dgm:pt modelId="{AAC261D7-2856-2242-84B8-C83302A388C9}" type="pres">
      <dgm:prSet presAssocID="{237D88C5-DAD1-48D6-85C0-31B821DDDF7F}" presName="EmptyPane" presStyleCnt="0"/>
      <dgm:spPr/>
    </dgm:pt>
    <dgm:pt modelId="{6BEBEE06-11DE-A34D-BAB9-2ADD25C7F9F3}" type="pres">
      <dgm:prSet presAssocID="{AAC9B38C-6BA9-4904-AAED-1FAC320C9357}" presName="spaceBetweenRectangles" presStyleLbl="fgAcc1" presStyleIdx="5" presStyleCnt="8"/>
      <dgm:spPr/>
    </dgm:pt>
    <dgm:pt modelId="{799A8BE0-B781-2D4C-B18D-839606184677}" type="pres">
      <dgm:prSet presAssocID="{CB49CCB1-315E-4B9F-BCEA-496A3CCDDE46}" presName="composite" presStyleCnt="0"/>
      <dgm:spPr/>
    </dgm:pt>
    <dgm:pt modelId="{614454B7-401F-364A-BDBD-4848991EC8F5}" type="pres">
      <dgm:prSet presAssocID="{CB49CCB1-315E-4B9F-BCEA-496A3CCDDE46}" presName="Parent1" presStyleLbl="alignNode1" presStyleIdx="6" presStyleCnt="9">
        <dgm:presLayoutVars>
          <dgm:chMax val="1"/>
          <dgm:chPref val="1"/>
          <dgm:bulletEnabled val="1"/>
        </dgm:presLayoutVars>
      </dgm:prSet>
      <dgm:spPr/>
    </dgm:pt>
    <dgm:pt modelId="{E9A539CB-9BB1-DB4F-82E5-B63ADC232687}" type="pres">
      <dgm:prSet presAssocID="{CB49CCB1-315E-4B9F-BCEA-496A3CCDDE46}" presName="Childtext1" presStyleLbl="revTx" presStyleIdx="6" presStyleCnt="9">
        <dgm:presLayoutVars>
          <dgm:chMax val="0"/>
          <dgm:chPref val="0"/>
          <dgm:bulletEnabled/>
        </dgm:presLayoutVars>
      </dgm:prSet>
      <dgm:spPr/>
    </dgm:pt>
    <dgm:pt modelId="{EF3B49DF-6B02-BB49-87CE-C5886DCC0D31}" type="pres">
      <dgm:prSet presAssocID="{CB49CCB1-315E-4B9F-BCEA-496A3CCDDE46}" presName="ConnectLine" presStyleLbl="sibTrans1D1" presStyleIdx="6" presStyleCnt="9"/>
      <dgm:spPr>
        <a:noFill/>
        <a:ln w="12700" cap="flat" cmpd="sng" algn="ctr">
          <a:solidFill>
            <a:schemeClr val="accent3">
              <a:hueOff val="0"/>
              <a:satOff val="0"/>
              <a:lumOff val="0"/>
              <a:alphaOff val="0"/>
            </a:schemeClr>
          </a:solidFill>
          <a:prstDash val="dash"/>
          <a:miter lim="800000"/>
        </a:ln>
        <a:effectLst/>
      </dgm:spPr>
    </dgm:pt>
    <dgm:pt modelId="{E9A039A6-4FA2-D04E-8050-8588567BFA3A}" type="pres">
      <dgm:prSet presAssocID="{CB49CCB1-315E-4B9F-BCEA-496A3CCDDE46}" presName="ConnectLineEnd" presStyleLbl="node1" presStyleIdx="6" presStyleCnt="9"/>
      <dgm:spPr/>
    </dgm:pt>
    <dgm:pt modelId="{DD90CBE1-DE4D-3849-B8CB-93DC6EFA328B}" type="pres">
      <dgm:prSet presAssocID="{CB49CCB1-315E-4B9F-BCEA-496A3CCDDE46}" presName="EmptyPane" presStyleCnt="0"/>
      <dgm:spPr/>
    </dgm:pt>
    <dgm:pt modelId="{4CB51461-ACE4-754B-8422-578E7FC898AD}" type="pres">
      <dgm:prSet presAssocID="{2C7FD04A-26E3-4299-9550-690D807D7410}" presName="spaceBetweenRectangles" presStyleLbl="fgAcc1" presStyleIdx="6" presStyleCnt="8"/>
      <dgm:spPr/>
    </dgm:pt>
    <dgm:pt modelId="{FB5FD9AB-C594-AC4C-8734-A69010A75BE4}" type="pres">
      <dgm:prSet presAssocID="{EF381BD8-E820-4F55-902B-9C21E67C3ACD}" presName="composite" presStyleCnt="0"/>
      <dgm:spPr/>
    </dgm:pt>
    <dgm:pt modelId="{2C1C1228-B4DC-0F45-AB9A-75AC5F0FB26E}" type="pres">
      <dgm:prSet presAssocID="{EF381BD8-E820-4F55-902B-9C21E67C3ACD}" presName="Parent1" presStyleLbl="alignNode1" presStyleIdx="7" presStyleCnt="9">
        <dgm:presLayoutVars>
          <dgm:chMax val="1"/>
          <dgm:chPref val="1"/>
          <dgm:bulletEnabled val="1"/>
        </dgm:presLayoutVars>
      </dgm:prSet>
      <dgm:spPr/>
    </dgm:pt>
    <dgm:pt modelId="{AB77DC54-EF00-A449-9196-C4ADBBB6562E}" type="pres">
      <dgm:prSet presAssocID="{EF381BD8-E820-4F55-902B-9C21E67C3ACD}" presName="Childtext1" presStyleLbl="revTx" presStyleIdx="7" presStyleCnt="9">
        <dgm:presLayoutVars>
          <dgm:chMax val="0"/>
          <dgm:chPref val="0"/>
          <dgm:bulletEnabled/>
        </dgm:presLayoutVars>
      </dgm:prSet>
      <dgm:spPr/>
    </dgm:pt>
    <dgm:pt modelId="{37587360-349B-3145-BE3E-730E1E888854}" type="pres">
      <dgm:prSet presAssocID="{EF381BD8-E820-4F55-902B-9C21E67C3ACD}" presName="ConnectLine" presStyleLbl="sibTrans1D1" presStyleIdx="7" presStyleCnt="9"/>
      <dgm:spPr>
        <a:noFill/>
        <a:ln w="12700" cap="flat" cmpd="sng" algn="ctr">
          <a:solidFill>
            <a:schemeClr val="accent4">
              <a:hueOff val="0"/>
              <a:satOff val="0"/>
              <a:lumOff val="0"/>
              <a:alphaOff val="0"/>
            </a:schemeClr>
          </a:solidFill>
          <a:prstDash val="dash"/>
          <a:miter lim="800000"/>
        </a:ln>
        <a:effectLst/>
      </dgm:spPr>
    </dgm:pt>
    <dgm:pt modelId="{AF4DA583-74FD-DE41-A7C7-DC3DF61F10D2}" type="pres">
      <dgm:prSet presAssocID="{EF381BD8-E820-4F55-902B-9C21E67C3ACD}" presName="ConnectLineEnd" presStyleLbl="node1" presStyleIdx="7" presStyleCnt="9"/>
      <dgm:spPr/>
    </dgm:pt>
    <dgm:pt modelId="{C246FD72-0A0A-B340-BB3E-6ADCAE7C208B}" type="pres">
      <dgm:prSet presAssocID="{EF381BD8-E820-4F55-902B-9C21E67C3ACD}" presName="EmptyPane" presStyleCnt="0"/>
      <dgm:spPr/>
    </dgm:pt>
    <dgm:pt modelId="{94818FBE-8B9B-374F-AFC9-1596AE5670E8}" type="pres">
      <dgm:prSet presAssocID="{C5CFACDD-FEF5-47E8-A740-591A9861DC49}" presName="spaceBetweenRectangles" presStyleLbl="fgAcc1" presStyleIdx="7" presStyleCnt="8"/>
      <dgm:spPr/>
    </dgm:pt>
    <dgm:pt modelId="{683A9409-94A2-DF46-96C9-AA7421D1BEB4}" type="pres">
      <dgm:prSet presAssocID="{3D231590-5A21-4857-9DA4-3E9499FC3038}" presName="composite" presStyleCnt="0"/>
      <dgm:spPr/>
    </dgm:pt>
    <dgm:pt modelId="{639FDC54-54F6-8243-9F9C-3F0E32B6EC1D}" type="pres">
      <dgm:prSet presAssocID="{3D231590-5A21-4857-9DA4-3E9499FC3038}" presName="Parent1" presStyleLbl="alignNode1" presStyleIdx="8" presStyleCnt="9">
        <dgm:presLayoutVars>
          <dgm:chMax val="1"/>
          <dgm:chPref val="1"/>
          <dgm:bulletEnabled val="1"/>
        </dgm:presLayoutVars>
      </dgm:prSet>
      <dgm:spPr/>
    </dgm:pt>
    <dgm:pt modelId="{DB38C313-F452-8C45-A10D-406103D9B282}" type="pres">
      <dgm:prSet presAssocID="{3D231590-5A21-4857-9DA4-3E9499FC3038}" presName="Childtext1" presStyleLbl="revTx" presStyleIdx="8" presStyleCnt="9">
        <dgm:presLayoutVars>
          <dgm:chMax val="0"/>
          <dgm:chPref val="0"/>
          <dgm:bulletEnabled/>
        </dgm:presLayoutVars>
      </dgm:prSet>
      <dgm:spPr/>
    </dgm:pt>
    <dgm:pt modelId="{D410739B-BDA1-724B-B550-47945F11707F}" type="pres">
      <dgm:prSet presAssocID="{3D231590-5A21-4857-9DA4-3E9499FC3038}" presName="ConnectLine" presStyleLbl="sibTrans1D1" presStyleIdx="8" presStyleCnt="9"/>
      <dgm:spPr>
        <a:noFill/>
        <a:ln w="12700" cap="flat" cmpd="sng" algn="ctr">
          <a:solidFill>
            <a:schemeClr val="accent5">
              <a:hueOff val="0"/>
              <a:satOff val="0"/>
              <a:lumOff val="0"/>
              <a:alphaOff val="0"/>
            </a:schemeClr>
          </a:solidFill>
          <a:prstDash val="dash"/>
          <a:miter lim="800000"/>
        </a:ln>
        <a:effectLst/>
      </dgm:spPr>
    </dgm:pt>
    <dgm:pt modelId="{8B08345C-4A31-FE44-B537-A82C2FE3681A}" type="pres">
      <dgm:prSet presAssocID="{3D231590-5A21-4857-9DA4-3E9499FC3038}" presName="ConnectLineEnd" presStyleLbl="node1" presStyleIdx="8" presStyleCnt="9"/>
      <dgm:spPr/>
    </dgm:pt>
    <dgm:pt modelId="{9D38F094-D537-9F49-B18E-16E93386273F}" type="pres">
      <dgm:prSet presAssocID="{3D231590-5A21-4857-9DA4-3E9499FC3038}" presName="EmptyPane" presStyleCnt="0"/>
      <dgm:spPr/>
    </dgm:pt>
  </dgm:ptLst>
  <dgm:cxnLst>
    <dgm:cxn modelId="{886BCB01-843F-4340-BCA7-B68AE44F5E4B}" srcId="{780DC8FA-64EE-4EF6-8C71-DB058DFE3208}" destId="{0FDEE340-7F2B-40B7-B99B-0BBEB18377BF}" srcOrd="0" destOrd="0" parTransId="{1395CC62-ADD5-403E-B31E-1D95FCB896E4}" sibTransId="{10234FFD-DB2C-41D0-99B8-27A8FA41A46B}"/>
    <dgm:cxn modelId="{34D70302-98BF-3E4F-A2FD-B42AC990F622}" type="presOf" srcId="{BE3E11FF-40B6-4D79-8EB8-5A36AAC4EFF7}" destId="{D190BCF0-3B93-C946-8706-0072F12E5FCA}" srcOrd="0" destOrd="0" presId="urn:microsoft.com/office/officeart/2016/7/layout/HexagonTimeline"/>
    <dgm:cxn modelId="{A51AF109-DB0B-434C-B9F0-7B539918D357}" type="presOf" srcId="{5DFE2688-FC19-4F23-A77B-A4093A9AAAB0}" destId="{DB38C313-F452-8C45-A10D-406103D9B282}" srcOrd="0" destOrd="0" presId="urn:microsoft.com/office/officeart/2016/7/layout/HexagonTimeline"/>
    <dgm:cxn modelId="{B68ABA0B-D922-4624-B2B6-806FAD5D1208}" srcId="{84ABC82D-78FD-4C0B-9E66-6C9ADC334680}" destId="{294EB760-BBCA-49E1-97B8-80EE55280783}" srcOrd="4" destOrd="0" parTransId="{9AE7BBD6-FD87-42B2-9751-B1A4E7BE8216}" sibTransId="{ECCC1DE4-22DA-46A7-A8EC-48286BA2E009}"/>
    <dgm:cxn modelId="{EA2F1B0C-24F5-49A6-A9E9-37DFB0B8383A}" srcId="{BE3E11FF-40B6-4D79-8EB8-5A36AAC4EFF7}" destId="{45D26E5C-BCF0-4C6D-8153-F0B751C8F220}" srcOrd="0" destOrd="0" parTransId="{95094A29-F74D-4D2D-A12A-E795556629FD}" sibTransId="{D80D2773-D207-40EC-A7ED-F2FBC5D539D3}"/>
    <dgm:cxn modelId="{F3A51E28-CCAD-49F3-A79E-30E7FB8B0EE5}" srcId="{84ABC82D-78FD-4C0B-9E66-6C9ADC334680}" destId="{0A787D89-BA76-4DC7-BF0F-AA680FCCB5D8}" srcOrd="1" destOrd="0" parTransId="{F08A9529-8B5B-4788-B289-18D8B79590EB}" sibTransId="{7BEC4AD0-7334-4671-978E-C03A2C080EA4}"/>
    <dgm:cxn modelId="{9705472A-0E7A-2349-93CC-8410A34F9434}" type="presOf" srcId="{780DC8FA-64EE-4EF6-8C71-DB058DFE3208}" destId="{3369908B-4247-704C-806B-C5C380E1CE1F}" srcOrd="0" destOrd="0" presId="urn:microsoft.com/office/officeart/2016/7/layout/HexagonTimeline"/>
    <dgm:cxn modelId="{9119102C-5ED4-4A3B-8E4A-2EE3F045ACDC}" srcId="{84ABC82D-78FD-4C0B-9E66-6C9ADC334680}" destId="{3D231590-5A21-4857-9DA4-3E9499FC3038}" srcOrd="8" destOrd="0" parTransId="{671C88A0-7497-46F8-BC5E-A50B4C2D5C56}" sibTransId="{CAB51772-01CD-470A-A8C2-A7C1B9F69524}"/>
    <dgm:cxn modelId="{1E1A4132-3A02-4C94-984B-89C25749AC8C}" srcId="{84ABC82D-78FD-4C0B-9E66-6C9ADC334680}" destId="{EF381BD8-E820-4F55-902B-9C21E67C3ACD}" srcOrd="7" destOrd="0" parTransId="{DFBCEBE1-D6D4-4ABD-BA3F-4E567305C710}" sibTransId="{C5CFACDD-FEF5-47E8-A740-591A9861DC49}"/>
    <dgm:cxn modelId="{CA812F40-13A6-428E-A9BF-8B38C5F74024}" srcId="{84ABC82D-78FD-4C0B-9E66-6C9ADC334680}" destId="{780DC8FA-64EE-4EF6-8C71-DB058DFE3208}" srcOrd="2" destOrd="0" parTransId="{C47557A3-5264-4BB9-8DD7-29854005BA63}" sibTransId="{2DB728C1-0868-4276-B7AE-8452C2B9502A}"/>
    <dgm:cxn modelId="{105B8E40-5573-4C31-BF84-97A8B3B56B01}" srcId="{84ABC82D-78FD-4C0B-9E66-6C9ADC334680}" destId="{CB49CCB1-315E-4B9F-BCEA-496A3CCDDE46}" srcOrd="6" destOrd="0" parTransId="{DCB33AE4-B3BF-42E1-8AB0-1A42C1CC4F68}" sibTransId="{2C7FD04A-26E3-4299-9550-690D807D7410}"/>
    <dgm:cxn modelId="{FF2A745B-0ED7-4DD5-8D23-A4F642C8DAD7}" srcId="{BFD82DD6-B438-4914-A3A5-B76943E7D6D0}" destId="{DA793B2A-B67E-4B99-81EE-B474EF0D4F1E}" srcOrd="0" destOrd="0" parTransId="{0C17B0B9-8DC8-4ED1-922E-41C580C1F4A7}" sibTransId="{106FC02C-C51A-4ED3-A15C-B3485D6FFD54}"/>
    <dgm:cxn modelId="{2E143F5E-BB90-054F-8CD1-31F311359C8F}" type="presOf" srcId="{45D26E5C-BCF0-4C6D-8153-F0B751C8F220}" destId="{CBF38FAB-17D7-944C-A75F-4E2345301C91}" srcOrd="0" destOrd="0" presId="urn:microsoft.com/office/officeart/2016/7/layout/HexagonTimeline"/>
    <dgm:cxn modelId="{1AF06D46-C6ED-42C6-8184-195FE93913A2}" srcId="{3D231590-5A21-4857-9DA4-3E9499FC3038}" destId="{5DFE2688-FC19-4F23-A77B-A4093A9AAAB0}" srcOrd="0" destOrd="0" parTransId="{2C3FD161-CE51-417E-B761-D40E99BEA88B}" sibTransId="{87DE4989-23D2-4513-986A-D154CF9E0037}"/>
    <dgm:cxn modelId="{7D2BEA47-D73E-4EBA-A0D7-28A081D907F8}" srcId="{84ABC82D-78FD-4C0B-9E66-6C9ADC334680}" destId="{237D88C5-DAD1-48D6-85C0-31B821DDDF7F}" srcOrd="5" destOrd="0" parTransId="{D07C1D71-CFC9-47B5-9B38-FAE1FC6CF878}" sibTransId="{AAC9B38C-6BA9-4904-AAED-1FAC320C9357}"/>
    <dgm:cxn modelId="{01DF2B52-4241-BB4D-B612-5378DA5EBB89}" type="presOf" srcId="{15BF7CAD-8A6A-42CE-9DAF-08D3582B2A2F}" destId="{E9A539CB-9BB1-DB4F-82E5-B63ADC232687}" srcOrd="0" destOrd="0" presId="urn:microsoft.com/office/officeart/2016/7/layout/HexagonTimeline"/>
    <dgm:cxn modelId="{ACFEA672-54D5-AB4F-A977-AB8B62238F99}" type="presOf" srcId="{AA196446-7644-4E69-A885-E427DE1A2DC2}" destId="{3F41788A-87AD-BC4F-A020-B3A6F88B2609}" srcOrd="0" destOrd="0" presId="urn:microsoft.com/office/officeart/2016/7/layout/HexagonTimeline"/>
    <dgm:cxn modelId="{4FE86482-F634-41C7-8AD0-0967E4D76C85}" srcId="{237D88C5-DAD1-48D6-85C0-31B821DDDF7F}" destId="{B57D38D9-06B0-4BCC-A930-DC37D57E98AE}" srcOrd="0" destOrd="0" parTransId="{9D92F78A-0AAE-4463-B512-C262D2A901B9}" sibTransId="{C89BE7B8-DB4F-49BA-AEF0-066916382C7A}"/>
    <dgm:cxn modelId="{5E359A83-9B5F-3F46-844A-B2643BB7EA74}" type="presOf" srcId="{B57D38D9-06B0-4BCC-A930-DC37D57E98AE}" destId="{3B759EDB-84AD-534B-B5AB-2C3D9E8082C2}" srcOrd="0" destOrd="0" presId="urn:microsoft.com/office/officeart/2016/7/layout/HexagonTimeline"/>
    <dgm:cxn modelId="{119F0198-3F9B-2F4A-90BD-FB901FF59019}" type="presOf" srcId="{0FDEE340-7F2B-40B7-B99B-0BBEB18377BF}" destId="{9C537FEC-647B-DB49-8360-DAEFC438F65A}" srcOrd="0" destOrd="0" presId="urn:microsoft.com/office/officeart/2016/7/layout/HexagonTimeline"/>
    <dgm:cxn modelId="{B3132E98-CBA8-4ECE-9C9A-DC6E99757C43}" srcId="{84ABC82D-78FD-4C0B-9E66-6C9ADC334680}" destId="{BE3E11FF-40B6-4D79-8EB8-5A36AAC4EFF7}" srcOrd="0" destOrd="0" parTransId="{CDAAB692-5657-4ABF-A305-9E7D48A59026}" sibTransId="{0EB448AA-0771-43B1-8BBF-BB661F8A84FD}"/>
    <dgm:cxn modelId="{690D6DA9-4FD1-D449-8718-DD351DA41619}" type="presOf" srcId="{3D231590-5A21-4857-9DA4-3E9499FC3038}" destId="{639FDC54-54F6-8243-9F9C-3F0E32B6EC1D}" srcOrd="0" destOrd="0" presId="urn:microsoft.com/office/officeart/2016/7/layout/HexagonTimeline"/>
    <dgm:cxn modelId="{8EAE62AB-98E8-477F-B51A-B92806518C4C}" srcId="{0A787D89-BA76-4DC7-BF0F-AA680FCCB5D8}" destId="{C3A60B84-B825-48FB-87DD-9769F9EAC771}" srcOrd="0" destOrd="0" parTransId="{1DBBF99C-B18D-48EE-9E89-2291834AD33D}" sibTransId="{785BDCEE-A830-49CC-A57B-E9CF1B4E9562}"/>
    <dgm:cxn modelId="{F966AAB2-DD47-1143-B29B-B79A756C64F6}" type="presOf" srcId="{237D88C5-DAD1-48D6-85C0-31B821DDDF7F}" destId="{CA169A06-4881-C04A-84A8-EA74160B75BF}" srcOrd="0" destOrd="0" presId="urn:microsoft.com/office/officeart/2016/7/layout/HexagonTimeline"/>
    <dgm:cxn modelId="{A2DB0FB6-7919-4442-92D9-993B8CAD8392}" type="presOf" srcId="{C538DE25-46E3-40DB-8468-655F18FB608A}" destId="{AB77DC54-EF00-A449-9196-C4ADBBB6562E}" srcOrd="0" destOrd="0" presId="urn:microsoft.com/office/officeart/2016/7/layout/HexagonTimeline"/>
    <dgm:cxn modelId="{BE23BEB8-F79D-4698-A7AA-9CD71416DA35}" srcId="{84ABC82D-78FD-4C0B-9E66-6C9ADC334680}" destId="{BFD82DD6-B438-4914-A3A5-B76943E7D6D0}" srcOrd="3" destOrd="0" parTransId="{1DFC1C58-56BD-44F0-BC72-83B69E67EF06}" sibTransId="{3BB40EB4-540C-4525-B283-FC434FC5BDC0}"/>
    <dgm:cxn modelId="{9D1F0FBB-BC28-524D-A365-28D537DA84F9}" type="presOf" srcId="{BFD82DD6-B438-4914-A3A5-B76943E7D6D0}" destId="{9D3BB6BF-9CD9-B845-BB60-08724D6739DF}" srcOrd="0" destOrd="0" presId="urn:microsoft.com/office/officeart/2016/7/layout/HexagonTimeline"/>
    <dgm:cxn modelId="{321CFFCB-EB8B-4E4B-87CA-F9962962A852}" type="presOf" srcId="{EF381BD8-E820-4F55-902B-9C21E67C3ACD}" destId="{2C1C1228-B4DC-0F45-AB9A-75AC5F0FB26E}" srcOrd="0" destOrd="0" presId="urn:microsoft.com/office/officeart/2016/7/layout/HexagonTimeline"/>
    <dgm:cxn modelId="{3260DFCF-AFCE-6F42-B8AE-94DF399C2772}" type="presOf" srcId="{C3A60B84-B825-48FB-87DD-9769F9EAC771}" destId="{85DAA9E8-FDCB-9C47-9DBC-4C920D546358}" srcOrd="0" destOrd="0" presId="urn:microsoft.com/office/officeart/2016/7/layout/HexagonTimeline"/>
    <dgm:cxn modelId="{1AC09BD2-6E5C-F242-8154-329157015010}" type="presOf" srcId="{CB49CCB1-315E-4B9F-BCEA-496A3CCDDE46}" destId="{614454B7-401F-364A-BDBD-4848991EC8F5}" srcOrd="0" destOrd="0" presId="urn:microsoft.com/office/officeart/2016/7/layout/HexagonTimeline"/>
    <dgm:cxn modelId="{8CAEF1E1-64A8-4DD6-95BB-72A0F0A0A933}" srcId="{EF381BD8-E820-4F55-902B-9C21E67C3ACD}" destId="{C538DE25-46E3-40DB-8468-655F18FB608A}" srcOrd="0" destOrd="0" parTransId="{7FEE47CC-C52A-4065-A286-15047454DD39}" sibTransId="{43D70762-2386-473D-BBBE-4D9F44BC78B7}"/>
    <dgm:cxn modelId="{1E04CEE2-D468-424B-A9A8-2891291CBC72}" type="presOf" srcId="{84ABC82D-78FD-4C0B-9E66-6C9ADC334680}" destId="{087FF2B1-7178-3047-8951-6007A68D2BB8}" srcOrd="0" destOrd="0" presId="urn:microsoft.com/office/officeart/2016/7/layout/HexagonTimeline"/>
    <dgm:cxn modelId="{4FF52FE9-D99B-43D7-A29E-B658548F171C}" srcId="{CB49CCB1-315E-4B9F-BCEA-496A3CCDDE46}" destId="{15BF7CAD-8A6A-42CE-9DAF-08D3582B2A2F}" srcOrd="0" destOrd="0" parTransId="{79AF1E82-CFE5-4D4E-8686-2DAC3772660E}" sibTransId="{29BE3D95-94AF-4362-843D-20D0CFA73403}"/>
    <dgm:cxn modelId="{1D4A99EE-32CE-4C4B-9C58-34DB21F8D6D1}" type="presOf" srcId="{0A787D89-BA76-4DC7-BF0F-AA680FCCB5D8}" destId="{3DE281AB-724F-6A4A-A32F-728122DC400B}" srcOrd="0" destOrd="0" presId="urn:microsoft.com/office/officeart/2016/7/layout/HexagonTimeline"/>
    <dgm:cxn modelId="{A3DF7AF7-68F3-924E-91FB-E7E35771F49D}" type="presOf" srcId="{294EB760-BBCA-49E1-97B8-80EE55280783}" destId="{CA919860-94FE-A348-8C42-2E601C548D05}" srcOrd="0" destOrd="0" presId="urn:microsoft.com/office/officeart/2016/7/layout/HexagonTimeline"/>
    <dgm:cxn modelId="{C3BE01FB-07B6-634E-97F2-C39E92A2CFB6}" type="presOf" srcId="{DA793B2A-B67E-4B99-81EE-B474EF0D4F1E}" destId="{79F2F5FE-119F-184C-81D6-91261DAB5DC7}" srcOrd="0" destOrd="0" presId="urn:microsoft.com/office/officeart/2016/7/layout/HexagonTimeline"/>
    <dgm:cxn modelId="{EC66CEFE-CF47-4FD2-A0AF-F9BFE4693803}" srcId="{294EB760-BBCA-49E1-97B8-80EE55280783}" destId="{AA196446-7644-4E69-A885-E427DE1A2DC2}" srcOrd="0" destOrd="0" parTransId="{FB851FBE-F1F2-4945-991D-91901293CDB6}" sibTransId="{4E0CAA87-F5F4-48AC-99A2-0D07B8A1A6CF}"/>
    <dgm:cxn modelId="{DC5C4855-8C24-9349-9206-D23938673C08}" type="presParOf" srcId="{087FF2B1-7178-3047-8951-6007A68D2BB8}" destId="{0CA22952-A968-5946-B40F-4FCBBD0A87EE}" srcOrd="0" destOrd="0" presId="urn:microsoft.com/office/officeart/2016/7/layout/HexagonTimeline"/>
    <dgm:cxn modelId="{D143BF40-4F49-124F-B4FA-5D553C8B43AC}" type="presParOf" srcId="{0CA22952-A968-5946-B40F-4FCBBD0A87EE}" destId="{D190BCF0-3B93-C946-8706-0072F12E5FCA}" srcOrd="0" destOrd="0" presId="urn:microsoft.com/office/officeart/2016/7/layout/HexagonTimeline"/>
    <dgm:cxn modelId="{9B063D59-805E-9F44-886C-75D0477D7740}" type="presParOf" srcId="{0CA22952-A968-5946-B40F-4FCBBD0A87EE}" destId="{CBF38FAB-17D7-944C-A75F-4E2345301C91}" srcOrd="1" destOrd="0" presId="urn:microsoft.com/office/officeart/2016/7/layout/HexagonTimeline"/>
    <dgm:cxn modelId="{C20D78AC-CFE2-344A-BB1F-002720B9C927}" type="presParOf" srcId="{0CA22952-A968-5946-B40F-4FCBBD0A87EE}" destId="{8D6463B4-243C-3047-988C-628DB6806818}" srcOrd="2" destOrd="0" presId="urn:microsoft.com/office/officeart/2016/7/layout/HexagonTimeline"/>
    <dgm:cxn modelId="{469CA151-EE24-6E43-ADCE-421319D4E37C}" type="presParOf" srcId="{0CA22952-A968-5946-B40F-4FCBBD0A87EE}" destId="{A8DC76D2-0737-A845-950A-929367B86F82}" srcOrd="3" destOrd="0" presId="urn:microsoft.com/office/officeart/2016/7/layout/HexagonTimeline"/>
    <dgm:cxn modelId="{4AFCFAD7-661F-DE44-88B3-A659A0E0A49E}" type="presParOf" srcId="{0CA22952-A968-5946-B40F-4FCBBD0A87EE}" destId="{20D46A38-D18F-D045-9626-415CF8843DF6}" srcOrd="4" destOrd="0" presId="urn:microsoft.com/office/officeart/2016/7/layout/HexagonTimeline"/>
    <dgm:cxn modelId="{E339DE4C-244D-A04C-89C8-AC2C21523707}" type="presParOf" srcId="{087FF2B1-7178-3047-8951-6007A68D2BB8}" destId="{EBE8BACC-B985-4E42-8C95-588A3E46188B}" srcOrd="1" destOrd="0" presId="urn:microsoft.com/office/officeart/2016/7/layout/HexagonTimeline"/>
    <dgm:cxn modelId="{9605A721-FC77-814E-8763-F05A1889F63F}" type="presParOf" srcId="{087FF2B1-7178-3047-8951-6007A68D2BB8}" destId="{B24BD052-AEC7-9849-9BB2-F41C3589D738}" srcOrd="2" destOrd="0" presId="urn:microsoft.com/office/officeart/2016/7/layout/HexagonTimeline"/>
    <dgm:cxn modelId="{A0043BAA-E012-5A4A-B660-EA3E948843CD}" type="presParOf" srcId="{B24BD052-AEC7-9849-9BB2-F41C3589D738}" destId="{3DE281AB-724F-6A4A-A32F-728122DC400B}" srcOrd="0" destOrd="0" presId="urn:microsoft.com/office/officeart/2016/7/layout/HexagonTimeline"/>
    <dgm:cxn modelId="{ECCD58B9-6E75-3241-90C2-658A68E2949A}" type="presParOf" srcId="{B24BD052-AEC7-9849-9BB2-F41C3589D738}" destId="{85DAA9E8-FDCB-9C47-9DBC-4C920D546358}" srcOrd="1" destOrd="0" presId="urn:microsoft.com/office/officeart/2016/7/layout/HexagonTimeline"/>
    <dgm:cxn modelId="{E8F18C79-785E-2649-99D8-D8F712C74074}" type="presParOf" srcId="{B24BD052-AEC7-9849-9BB2-F41C3589D738}" destId="{985912FC-43E2-D347-A6CD-9F2B6A64667C}" srcOrd="2" destOrd="0" presId="urn:microsoft.com/office/officeart/2016/7/layout/HexagonTimeline"/>
    <dgm:cxn modelId="{C76F6DC0-76F3-BA46-973A-8F237FB866A1}" type="presParOf" srcId="{B24BD052-AEC7-9849-9BB2-F41C3589D738}" destId="{D1E539EB-CEF2-2744-B916-2BF48B9E81BA}" srcOrd="3" destOrd="0" presId="urn:microsoft.com/office/officeart/2016/7/layout/HexagonTimeline"/>
    <dgm:cxn modelId="{ADDE779C-71ED-DF47-BD75-D1AD3BCFED45}" type="presParOf" srcId="{B24BD052-AEC7-9849-9BB2-F41C3589D738}" destId="{961BC0C0-EAD0-FC42-B648-D8543E8498D8}" srcOrd="4" destOrd="0" presId="urn:microsoft.com/office/officeart/2016/7/layout/HexagonTimeline"/>
    <dgm:cxn modelId="{4DAE1967-5CCB-D24A-AADA-93937B3E9DBE}" type="presParOf" srcId="{087FF2B1-7178-3047-8951-6007A68D2BB8}" destId="{1BB5C1C3-0C8F-BF46-BA1C-B3B11E0216F5}" srcOrd="3" destOrd="0" presId="urn:microsoft.com/office/officeart/2016/7/layout/HexagonTimeline"/>
    <dgm:cxn modelId="{37A6818C-9525-DB4C-B88A-EE42A3081EFE}" type="presParOf" srcId="{087FF2B1-7178-3047-8951-6007A68D2BB8}" destId="{965E2392-ED91-DA4C-A231-AC2018C7C690}" srcOrd="4" destOrd="0" presId="urn:microsoft.com/office/officeart/2016/7/layout/HexagonTimeline"/>
    <dgm:cxn modelId="{9AF120EF-99EF-864A-A6FA-0556140DE5C0}" type="presParOf" srcId="{965E2392-ED91-DA4C-A231-AC2018C7C690}" destId="{3369908B-4247-704C-806B-C5C380E1CE1F}" srcOrd="0" destOrd="0" presId="urn:microsoft.com/office/officeart/2016/7/layout/HexagonTimeline"/>
    <dgm:cxn modelId="{15B54901-EB56-0340-A7EF-C93B13BF155F}" type="presParOf" srcId="{965E2392-ED91-DA4C-A231-AC2018C7C690}" destId="{9C537FEC-647B-DB49-8360-DAEFC438F65A}" srcOrd="1" destOrd="0" presId="urn:microsoft.com/office/officeart/2016/7/layout/HexagonTimeline"/>
    <dgm:cxn modelId="{8B4E4D5B-6D82-D845-9E19-C8DFF71279DF}" type="presParOf" srcId="{965E2392-ED91-DA4C-A231-AC2018C7C690}" destId="{D6800605-5FFB-1B43-92EE-4B5963976554}" srcOrd="2" destOrd="0" presId="urn:microsoft.com/office/officeart/2016/7/layout/HexagonTimeline"/>
    <dgm:cxn modelId="{DF951037-B104-8C47-A2A7-45F8D47B2869}" type="presParOf" srcId="{965E2392-ED91-DA4C-A231-AC2018C7C690}" destId="{D7171346-008E-0D4D-97BD-38F298F5E9CA}" srcOrd="3" destOrd="0" presId="urn:microsoft.com/office/officeart/2016/7/layout/HexagonTimeline"/>
    <dgm:cxn modelId="{8B58C99B-0D03-174C-B6C2-E2B384A064AC}" type="presParOf" srcId="{965E2392-ED91-DA4C-A231-AC2018C7C690}" destId="{9406FEEC-8344-F840-BC5D-814623661A0C}" srcOrd="4" destOrd="0" presId="urn:microsoft.com/office/officeart/2016/7/layout/HexagonTimeline"/>
    <dgm:cxn modelId="{01BA6641-E375-0845-B1D2-B34C37B07479}" type="presParOf" srcId="{087FF2B1-7178-3047-8951-6007A68D2BB8}" destId="{F4C7B232-95D8-5E46-8165-4BBD4A94460E}" srcOrd="5" destOrd="0" presId="urn:microsoft.com/office/officeart/2016/7/layout/HexagonTimeline"/>
    <dgm:cxn modelId="{040D8C76-5374-F143-B424-2672750B58A5}" type="presParOf" srcId="{087FF2B1-7178-3047-8951-6007A68D2BB8}" destId="{B96D38CC-FCCB-2040-A86B-001E895494E4}" srcOrd="6" destOrd="0" presId="urn:microsoft.com/office/officeart/2016/7/layout/HexagonTimeline"/>
    <dgm:cxn modelId="{BAA9DF49-34A7-B54F-9713-13FBC37E144D}" type="presParOf" srcId="{B96D38CC-FCCB-2040-A86B-001E895494E4}" destId="{9D3BB6BF-9CD9-B845-BB60-08724D6739DF}" srcOrd="0" destOrd="0" presId="urn:microsoft.com/office/officeart/2016/7/layout/HexagonTimeline"/>
    <dgm:cxn modelId="{69611FC4-0813-0D40-9287-455BAFE332AF}" type="presParOf" srcId="{B96D38CC-FCCB-2040-A86B-001E895494E4}" destId="{79F2F5FE-119F-184C-81D6-91261DAB5DC7}" srcOrd="1" destOrd="0" presId="urn:microsoft.com/office/officeart/2016/7/layout/HexagonTimeline"/>
    <dgm:cxn modelId="{84AB52CE-792F-8D45-8701-8A8F2D522701}" type="presParOf" srcId="{B96D38CC-FCCB-2040-A86B-001E895494E4}" destId="{DE4108F0-E462-1048-89AA-A4B209E7BE5A}" srcOrd="2" destOrd="0" presId="urn:microsoft.com/office/officeart/2016/7/layout/HexagonTimeline"/>
    <dgm:cxn modelId="{EFC8CCB0-5AD0-DC44-80ED-B2E89464765A}" type="presParOf" srcId="{B96D38CC-FCCB-2040-A86B-001E895494E4}" destId="{DDC2E3C2-7FCC-FC40-A57D-6649D9E1B29E}" srcOrd="3" destOrd="0" presId="urn:microsoft.com/office/officeart/2016/7/layout/HexagonTimeline"/>
    <dgm:cxn modelId="{9B14EE60-97A0-D74B-AC09-B2EFEC9A5BD9}" type="presParOf" srcId="{B96D38CC-FCCB-2040-A86B-001E895494E4}" destId="{721CB7E0-2585-D548-9082-F47D1FDD6E9B}" srcOrd="4" destOrd="0" presId="urn:microsoft.com/office/officeart/2016/7/layout/HexagonTimeline"/>
    <dgm:cxn modelId="{64B4C44E-29F7-A44A-A89C-7B7D69E4A0D6}" type="presParOf" srcId="{087FF2B1-7178-3047-8951-6007A68D2BB8}" destId="{C718F91F-8CA6-8445-A050-21BDDF8D66A5}" srcOrd="7" destOrd="0" presId="urn:microsoft.com/office/officeart/2016/7/layout/HexagonTimeline"/>
    <dgm:cxn modelId="{E9C78C36-F1A7-604D-A8C2-2248403E1347}" type="presParOf" srcId="{087FF2B1-7178-3047-8951-6007A68D2BB8}" destId="{12A41E2E-80D2-9E42-B415-018362EBE693}" srcOrd="8" destOrd="0" presId="urn:microsoft.com/office/officeart/2016/7/layout/HexagonTimeline"/>
    <dgm:cxn modelId="{2751B5DD-2F80-A14A-AF53-FAA86FC3872B}" type="presParOf" srcId="{12A41E2E-80D2-9E42-B415-018362EBE693}" destId="{CA919860-94FE-A348-8C42-2E601C548D05}" srcOrd="0" destOrd="0" presId="urn:microsoft.com/office/officeart/2016/7/layout/HexagonTimeline"/>
    <dgm:cxn modelId="{F395C030-B744-F943-954F-AC97838FD59D}" type="presParOf" srcId="{12A41E2E-80D2-9E42-B415-018362EBE693}" destId="{3F41788A-87AD-BC4F-A020-B3A6F88B2609}" srcOrd="1" destOrd="0" presId="urn:microsoft.com/office/officeart/2016/7/layout/HexagonTimeline"/>
    <dgm:cxn modelId="{402A9EF3-51A6-8546-8AF1-0DC24DB3605F}" type="presParOf" srcId="{12A41E2E-80D2-9E42-B415-018362EBE693}" destId="{3AD7CDDF-282F-4A42-AD57-5B3B24D60D70}" srcOrd="2" destOrd="0" presId="urn:microsoft.com/office/officeart/2016/7/layout/HexagonTimeline"/>
    <dgm:cxn modelId="{665EC86D-4B9E-1049-A830-DF7A3652CD07}" type="presParOf" srcId="{12A41E2E-80D2-9E42-B415-018362EBE693}" destId="{F1D0FD20-0FAD-2341-BDB5-D3A68F18FDA5}" srcOrd="3" destOrd="0" presId="urn:microsoft.com/office/officeart/2016/7/layout/HexagonTimeline"/>
    <dgm:cxn modelId="{61B64F88-438A-8249-80AB-8B93DDCB5702}" type="presParOf" srcId="{12A41E2E-80D2-9E42-B415-018362EBE693}" destId="{31C938A6-4547-CC49-B505-59201B6315DC}" srcOrd="4" destOrd="0" presId="urn:microsoft.com/office/officeart/2016/7/layout/HexagonTimeline"/>
    <dgm:cxn modelId="{43074DEB-0391-DE4D-B098-2225C6C37FB7}" type="presParOf" srcId="{087FF2B1-7178-3047-8951-6007A68D2BB8}" destId="{73831521-4DFF-D644-A77B-31A8A03E691F}" srcOrd="9" destOrd="0" presId="urn:microsoft.com/office/officeart/2016/7/layout/HexagonTimeline"/>
    <dgm:cxn modelId="{EFDE2279-E2A9-BC42-9141-50728DA3429C}" type="presParOf" srcId="{087FF2B1-7178-3047-8951-6007A68D2BB8}" destId="{E2C53D59-71F4-A14F-B75F-7ADF6E8551A9}" srcOrd="10" destOrd="0" presId="urn:microsoft.com/office/officeart/2016/7/layout/HexagonTimeline"/>
    <dgm:cxn modelId="{C43C11FB-28BE-3442-8B23-DC9FC975D8FF}" type="presParOf" srcId="{E2C53D59-71F4-A14F-B75F-7ADF6E8551A9}" destId="{CA169A06-4881-C04A-84A8-EA74160B75BF}" srcOrd="0" destOrd="0" presId="urn:microsoft.com/office/officeart/2016/7/layout/HexagonTimeline"/>
    <dgm:cxn modelId="{06D578C4-AD5F-3A44-BA10-26CDBE4DD4A3}" type="presParOf" srcId="{E2C53D59-71F4-A14F-B75F-7ADF6E8551A9}" destId="{3B759EDB-84AD-534B-B5AB-2C3D9E8082C2}" srcOrd="1" destOrd="0" presId="urn:microsoft.com/office/officeart/2016/7/layout/HexagonTimeline"/>
    <dgm:cxn modelId="{AB3C6C9C-2AF0-8E44-9ABC-86EA8FA20A6E}" type="presParOf" srcId="{E2C53D59-71F4-A14F-B75F-7ADF6E8551A9}" destId="{47151B90-A2E7-4743-AB31-2A4BE8EAE2DC}" srcOrd="2" destOrd="0" presId="urn:microsoft.com/office/officeart/2016/7/layout/HexagonTimeline"/>
    <dgm:cxn modelId="{7A22E7F4-B55D-A749-86F2-CF9DA6633320}" type="presParOf" srcId="{E2C53D59-71F4-A14F-B75F-7ADF6E8551A9}" destId="{88684F63-2E90-184F-8C3E-E6CC383B8E5C}" srcOrd="3" destOrd="0" presId="urn:microsoft.com/office/officeart/2016/7/layout/HexagonTimeline"/>
    <dgm:cxn modelId="{CFC7DC60-5AD9-EA4F-B6B6-B874C9878728}" type="presParOf" srcId="{E2C53D59-71F4-A14F-B75F-7ADF6E8551A9}" destId="{AAC261D7-2856-2242-84B8-C83302A388C9}" srcOrd="4" destOrd="0" presId="urn:microsoft.com/office/officeart/2016/7/layout/HexagonTimeline"/>
    <dgm:cxn modelId="{26D9E1B1-8B99-2B4E-80B7-717E35A8D88E}" type="presParOf" srcId="{087FF2B1-7178-3047-8951-6007A68D2BB8}" destId="{6BEBEE06-11DE-A34D-BAB9-2ADD25C7F9F3}" srcOrd="11" destOrd="0" presId="urn:microsoft.com/office/officeart/2016/7/layout/HexagonTimeline"/>
    <dgm:cxn modelId="{2ADFF7F5-8952-AB4F-92E2-95372BEF7433}" type="presParOf" srcId="{087FF2B1-7178-3047-8951-6007A68D2BB8}" destId="{799A8BE0-B781-2D4C-B18D-839606184677}" srcOrd="12" destOrd="0" presId="urn:microsoft.com/office/officeart/2016/7/layout/HexagonTimeline"/>
    <dgm:cxn modelId="{42F58C02-9DEA-E54A-9FB3-5844D1FDDAB7}" type="presParOf" srcId="{799A8BE0-B781-2D4C-B18D-839606184677}" destId="{614454B7-401F-364A-BDBD-4848991EC8F5}" srcOrd="0" destOrd="0" presId="urn:microsoft.com/office/officeart/2016/7/layout/HexagonTimeline"/>
    <dgm:cxn modelId="{219686AD-F0A7-8345-99B8-6CCCD8708B67}" type="presParOf" srcId="{799A8BE0-B781-2D4C-B18D-839606184677}" destId="{E9A539CB-9BB1-DB4F-82E5-B63ADC232687}" srcOrd="1" destOrd="0" presId="urn:microsoft.com/office/officeart/2016/7/layout/HexagonTimeline"/>
    <dgm:cxn modelId="{2BFF9521-FEF5-5C46-9182-C671B4DEB72E}" type="presParOf" srcId="{799A8BE0-B781-2D4C-B18D-839606184677}" destId="{EF3B49DF-6B02-BB49-87CE-C5886DCC0D31}" srcOrd="2" destOrd="0" presId="urn:microsoft.com/office/officeart/2016/7/layout/HexagonTimeline"/>
    <dgm:cxn modelId="{59E1891D-9D47-4249-B62A-33F7094D8EFC}" type="presParOf" srcId="{799A8BE0-B781-2D4C-B18D-839606184677}" destId="{E9A039A6-4FA2-D04E-8050-8588567BFA3A}" srcOrd="3" destOrd="0" presId="urn:microsoft.com/office/officeart/2016/7/layout/HexagonTimeline"/>
    <dgm:cxn modelId="{EDBA9312-50D9-FC4E-913B-C8D570981BE2}" type="presParOf" srcId="{799A8BE0-B781-2D4C-B18D-839606184677}" destId="{DD90CBE1-DE4D-3849-B8CB-93DC6EFA328B}" srcOrd="4" destOrd="0" presId="urn:microsoft.com/office/officeart/2016/7/layout/HexagonTimeline"/>
    <dgm:cxn modelId="{211252C7-D887-C84C-84AC-45BC4F2925D6}" type="presParOf" srcId="{087FF2B1-7178-3047-8951-6007A68D2BB8}" destId="{4CB51461-ACE4-754B-8422-578E7FC898AD}" srcOrd="13" destOrd="0" presId="urn:microsoft.com/office/officeart/2016/7/layout/HexagonTimeline"/>
    <dgm:cxn modelId="{67D39A46-B31C-7244-AA15-C4E602B7729D}" type="presParOf" srcId="{087FF2B1-7178-3047-8951-6007A68D2BB8}" destId="{FB5FD9AB-C594-AC4C-8734-A69010A75BE4}" srcOrd="14" destOrd="0" presId="urn:microsoft.com/office/officeart/2016/7/layout/HexagonTimeline"/>
    <dgm:cxn modelId="{F9A79897-4ADA-AB4A-A314-719838B0959C}" type="presParOf" srcId="{FB5FD9AB-C594-AC4C-8734-A69010A75BE4}" destId="{2C1C1228-B4DC-0F45-AB9A-75AC5F0FB26E}" srcOrd="0" destOrd="0" presId="urn:microsoft.com/office/officeart/2016/7/layout/HexagonTimeline"/>
    <dgm:cxn modelId="{EBE83D1C-CFBC-8147-8F50-73EEF2E3F36C}" type="presParOf" srcId="{FB5FD9AB-C594-AC4C-8734-A69010A75BE4}" destId="{AB77DC54-EF00-A449-9196-C4ADBBB6562E}" srcOrd="1" destOrd="0" presId="urn:microsoft.com/office/officeart/2016/7/layout/HexagonTimeline"/>
    <dgm:cxn modelId="{B4B5BCD9-B3FB-E74E-ABAF-D8ADC3413123}" type="presParOf" srcId="{FB5FD9AB-C594-AC4C-8734-A69010A75BE4}" destId="{37587360-349B-3145-BE3E-730E1E888854}" srcOrd="2" destOrd="0" presId="urn:microsoft.com/office/officeart/2016/7/layout/HexagonTimeline"/>
    <dgm:cxn modelId="{57A6EE62-B75D-2C46-A480-7E8AA33BCFB2}" type="presParOf" srcId="{FB5FD9AB-C594-AC4C-8734-A69010A75BE4}" destId="{AF4DA583-74FD-DE41-A7C7-DC3DF61F10D2}" srcOrd="3" destOrd="0" presId="urn:microsoft.com/office/officeart/2016/7/layout/HexagonTimeline"/>
    <dgm:cxn modelId="{0A2BF427-552B-8B41-8B2C-8C236BF3F0B9}" type="presParOf" srcId="{FB5FD9AB-C594-AC4C-8734-A69010A75BE4}" destId="{C246FD72-0A0A-B340-BB3E-6ADCAE7C208B}" srcOrd="4" destOrd="0" presId="urn:microsoft.com/office/officeart/2016/7/layout/HexagonTimeline"/>
    <dgm:cxn modelId="{0D943774-E3E0-7141-889E-9ABCCCE43A0A}" type="presParOf" srcId="{087FF2B1-7178-3047-8951-6007A68D2BB8}" destId="{94818FBE-8B9B-374F-AFC9-1596AE5670E8}" srcOrd="15" destOrd="0" presId="urn:microsoft.com/office/officeart/2016/7/layout/HexagonTimeline"/>
    <dgm:cxn modelId="{FE30E0F2-B485-D445-B866-3A4944A7DEA8}" type="presParOf" srcId="{087FF2B1-7178-3047-8951-6007A68D2BB8}" destId="{683A9409-94A2-DF46-96C9-AA7421D1BEB4}" srcOrd="16" destOrd="0" presId="urn:microsoft.com/office/officeart/2016/7/layout/HexagonTimeline"/>
    <dgm:cxn modelId="{B61E8B23-DD62-1647-8AE3-9130C8059ABE}" type="presParOf" srcId="{683A9409-94A2-DF46-96C9-AA7421D1BEB4}" destId="{639FDC54-54F6-8243-9F9C-3F0E32B6EC1D}" srcOrd="0" destOrd="0" presId="urn:microsoft.com/office/officeart/2016/7/layout/HexagonTimeline"/>
    <dgm:cxn modelId="{A594C003-68AB-4B43-8A32-47840AA6B0D0}" type="presParOf" srcId="{683A9409-94A2-DF46-96C9-AA7421D1BEB4}" destId="{DB38C313-F452-8C45-A10D-406103D9B282}" srcOrd="1" destOrd="0" presId="urn:microsoft.com/office/officeart/2016/7/layout/HexagonTimeline"/>
    <dgm:cxn modelId="{3950842C-A95D-044C-A60E-05BBBF6CA39A}" type="presParOf" srcId="{683A9409-94A2-DF46-96C9-AA7421D1BEB4}" destId="{D410739B-BDA1-724B-B550-47945F11707F}" srcOrd="2" destOrd="0" presId="urn:microsoft.com/office/officeart/2016/7/layout/HexagonTimeline"/>
    <dgm:cxn modelId="{9FC0D12C-8FCE-CA40-98F6-7D43F9FA1FBB}" type="presParOf" srcId="{683A9409-94A2-DF46-96C9-AA7421D1BEB4}" destId="{8B08345C-4A31-FE44-B537-A82C2FE3681A}" srcOrd="3" destOrd="0" presId="urn:microsoft.com/office/officeart/2016/7/layout/HexagonTimeline"/>
    <dgm:cxn modelId="{04746872-3DB5-0A48-8702-C7995C960FBE}" type="presParOf" srcId="{683A9409-94A2-DF46-96C9-AA7421D1BEB4}" destId="{9D38F094-D537-9F49-B18E-16E93386273F}"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44F4B-39B8-4A41-9CAA-A125A4880E1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6839B4-67BE-4D1C-8E98-ECAEC046B68D}">
      <dgm:prSet/>
      <dgm:spPr/>
      <dgm:t>
        <a:bodyPr/>
        <a:lstStyle/>
        <a:p>
          <a:r>
            <a:rPr lang="en-US"/>
            <a:t>Initiate dialogue about follow-through practices</a:t>
          </a:r>
        </a:p>
      </dgm:t>
    </dgm:pt>
    <dgm:pt modelId="{622D2827-3714-4013-A568-4F09AE439476}" type="parTrans" cxnId="{C7B97402-E2CA-44B7-A4BC-7BB0196AC141}">
      <dgm:prSet/>
      <dgm:spPr/>
      <dgm:t>
        <a:bodyPr/>
        <a:lstStyle/>
        <a:p>
          <a:endParaRPr lang="en-US"/>
        </a:p>
      </dgm:t>
    </dgm:pt>
    <dgm:pt modelId="{452F13C5-F344-43C7-AA89-C5269CD366CF}" type="sibTrans" cxnId="{C7B97402-E2CA-44B7-A4BC-7BB0196AC141}">
      <dgm:prSet/>
      <dgm:spPr/>
      <dgm:t>
        <a:bodyPr/>
        <a:lstStyle/>
        <a:p>
          <a:endParaRPr lang="en-US"/>
        </a:p>
      </dgm:t>
    </dgm:pt>
    <dgm:pt modelId="{340F7F4A-2678-4811-AB35-A17ED1C69241}">
      <dgm:prSet/>
      <dgm:spPr/>
      <dgm:t>
        <a:bodyPr/>
        <a:lstStyle/>
        <a:p>
          <a:r>
            <a:rPr lang="en-US"/>
            <a:t>Feasibility of developing a working group focused on long-term outcomes</a:t>
          </a:r>
        </a:p>
      </dgm:t>
    </dgm:pt>
    <dgm:pt modelId="{87EB481B-AB4C-44B6-87FE-9AA548D32349}" type="parTrans" cxnId="{1AFD9197-B6BE-4E7D-8CEF-D1515EC5BA2B}">
      <dgm:prSet/>
      <dgm:spPr/>
      <dgm:t>
        <a:bodyPr/>
        <a:lstStyle/>
        <a:p>
          <a:endParaRPr lang="en-US"/>
        </a:p>
      </dgm:t>
    </dgm:pt>
    <dgm:pt modelId="{A0F46A79-9F76-46F1-A264-A0942CB45010}" type="sibTrans" cxnId="{1AFD9197-B6BE-4E7D-8CEF-D1515EC5BA2B}">
      <dgm:prSet/>
      <dgm:spPr/>
      <dgm:t>
        <a:bodyPr/>
        <a:lstStyle/>
        <a:p>
          <a:endParaRPr lang="en-US"/>
        </a:p>
      </dgm:t>
    </dgm:pt>
    <dgm:pt modelId="{9A3C79AC-7A93-4870-A697-E9CBD6ADCA98}">
      <dgm:prSet/>
      <dgm:spPr/>
      <dgm:t>
        <a:bodyPr/>
        <a:lstStyle/>
        <a:p>
          <a:r>
            <a:rPr lang="en-US"/>
            <a:t>Feature speaker - Dr. Tonse Raju, branch chief, pregnancy and perinatology branch, Eunice Kennedy Shriver National Institute of Child Health and Development</a:t>
          </a:r>
        </a:p>
      </dgm:t>
    </dgm:pt>
    <dgm:pt modelId="{860C5593-30B3-43A1-8A30-36690F5A3BD9}" type="parTrans" cxnId="{B968ACA2-04D6-4249-9690-4068E6FFC994}">
      <dgm:prSet/>
      <dgm:spPr/>
      <dgm:t>
        <a:bodyPr/>
        <a:lstStyle/>
        <a:p>
          <a:endParaRPr lang="en-US"/>
        </a:p>
      </dgm:t>
    </dgm:pt>
    <dgm:pt modelId="{51F5E6EC-0117-42C0-99C1-8DA383A20F6D}" type="sibTrans" cxnId="{B968ACA2-04D6-4249-9690-4068E6FFC994}">
      <dgm:prSet/>
      <dgm:spPr/>
      <dgm:t>
        <a:bodyPr/>
        <a:lstStyle/>
        <a:p>
          <a:endParaRPr lang="en-US"/>
        </a:p>
      </dgm:t>
    </dgm:pt>
    <dgm:pt modelId="{476D241A-23A3-4515-B1BD-7A32B5CDC504}">
      <dgm:prSet/>
      <dgm:spPr/>
      <dgm:t>
        <a:bodyPr/>
        <a:lstStyle/>
        <a:p>
          <a:r>
            <a:rPr lang="en-US"/>
            <a:t>Involved academic and private practice programs, Early Childhood Intervention, parent advocates, therapists</a:t>
          </a:r>
        </a:p>
      </dgm:t>
    </dgm:pt>
    <dgm:pt modelId="{AF5CCA6B-8A27-48C7-B757-DE2453D5EDB9}" type="parTrans" cxnId="{F1A691EA-4A82-43ED-91D6-23DE8688DE47}">
      <dgm:prSet/>
      <dgm:spPr/>
      <dgm:t>
        <a:bodyPr/>
        <a:lstStyle/>
        <a:p>
          <a:endParaRPr lang="en-US"/>
        </a:p>
      </dgm:t>
    </dgm:pt>
    <dgm:pt modelId="{24B05996-0666-43C6-9C3A-C31F8183CCC4}" type="sibTrans" cxnId="{F1A691EA-4A82-43ED-91D6-23DE8688DE47}">
      <dgm:prSet/>
      <dgm:spPr/>
      <dgm:t>
        <a:bodyPr/>
        <a:lstStyle/>
        <a:p>
          <a:endParaRPr lang="en-US"/>
        </a:p>
      </dgm:t>
    </dgm:pt>
    <dgm:pt modelId="{19B20E08-56B1-4E36-910B-E826AA5DE7BD}">
      <dgm:prSet/>
      <dgm:spPr/>
      <dgm:t>
        <a:bodyPr/>
        <a:lstStyle/>
        <a:p>
          <a:r>
            <a:rPr lang="en-US"/>
            <a:t>Publication:  Newborn Intensive Care survivors: a review and plan for collaboration in Texas</a:t>
          </a:r>
        </a:p>
      </dgm:t>
    </dgm:pt>
    <dgm:pt modelId="{1BE9C4F7-E034-4A1F-9E62-E81A2855A6C7}" type="parTrans" cxnId="{CE91A78D-62DD-4A8A-88B0-3FCED72EB42A}">
      <dgm:prSet/>
      <dgm:spPr/>
      <dgm:t>
        <a:bodyPr/>
        <a:lstStyle/>
        <a:p>
          <a:endParaRPr lang="en-US"/>
        </a:p>
      </dgm:t>
    </dgm:pt>
    <dgm:pt modelId="{C1F0E375-D543-426A-BE7B-80C1BD5F3FBA}" type="sibTrans" cxnId="{CE91A78D-62DD-4A8A-88B0-3FCED72EB42A}">
      <dgm:prSet/>
      <dgm:spPr/>
      <dgm:t>
        <a:bodyPr/>
        <a:lstStyle/>
        <a:p>
          <a:endParaRPr lang="en-US"/>
        </a:p>
      </dgm:t>
    </dgm:pt>
    <dgm:pt modelId="{2FE838AD-C207-2C4D-BFCD-05342E2AB968}" type="pres">
      <dgm:prSet presAssocID="{63344F4B-39B8-4A41-9CAA-A125A4880E19}" presName="linear" presStyleCnt="0">
        <dgm:presLayoutVars>
          <dgm:animLvl val="lvl"/>
          <dgm:resizeHandles val="exact"/>
        </dgm:presLayoutVars>
      </dgm:prSet>
      <dgm:spPr/>
    </dgm:pt>
    <dgm:pt modelId="{A8370ED0-6C6C-914C-B631-60BCA8FE2D06}" type="pres">
      <dgm:prSet presAssocID="{266839B4-67BE-4D1C-8E98-ECAEC046B68D}" presName="parentText" presStyleLbl="node1" presStyleIdx="0" presStyleCnt="5">
        <dgm:presLayoutVars>
          <dgm:chMax val="0"/>
          <dgm:bulletEnabled val="1"/>
        </dgm:presLayoutVars>
      </dgm:prSet>
      <dgm:spPr/>
    </dgm:pt>
    <dgm:pt modelId="{29C41255-3741-AF41-B315-A787EC636734}" type="pres">
      <dgm:prSet presAssocID="{452F13C5-F344-43C7-AA89-C5269CD366CF}" presName="spacer" presStyleCnt="0"/>
      <dgm:spPr/>
    </dgm:pt>
    <dgm:pt modelId="{2A72CFEF-490F-D748-8352-27C3DDA5D91B}" type="pres">
      <dgm:prSet presAssocID="{340F7F4A-2678-4811-AB35-A17ED1C69241}" presName="parentText" presStyleLbl="node1" presStyleIdx="1" presStyleCnt="5">
        <dgm:presLayoutVars>
          <dgm:chMax val="0"/>
          <dgm:bulletEnabled val="1"/>
        </dgm:presLayoutVars>
      </dgm:prSet>
      <dgm:spPr/>
    </dgm:pt>
    <dgm:pt modelId="{F790F0A5-04CD-8149-84B5-C5FE48CC511C}" type="pres">
      <dgm:prSet presAssocID="{A0F46A79-9F76-46F1-A264-A0942CB45010}" presName="spacer" presStyleCnt="0"/>
      <dgm:spPr/>
    </dgm:pt>
    <dgm:pt modelId="{53D35AA3-4B63-6044-9EA7-BE3D64FF813E}" type="pres">
      <dgm:prSet presAssocID="{9A3C79AC-7A93-4870-A697-E9CBD6ADCA98}" presName="parentText" presStyleLbl="node1" presStyleIdx="2" presStyleCnt="5">
        <dgm:presLayoutVars>
          <dgm:chMax val="0"/>
          <dgm:bulletEnabled val="1"/>
        </dgm:presLayoutVars>
      </dgm:prSet>
      <dgm:spPr/>
    </dgm:pt>
    <dgm:pt modelId="{04311970-77A5-8D4F-B332-95A4034B3928}" type="pres">
      <dgm:prSet presAssocID="{51F5E6EC-0117-42C0-99C1-8DA383A20F6D}" presName="spacer" presStyleCnt="0"/>
      <dgm:spPr/>
    </dgm:pt>
    <dgm:pt modelId="{9D4A0891-E60D-B240-8DF4-AEB3B9302F13}" type="pres">
      <dgm:prSet presAssocID="{476D241A-23A3-4515-B1BD-7A32B5CDC504}" presName="parentText" presStyleLbl="node1" presStyleIdx="3" presStyleCnt="5">
        <dgm:presLayoutVars>
          <dgm:chMax val="0"/>
          <dgm:bulletEnabled val="1"/>
        </dgm:presLayoutVars>
      </dgm:prSet>
      <dgm:spPr/>
    </dgm:pt>
    <dgm:pt modelId="{D4A6D26E-E008-434D-A15E-E5878EE2222E}" type="pres">
      <dgm:prSet presAssocID="{24B05996-0666-43C6-9C3A-C31F8183CCC4}" presName="spacer" presStyleCnt="0"/>
      <dgm:spPr/>
    </dgm:pt>
    <dgm:pt modelId="{DB5B2BF8-289A-E142-9F68-A859919B1A1B}" type="pres">
      <dgm:prSet presAssocID="{19B20E08-56B1-4E36-910B-E826AA5DE7BD}" presName="parentText" presStyleLbl="node1" presStyleIdx="4" presStyleCnt="5">
        <dgm:presLayoutVars>
          <dgm:chMax val="0"/>
          <dgm:bulletEnabled val="1"/>
        </dgm:presLayoutVars>
      </dgm:prSet>
      <dgm:spPr/>
    </dgm:pt>
  </dgm:ptLst>
  <dgm:cxnLst>
    <dgm:cxn modelId="{C7B97402-E2CA-44B7-A4BC-7BB0196AC141}" srcId="{63344F4B-39B8-4A41-9CAA-A125A4880E19}" destId="{266839B4-67BE-4D1C-8E98-ECAEC046B68D}" srcOrd="0" destOrd="0" parTransId="{622D2827-3714-4013-A568-4F09AE439476}" sibTransId="{452F13C5-F344-43C7-AA89-C5269CD366CF}"/>
    <dgm:cxn modelId="{EBA6B60B-6B5A-9F4C-A728-AB9B757047A6}" type="presOf" srcId="{476D241A-23A3-4515-B1BD-7A32B5CDC504}" destId="{9D4A0891-E60D-B240-8DF4-AEB3B9302F13}" srcOrd="0" destOrd="0" presId="urn:microsoft.com/office/officeart/2005/8/layout/vList2"/>
    <dgm:cxn modelId="{03ACBD5C-D939-A142-8CDD-C33C376F4456}" type="presOf" srcId="{9A3C79AC-7A93-4870-A697-E9CBD6ADCA98}" destId="{53D35AA3-4B63-6044-9EA7-BE3D64FF813E}" srcOrd="0" destOrd="0" presId="urn:microsoft.com/office/officeart/2005/8/layout/vList2"/>
    <dgm:cxn modelId="{09176041-1C06-D645-AB42-49BE0DAB628D}" type="presOf" srcId="{19B20E08-56B1-4E36-910B-E826AA5DE7BD}" destId="{DB5B2BF8-289A-E142-9F68-A859919B1A1B}" srcOrd="0" destOrd="0" presId="urn:microsoft.com/office/officeart/2005/8/layout/vList2"/>
    <dgm:cxn modelId="{C9466643-F1FB-8C49-A616-7A6B8D6510B9}" type="presOf" srcId="{63344F4B-39B8-4A41-9CAA-A125A4880E19}" destId="{2FE838AD-C207-2C4D-BFCD-05342E2AB968}" srcOrd="0" destOrd="0" presId="urn:microsoft.com/office/officeart/2005/8/layout/vList2"/>
    <dgm:cxn modelId="{CE91A78D-62DD-4A8A-88B0-3FCED72EB42A}" srcId="{63344F4B-39B8-4A41-9CAA-A125A4880E19}" destId="{19B20E08-56B1-4E36-910B-E826AA5DE7BD}" srcOrd="4" destOrd="0" parTransId="{1BE9C4F7-E034-4A1F-9E62-E81A2855A6C7}" sibTransId="{C1F0E375-D543-426A-BE7B-80C1BD5F3FBA}"/>
    <dgm:cxn modelId="{1AFD9197-B6BE-4E7D-8CEF-D1515EC5BA2B}" srcId="{63344F4B-39B8-4A41-9CAA-A125A4880E19}" destId="{340F7F4A-2678-4811-AB35-A17ED1C69241}" srcOrd="1" destOrd="0" parTransId="{87EB481B-AB4C-44B6-87FE-9AA548D32349}" sibTransId="{A0F46A79-9F76-46F1-A264-A0942CB45010}"/>
    <dgm:cxn modelId="{B968ACA2-04D6-4249-9690-4068E6FFC994}" srcId="{63344F4B-39B8-4A41-9CAA-A125A4880E19}" destId="{9A3C79AC-7A93-4870-A697-E9CBD6ADCA98}" srcOrd="2" destOrd="0" parTransId="{860C5593-30B3-43A1-8A30-36690F5A3BD9}" sibTransId="{51F5E6EC-0117-42C0-99C1-8DA383A20F6D}"/>
    <dgm:cxn modelId="{8C813EB2-3E4D-5545-8892-612B511AC57D}" type="presOf" srcId="{340F7F4A-2678-4811-AB35-A17ED1C69241}" destId="{2A72CFEF-490F-D748-8352-27C3DDA5D91B}" srcOrd="0" destOrd="0" presId="urn:microsoft.com/office/officeart/2005/8/layout/vList2"/>
    <dgm:cxn modelId="{1E266EDA-1894-C543-BFB1-B355A0C32EBE}" type="presOf" srcId="{266839B4-67BE-4D1C-8E98-ECAEC046B68D}" destId="{A8370ED0-6C6C-914C-B631-60BCA8FE2D06}" srcOrd="0" destOrd="0" presId="urn:microsoft.com/office/officeart/2005/8/layout/vList2"/>
    <dgm:cxn modelId="{F1A691EA-4A82-43ED-91D6-23DE8688DE47}" srcId="{63344F4B-39B8-4A41-9CAA-A125A4880E19}" destId="{476D241A-23A3-4515-B1BD-7A32B5CDC504}" srcOrd="3" destOrd="0" parTransId="{AF5CCA6B-8A27-48C7-B757-DE2453D5EDB9}" sibTransId="{24B05996-0666-43C6-9C3A-C31F8183CCC4}"/>
    <dgm:cxn modelId="{03CCFD15-D7D7-BB4F-8407-1DD29937AB9A}" type="presParOf" srcId="{2FE838AD-C207-2C4D-BFCD-05342E2AB968}" destId="{A8370ED0-6C6C-914C-B631-60BCA8FE2D06}" srcOrd="0" destOrd="0" presId="urn:microsoft.com/office/officeart/2005/8/layout/vList2"/>
    <dgm:cxn modelId="{9E8174CA-2422-7242-9ECC-BF79A98CECD5}" type="presParOf" srcId="{2FE838AD-C207-2C4D-BFCD-05342E2AB968}" destId="{29C41255-3741-AF41-B315-A787EC636734}" srcOrd="1" destOrd="0" presId="urn:microsoft.com/office/officeart/2005/8/layout/vList2"/>
    <dgm:cxn modelId="{9428396D-A22D-4149-8294-C9DDF2466C2B}" type="presParOf" srcId="{2FE838AD-C207-2C4D-BFCD-05342E2AB968}" destId="{2A72CFEF-490F-D748-8352-27C3DDA5D91B}" srcOrd="2" destOrd="0" presId="urn:microsoft.com/office/officeart/2005/8/layout/vList2"/>
    <dgm:cxn modelId="{3B427A73-9DFF-1F44-BE5D-380D09C48E07}" type="presParOf" srcId="{2FE838AD-C207-2C4D-BFCD-05342E2AB968}" destId="{F790F0A5-04CD-8149-84B5-C5FE48CC511C}" srcOrd="3" destOrd="0" presId="urn:microsoft.com/office/officeart/2005/8/layout/vList2"/>
    <dgm:cxn modelId="{6C20C861-DD56-384A-B015-70A4F629AC62}" type="presParOf" srcId="{2FE838AD-C207-2C4D-BFCD-05342E2AB968}" destId="{53D35AA3-4B63-6044-9EA7-BE3D64FF813E}" srcOrd="4" destOrd="0" presId="urn:microsoft.com/office/officeart/2005/8/layout/vList2"/>
    <dgm:cxn modelId="{34BB474D-1B5E-514F-B0B2-639C3433DAA2}" type="presParOf" srcId="{2FE838AD-C207-2C4D-BFCD-05342E2AB968}" destId="{04311970-77A5-8D4F-B332-95A4034B3928}" srcOrd="5" destOrd="0" presId="urn:microsoft.com/office/officeart/2005/8/layout/vList2"/>
    <dgm:cxn modelId="{3F19E94F-D0AE-4C43-9E28-8E73D0835CCD}" type="presParOf" srcId="{2FE838AD-C207-2C4D-BFCD-05342E2AB968}" destId="{9D4A0891-E60D-B240-8DF4-AEB3B9302F13}" srcOrd="6" destOrd="0" presId="urn:microsoft.com/office/officeart/2005/8/layout/vList2"/>
    <dgm:cxn modelId="{6596667F-5742-294D-8776-BE1B964FC5E8}" type="presParOf" srcId="{2FE838AD-C207-2C4D-BFCD-05342E2AB968}" destId="{D4A6D26E-E008-434D-A15E-E5878EE2222E}" srcOrd="7" destOrd="0" presId="urn:microsoft.com/office/officeart/2005/8/layout/vList2"/>
    <dgm:cxn modelId="{42394B8A-FFB6-9641-B33E-35820701DBFF}" type="presParOf" srcId="{2FE838AD-C207-2C4D-BFCD-05342E2AB968}" destId="{DB5B2BF8-289A-E142-9F68-A859919B1A1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F9E8D5-5053-4791-A58F-F1175C71D7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8BD65C-5E39-4B0C-9FB1-570F371DCA9B}">
      <dgm:prSet custT="1"/>
      <dgm:spPr/>
      <dgm:t>
        <a:bodyPr/>
        <a:lstStyle/>
        <a:p>
          <a:r>
            <a:rPr lang="en-US" sz="2000" dirty="0"/>
            <a:t>Hosted by Dr. Yvette Johnson, medical director, Cook Children’s N.E.S.T. development follow-up center. </a:t>
          </a:r>
        </a:p>
      </dgm:t>
    </dgm:pt>
    <dgm:pt modelId="{56B0B2E6-421E-4434-AFAF-082FC05DED26}" type="parTrans" cxnId="{DF4CD9F8-8A85-404C-94C0-F5A07219E1F6}">
      <dgm:prSet/>
      <dgm:spPr/>
      <dgm:t>
        <a:bodyPr/>
        <a:lstStyle/>
        <a:p>
          <a:endParaRPr lang="en-US"/>
        </a:p>
      </dgm:t>
    </dgm:pt>
    <dgm:pt modelId="{96E45F69-E24F-4703-92FC-8896F0407C72}" type="sibTrans" cxnId="{DF4CD9F8-8A85-404C-94C0-F5A07219E1F6}">
      <dgm:prSet/>
      <dgm:spPr/>
      <dgm:t>
        <a:bodyPr/>
        <a:lstStyle/>
        <a:p>
          <a:endParaRPr lang="en-US"/>
        </a:p>
      </dgm:t>
    </dgm:pt>
    <dgm:pt modelId="{DAB68F35-933C-45B2-B5A7-3DB1EDA3C97F}">
      <dgm:prSet custT="1"/>
      <dgm:spPr/>
      <dgm:t>
        <a:bodyPr/>
        <a:lstStyle/>
        <a:p>
          <a:r>
            <a:rPr lang="en-US" sz="2000" dirty="0"/>
            <a:t>Featured Dr. Betty </a:t>
          </a:r>
          <a:r>
            <a:rPr lang="en-US" sz="2000" dirty="0" err="1"/>
            <a:t>Vohr</a:t>
          </a:r>
          <a:r>
            <a:rPr lang="en-US" sz="2000" dirty="0"/>
            <a:t>, Albert Medical School, Brown University</a:t>
          </a:r>
          <a:r>
            <a:rPr lang="en-US" sz="1500" dirty="0"/>
            <a:t>.</a:t>
          </a:r>
        </a:p>
      </dgm:t>
    </dgm:pt>
    <dgm:pt modelId="{E3A750C1-50D4-4BFF-BB69-C8EF06BF79C0}" type="parTrans" cxnId="{133B5647-4EB6-47BC-8068-91FE274484C0}">
      <dgm:prSet/>
      <dgm:spPr/>
      <dgm:t>
        <a:bodyPr/>
        <a:lstStyle/>
        <a:p>
          <a:endParaRPr lang="en-US"/>
        </a:p>
      </dgm:t>
    </dgm:pt>
    <dgm:pt modelId="{82C0A399-920C-497A-B27C-1E7E9F75B24B}" type="sibTrans" cxnId="{133B5647-4EB6-47BC-8068-91FE274484C0}">
      <dgm:prSet/>
      <dgm:spPr/>
      <dgm:t>
        <a:bodyPr/>
        <a:lstStyle/>
        <a:p>
          <a:endParaRPr lang="en-US"/>
        </a:p>
      </dgm:t>
    </dgm:pt>
    <dgm:pt modelId="{29DC898D-5DC6-4240-BB5E-626E2D9C5BA7}">
      <dgm:prSet custT="1"/>
      <dgm:spPr/>
      <dgm:t>
        <a:bodyPr/>
        <a:lstStyle/>
        <a:p>
          <a:r>
            <a:rPr lang="en-US" sz="1800" dirty="0"/>
            <a:t>Small groups met to discuss identifying performance measures, data points, interventions, outcomes in areas of advocacy/policy, parental involvement, post-discharge nutrition, standardization of developmental testing, clinic coordination.</a:t>
          </a:r>
        </a:p>
      </dgm:t>
    </dgm:pt>
    <dgm:pt modelId="{90E49CFC-0636-416A-8EDB-628E88B83DEA}" type="parTrans" cxnId="{CDE89DAB-D478-4863-BD86-4C80AD7163E9}">
      <dgm:prSet/>
      <dgm:spPr/>
      <dgm:t>
        <a:bodyPr/>
        <a:lstStyle/>
        <a:p>
          <a:endParaRPr lang="en-US"/>
        </a:p>
      </dgm:t>
    </dgm:pt>
    <dgm:pt modelId="{988208A3-A9AA-40E4-95CA-219392E3BF74}" type="sibTrans" cxnId="{CDE89DAB-D478-4863-BD86-4C80AD7163E9}">
      <dgm:prSet/>
      <dgm:spPr/>
      <dgm:t>
        <a:bodyPr/>
        <a:lstStyle/>
        <a:p>
          <a:endParaRPr lang="en-US"/>
        </a:p>
      </dgm:t>
    </dgm:pt>
    <dgm:pt modelId="{9850A894-59B3-E947-B709-FD9E60B81635}">
      <dgm:prSet custT="1"/>
      <dgm:spPr/>
      <dgm:t>
        <a:bodyPr/>
        <a:lstStyle/>
        <a:p>
          <a:r>
            <a:rPr lang="en-US" sz="2000" dirty="0"/>
            <a:t>Dr. Allison Dempsey, UT Houston Memorial Children’s Hospital</a:t>
          </a:r>
        </a:p>
      </dgm:t>
    </dgm:pt>
    <dgm:pt modelId="{B27C7569-744C-1047-8464-809373A41331}" type="parTrans" cxnId="{26F7ED2C-0DCA-954A-97D9-1141C4E468D5}">
      <dgm:prSet/>
      <dgm:spPr/>
      <dgm:t>
        <a:bodyPr/>
        <a:lstStyle/>
        <a:p>
          <a:endParaRPr lang="en-US"/>
        </a:p>
      </dgm:t>
    </dgm:pt>
    <dgm:pt modelId="{955833EB-2410-1F42-99BB-15096F8ED6EA}" type="sibTrans" cxnId="{26F7ED2C-0DCA-954A-97D9-1141C4E468D5}">
      <dgm:prSet/>
      <dgm:spPr/>
      <dgm:t>
        <a:bodyPr/>
        <a:lstStyle/>
        <a:p>
          <a:endParaRPr lang="en-US"/>
        </a:p>
      </dgm:t>
    </dgm:pt>
    <dgm:pt modelId="{330149BC-765B-7F40-A9FA-AA1E435ADEF1}">
      <dgm:prSet custT="1"/>
      <dgm:spPr/>
      <dgm:t>
        <a:bodyPr/>
        <a:lstStyle/>
        <a:p>
          <a:r>
            <a:rPr lang="en-US" sz="2000" dirty="0"/>
            <a:t>Dr. Barbara </a:t>
          </a:r>
          <a:r>
            <a:rPr lang="en-US" sz="2000" dirty="0" err="1"/>
            <a:t>Deloian</a:t>
          </a:r>
          <a:r>
            <a:rPr lang="en-US" sz="2000" dirty="0"/>
            <a:t>, president, CEO, Special Kids/Special Care, CO</a:t>
          </a:r>
        </a:p>
      </dgm:t>
    </dgm:pt>
    <dgm:pt modelId="{9FDC7668-09AF-3A4C-AF74-A534131C2717}" type="parTrans" cxnId="{637EB7F5-C0EF-E349-BC39-EC572C7E6D42}">
      <dgm:prSet/>
      <dgm:spPr/>
      <dgm:t>
        <a:bodyPr/>
        <a:lstStyle/>
        <a:p>
          <a:endParaRPr lang="en-US"/>
        </a:p>
      </dgm:t>
    </dgm:pt>
    <dgm:pt modelId="{ABFB5D11-BB43-E744-85F8-DD717EF43F5F}" type="sibTrans" cxnId="{637EB7F5-C0EF-E349-BC39-EC572C7E6D42}">
      <dgm:prSet/>
      <dgm:spPr/>
      <dgm:t>
        <a:bodyPr/>
        <a:lstStyle/>
        <a:p>
          <a:endParaRPr lang="en-US"/>
        </a:p>
      </dgm:t>
    </dgm:pt>
    <dgm:pt modelId="{E3D941A1-5D08-E641-BB7B-C9B7ADAF8B49}" type="pres">
      <dgm:prSet presAssocID="{9DF9E8D5-5053-4791-A58F-F1175C71D7D2}" presName="linear" presStyleCnt="0">
        <dgm:presLayoutVars>
          <dgm:animLvl val="lvl"/>
          <dgm:resizeHandles val="exact"/>
        </dgm:presLayoutVars>
      </dgm:prSet>
      <dgm:spPr/>
    </dgm:pt>
    <dgm:pt modelId="{629F84DA-F7C7-E74F-BF85-EE829222ED25}" type="pres">
      <dgm:prSet presAssocID="{FC8BD65C-5E39-4B0C-9FB1-570F371DCA9B}" presName="parentText" presStyleLbl="node1" presStyleIdx="0" presStyleCnt="5">
        <dgm:presLayoutVars>
          <dgm:chMax val="0"/>
          <dgm:bulletEnabled val="1"/>
        </dgm:presLayoutVars>
      </dgm:prSet>
      <dgm:spPr/>
    </dgm:pt>
    <dgm:pt modelId="{0D76AAB7-3AA1-904B-866F-85522D7EA78F}" type="pres">
      <dgm:prSet presAssocID="{96E45F69-E24F-4703-92FC-8896F0407C72}" presName="spacer" presStyleCnt="0"/>
      <dgm:spPr/>
    </dgm:pt>
    <dgm:pt modelId="{020ABDAA-5793-244E-92F7-83D222AEB28E}" type="pres">
      <dgm:prSet presAssocID="{DAB68F35-933C-45B2-B5A7-3DB1EDA3C97F}" presName="parentText" presStyleLbl="node1" presStyleIdx="1" presStyleCnt="5">
        <dgm:presLayoutVars>
          <dgm:chMax val="0"/>
          <dgm:bulletEnabled val="1"/>
        </dgm:presLayoutVars>
      </dgm:prSet>
      <dgm:spPr/>
    </dgm:pt>
    <dgm:pt modelId="{D83C3CE8-C893-B54E-8431-44BDC5EF0C25}" type="pres">
      <dgm:prSet presAssocID="{82C0A399-920C-497A-B27C-1E7E9F75B24B}" presName="spacer" presStyleCnt="0"/>
      <dgm:spPr/>
    </dgm:pt>
    <dgm:pt modelId="{C1E2B48B-72B7-F840-A4CC-45F6CDC0C2B4}" type="pres">
      <dgm:prSet presAssocID="{9850A894-59B3-E947-B709-FD9E60B81635}" presName="parentText" presStyleLbl="node1" presStyleIdx="2" presStyleCnt="5">
        <dgm:presLayoutVars>
          <dgm:chMax val="0"/>
          <dgm:bulletEnabled val="1"/>
        </dgm:presLayoutVars>
      </dgm:prSet>
      <dgm:spPr/>
    </dgm:pt>
    <dgm:pt modelId="{4C048BDC-EFAF-344C-95FF-166A65F31480}" type="pres">
      <dgm:prSet presAssocID="{955833EB-2410-1F42-99BB-15096F8ED6EA}" presName="spacer" presStyleCnt="0"/>
      <dgm:spPr/>
    </dgm:pt>
    <dgm:pt modelId="{2848CA89-74ED-CD4A-BB1A-4E1DF9AF2F79}" type="pres">
      <dgm:prSet presAssocID="{330149BC-765B-7F40-A9FA-AA1E435ADEF1}" presName="parentText" presStyleLbl="node1" presStyleIdx="3" presStyleCnt="5">
        <dgm:presLayoutVars>
          <dgm:chMax val="0"/>
          <dgm:bulletEnabled val="1"/>
        </dgm:presLayoutVars>
      </dgm:prSet>
      <dgm:spPr/>
    </dgm:pt>
    <dgm:pt modelId="{89DFED4A-A853-7B45-8A80-69F79B2DA8AA}" type="pres">
      <dgm:prSet presAssocID="{ABFB5D11-BB43-E744-85F8-DD717EF43F5F}" presName="spacer" presStyleCnt="0"/>
      <dgm:spPr/>
    </dgm:pt>
    <dgm:pt modelId="{C5A9F008-EC28-E447-9566-A1593CD2FA4D}" type="pres">
      <dgm:prSet presAssocID="{29DC898D-5DC6-4240-BB5E-626E2D9C5BA7}" presName="parentText" presStyleLbl="node1" presStyleIdx="4" presStyleCnt="5" custScaleY="122897">
        <dgm:presLayoutVars>
          <dgm:chMax val="0"/>
          <dgm:bulletEnabled val="1"/>
        </dgm:presLayoutVars>
      </dgm:prSet>
      <dgm:spPr/>
    </dgm:pt>
  </dgm:ptLst>
  <dgm:cxnLst>
    <dgm:cxn modelId="{C1EC9D21-4E64-574F-8AE5-0E48248EB928}" type="presOf" srcId="{330149BC-765B-7F40-A9FA-AA1E435ADEF1}" destId="{2848CA89-74ED-CD4A-BB1A-4E1DF9AF2F79}" srcOrd="0" destOrd="0" presId="urn:microsoft.com/office/officeart/2005/8/layout/vList2"/>
    <dgm:cxn modelId="{26F7ED2C-0DCA-954A-97D9-1141C4E468D5}" srcId="{9DF9E8D5-5053-4791-A58F-F1175C71D7D2}" destId="{9850A894-59B3-E947-B709-FD9E60B81635}" srcOrd="2" destOrd="0" parTransId="{B27C7569-744C-1047-8464-809373A41331}" sibTransId="{955833EB-2410-1F42-99BB-15096F8ED6EA}"/>
    <dgm:cxn modelId="{70BC0030-95C5-2C48-901E-DD02206F85DB}" type="presOf" srcId="{29DC898D-5DC6-4240-BB5E-626E2D9C5BA7}" destId="{C5A9F008-EC28-E447-9566-A1593CD2FA4D}" srcOrd="0" destOrd="0" presId="urn:microsoft.com/office/officeart/2005/8/layout/vList2"/>
    <dgm:cxn modelId="{0C66D233-E33F-544A-BFBF-270BFFBFA6B5}" type="presOf" srcId="{9850A894-59B3-E947-B709-FD9E60B81635}" destId="{C1E2B48B-72B7-F840-A4CC-45F6CDC0C2B4}" srcOrd="0" destOrd="0" presId="urn:microsoft.com/office/officeart/2005/8/layout/vList2"/>
    <dgm:cxn modelId="{133B5647-4EB6-47BC-8068-91FE274484C0}" srcId="{9DF9E8D5-5053-4791-A58F-F1175C71D7D2}" destId="{DAB68F35-933C-45B2-B5A7-3DB1EDA3C97F}" srcOrd="1" destOrd="0" parTransId="{E3A750C1-50D4-4BFF-BB69-C8EF06BF79C0}" sibTransId="{82C0A399-920C-497A-B27C-1E7E9F75B24B}"/>
    <dgm:cxn modelId="{92AE0BA9-9843-F14B-BA7F-0B87CF1CD368}" type="presOf" srcId="{FC8BD65C-5E39-4B0C-9FB1-570F371DCA9B}" destId="{629F84DA-F7C7-E74F-BF85-EE829222ED25}" srcOrd="0" destOrd="0" presId="urn:microsoft.com/office/officeart/2005/8/layout/vList2"/>
    <dgm:cxn modelId="{CDE89DAB-D478-4863-BD86-4C80AD7163E9}" srcId="{9DF9E8D5-5053-4791-A58F-F1175C71D7D2}" destId="{29DC898D-5DC6-4240-BB5E-626E2D9C5BA7}" srcOrd="4" destOrd="0" parTransId="{90E49CFC-0636-416A-8EDB-628E88B83DEA}" sibTransId="{988208A3-A9AA-40E4-95CA-219392E3BF74}"/>
    <dgm:cxn modelId="{B2E36AB0-F9A1-624D-A9B9-38038DA49C26}" type="presOf" srcId="{9DF9E8D5-5053-4791-A58F-F1175C71D7D2}" destId="{E3D941A1-5D08-E641-BB7B-C9B7ADAF8B49}" srcOrd="0" destOrd="0" presId="urn:microsoft.com/office/officeart/2005/8/layout/vList2"/>
    <dgm:cxn modelId="{B9647AB3-2FB2-B042-9CE7-880FD519E90B}" type="presOf" srcId="{DAB68F35-933C-45B2-B5A7-3DB1EDA3C97F}" destId="{020ABDAA-5793-244E-92F7-83D222AEB28E}" srcOrd="0" destOrd="0" presId="urn:microsoft.com/office/officeart/2005/8/layout/vList2"/>
    <dgm:cxn modelId="{637EB7F5-C0EF-E349-BC39-EC572C7E6D42}" srcId="{9DF9E8D5-5053-4791-A58F-F1175C71D7D2}" destId="{330149BC-765B-7F40-A9FA-AA1E435ADEF1}" srcOrd="3" destOrd="0" parTransId="{9FDC7668-09AF-3A4C-AF74-A534131C2717}" sibTransId="{ABFB5D11-BB43-E744-85F8-DD717EF43F5F}"/>
    <dgm:cxn modelId="{DF4CD9F8-8A85-404C-94C0-F5A07219E1F6}" srcId="{9DF9E8D5-5053-4791-A58F-F1175C71D7D2}" destId="{FC8BD65C-5E39-4B0C-9FB1-570F371DCA9B}" srcOrd="0" destOrd="0" parTransId="{56B0B2E6-421E-4434-AFAF-082FC05DED26}" sibTransId="{96E45F69-E24F-4703-92FC-8896F0407C72}"/>
    <dgm:cxn modelId="{2AA4CD58-FF76-4646-9D14-19D9C661EAD7}" type="presParOf" srcId="{E3D941A1-5D08-E641-BB7B-C9B7ADAF8B49}" destId="{629F84DA-F7C7-E74F-BF85-EE829222ED25}" srcOrd="0" destOrd="0" presId="urn:microsoft.com/office/officeart/2005/8/layout/vList2"/>
    <dgm:cxn modelId="{F7A331D0-F12E-9649-8194-B92CE6584C0A}" type="presParOf" srcId="{E3D941A1-5D08-E641-BB7B-C9B7ADAF8B49}" destId="{0D76AAB7-3AA1-904B-866F-85522D7EA78F}" srcOrd="1" destOrd="0" presId="urn:microsoft.com/office/officeart/2005/8/layout/vList2"/>
    <dgm:cxn modelId="{C074D719-282F-2D44-9BD9-19EAB720B4A0}" type="presParOf" srcId="{E3D941A1-5D08-E641-BB7B-C9B7ADAF8B49}" destId="{020ABDAA-5793-244E-92F7-83D222AEB28E}" srcOrd="2" destOrd="0" presId="urn:microsoft.com/office/officeart/2005/8/layout/vList2"/>
    <dgm:cxn modelId="{7529316E-D666-2542-8323-1B3A4E130BE0}" type="presParOf" srcId="{E3D941A1-5D08-E641-BB7B-C9B7ADAF8B49}" destId="{D83C3CE8-C893-B54E-8431-44BDC5EF0C25}" srcOrd="3" destOrd="0" presId="urn:microsoft.com/office/officeart/2005/8/layout/vList2"/>
    <dgm:cxn modelId="{BD89E914-846C-AF43-B97E-44EDD917EF31}" type="presParOf" srcId="{E3D941A1-5D08-E641-BB7B-C9B7ADAF8B49}" destId="{C1E2B48B-72B7-F840-A4CC-45F6CDC0C2B4}" srcOrd="4" destOrd="0" presId="urn:microsoft.com/office/officeart/2005/8/layout/vList2"/>
    <dgm:cxn modelId="{22547B05-7F76-C546-98D1-408031178F74}" type="presParOf" srcId="{E3D941A1-5D08-E641-BB7B-C9B7ADAF8B49}" destId="{4C048BDC-EFAF-344C-95FF-166A65F31480}" srcOrd="5" destOrd="0" presId="urn:microsoft.com/office/officeart/2005/8/layout/vList2"/>
    <dgm:cxn modelId="{E78D4D6D-36F7-C241-B8E6-E330C7009D26}" type="presParOf" srcId="{E3D941A1-5D08-E641-BB7B-C9B7ADAF8B49}" destId="{2848CA89-74ED-CD4A-BB1A-4E1DF9AF2F79}" srcOrd="6" destOrd="0" presId="urn:microsoft.com/office/officeart/2005/8/layout/vList2"/>
    <dgm:cxn modelId="{61F6D1E4-41C1-6341-84B9-96A8155BDCE6}" type="presParOf" srcId="{E3D941A1-5D08-E641-BB7B-C9B7ADAF8B49}" destId="{89DFED4A-A853-7B45-8A80-69F79B2DA8AA}" srcOrd="7" destOrd="0" presId="urn:microsoft.com/office/officeart/2005/8/layout/vList2"/>
    <dgm:cxn modelId="{5946897C-DA3F-914F-B4A6-D3AC32A23EAD}" type="presParOf" srcId="{E3D941A1-5D08-E641-BB7B-C9B7ADAF8B49}" destId="{C5A9F008-EC28-E447-9566-A1593CD2FA4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730B1D-FB03-466D-9D3F-EBCF529D1F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B6B3E02-D75D-43D1-B5CC-E77BDFF4EE38}">
      <dgm:prSet/>
      <dgm:spPr/>
      <dgm:t>
        <a:bodyPr/>
        <a:lstStyle/>
        <a:p>
          <a:r>
            <a:rPr lang="en-US"/>
            <a:t>Premiere Clinic (San Antonio) — 400	</a:t>
          </a:r>
        </a:p>
      </dgm:t>
    </dgm:pt>
    <dgm:pt modelId="{3B403C78-27E9-4237-9BF4-77A99D06F92D}" type="parTrans" cxnId="{80E0C3D2-2DE0-4CCF-889F-12D82D36CC03}">
      <dgm:prSet/>
      <dgm:spPr/>
      <dgm:t>
        <a:bodyPr/>
        <a:lstStyle/>
        <a:p>
          <a:endParaRPr lang="en-US"/>
        </a:p>
      </dgm:t>
    </dgm:pt>
    <dgm:pt modelId="{37E99E93-754E-4F38-BEBC-4AF8D4F3E2F4}" type="sibTrans" cxnId="{80E0C3D2-2DE0-4CCF-889F-12D82D36CC03}">
      <dgm:prSet/>
      <dgm:spPr/>
      <dgm:t>
        <a:bodyPr/>
        <a:lstStyle/>
        <a:p>
          <a:endParaRPr lang="en-US"/>
        </a:p>
      </dgm:t>
    </dgm:pt>
    <dgm:pt modelId="{CBA640D8-DDB5-45DA-9174-0ECF76DC9163}">
      <dgm:prSet/>
      <dgm:spPr/>
      <dgm:t>
        <a:bodyPr/>
        <a:lstStyle/>
        <a:p>
          <a:r>
            <a:rPr lang="en-US"/>
            <a:t>McLane Children’s Specialty Clinic (Temple) — 400</a:t>
          </a:r>
        </a:p>
      </dgm:t>
    </dgm:pt>
    <dgm:pt modelId="{96789ABE-AF30-4814-A5CE-D5EAA74351E4}" type="parTrans" cxnId="{BB8BDB37-6D19-44F4-A413-66C126377195}">
      <dgm:prSet/>
      <dgm:spPr/>
      <dgm:t>
        <a:bodyPr/>
        <a:lstStyle/>
        <a:p>
          <a:endParaRPr lang="en-US"/>
        </a:p>
      </dgm:t>
    </dgm:pt>
    <dgm:pt modelId="{A3D64C62-D3B2-40F0-888C-5DD46D0848AE}" type="sibTrans" cxnId="{BB8BDB37-6D19-44F4-A413-66C126377195}">
      <dgm:prSet/>
      <dgm:spPr/>
      <dgm:t>
        <a:bodyPr/>
        <a:lstStyle/>
        <a:p>
          <a:endParaRPr lang="en-US"/>
        </a:p>
      </dgm:t>
    </dgm:pt>
    <dgm:pt modelId="{F9E10A27-15EA-44DF-9A28-8B31F0C6A039}">
      <dgm:prSet/>
      <dgm:spPr/>
      <dgm:t>
        <a:bodyPr/>
        <a:lstStyle/>
        <a:p>
          <a:r>
            <a:rPr lang="en-US"/>
            <a:t>Pediatrix Tots Clinic (Dallas) — 500</a:t>
          </a:r>
        </a:p>
      </dgm:t>
    </dgm:pt>
    <dgm:pt modelId="{35141260-0A8B-4427-B52C-A3540599F8A2}" type="parTrans" cxnId="{34D3F7B5-7BC7-431B-89EE-26A094BD4A11}">
      <dgm:prSet/>
      <dgm:spPr/>
      <dgm:t>
        <a:bodyPr/>
        <a:lstStyle/>
        <a:p>
          <a:endParaRPr lang="en-US"/>
        </a:p>
      </dgm:t>
    </dgm:pt>
    <dgm:pt modelId="{3C00E987-17B9-4268-8DB9-1E7D8C2F262A}" type="sibTrans" cxnId="{34D3F7B5-7BC7-431B-89EE-26A094BD4A11}">
      <dgm:prSet/>
      <dgm:spPr/>
      <dgm:t>
        <a:bodyPr/>
        <a:lstStyle/>
        <a:p>
          <a:endParaRPr lang="en-US"/>
        </a:p>
      </dgm:t>
    </dgm:pt>
    <dgm:pt modelId="{558A899C-4E25-465F-B932-F6F226CBF1E0}">
      <dgm:prSet/>
      <dgm:spPr/>
      <dgm:t>
        <a:bodyPr/>
        <a:lstStyle/>
        <a:p>
          <a:r>
            <a:rPr lang="en-US"/>
            <a:t>San Antonio Pediatric Developmental Clinical (San Antonio) — Thousands</a:t>
          </a:r>
        </a:p>
      </dgm:t>
    </dgm:pt>
    <dgm:pt modelId="{A251B675-764C-44F1-933A-24A5706D0EF4}" type="parTrans" cxnId="{558CABBF-7854-4326-A42D-D6746EA240E9}">
      <dgm:prSet/>
      <dgm:spPr/>
      <dgm:t>
        <a:bodyPr/>
        <a:lstStyle/>
        <a:p>
          <a:endParaRPr lang="en-US"/>
        </a:p>
      </dgm:t>
    </dgm:pt>
    <dgm:pt modelId="{B1E62200-CEEF-4B98-A3C2-0DA7475E8B8E}" type="sibTrans" cxnId="{558CABBF-7854-4326-A42D-D6746EA240E9}">
      <dgm:prSet/>
      <dgm:spPr/>
      <dgm:t>
        <a:bodyPr/>
        <a:lstStyle/>
        <a:p>
          <a:endParaRPr lang="en-US"/>
        </a:p>
      </dgm:t>
    </dgm:pt>
    <dgm:pt modelId="{E2108512-4A2F-487D-A993-BAC6B3EC7F88}">
      <dgm:prSet/>
      <dgm:spPr/>
      <dgm:t>
        <a:bodyPr/>
        <a:lstStyle/>
        <a:p>
          <a:r>
            <a:rPr lang="en-US"/>
            <a:t>BSW Follow-up Clinic (Temple) — 600</a:t>
          </a:r>
        </a:p>
      </dgm:t>
    </dgm:pt>
    <dgm:pt modelId="{2C115019-44C9-4871-B747-AE9B8474C184}" type="parTrans" cxnId="{B447B4D8-4B55-49C6-8038-9A23F855473A}">
      <dgm:prSet/>
      <dgm:spPr/>
      <dgm:t>
        <a:bodyPr/>
        <a:lstStyle/>
        <a:p>
          <a:endParaRPr lang="en-US"/>
        </a:p>
      </dgm:t>
    </dgm:pt>
    <dgm:pt modelId="{37AB3750-6AAE-4BFB-8C2F-C803BE6BE337}" type="sibTrans" cxnId="{B447B4D8-4B55-49C6-8038-9A23F855473A}">
      <dgm:prSet/>
      <dgm:spPr/>
      <dgm:t>
        <a:bodyPr/>
        <a:lstStyle/>
        <a:p>
          <a:endParaRPr lang="en-US"/>
        </a:p>
      </dgm:t>
    </dgm:pt>
    <dgm:pt modelId="{31AD6179-9C5B-4C7D-8147-1224437A16BB}">
      <dgm:prSet/>
      <dgm:spPr/>
      <dgm:t>
        <a:bodyPr/>
        <a:lstStyle/>
        <a:p>
          <a:r>
            <a:rPr lang="en-US"/>
            <a:t>NEST Developmental Follow-up Clinic (Fort Worth) – 2700</a:t>
          </a:r>
        </a:p>
      </dgm:t>
    </dgm:pt>
    <dgm:pt modelId="{F6ACE079-B1DC-4C27-92AB-AFA6D15612BC}" type="parTrans" cxnId="{6004ABDF-F741-404F-9C77-2B0457063D7A}">
      <dgm:prSet/>
      <dgm:spPr/>
      <dgm:t>
        <a:bodyPr/>
        <a:lstStyle/>
        <a:p>
          <a:endParaRPr lang="en-US"/>
        </a:p>
      </dgm:t>
    </dgm:pt>
    <dgm:pt modelId="{918E38F7-135D-4498-A5EF-F0A9C0F2776D}" type="sibTrans" cxnId="{6004ABDF-F741-404F-9C77-2B0457063D7A}">
      <dgm:prSet/>
      <dgm:spPr/>
      <dgm:t>
        <a:bodyPr/>
        <a:lstStyle/>
        <a:p>
          <a:endParaRPr lang="en-US"/>
        </a:p>
      </dgm:t>
    </dgm:pt>
    <dgm:pt modelId="{DE076BC2-CA94-4FC1-BFBF-880D3E2539D2}">
      <dgm:prSet/>
      <dgm:spPr/>
      <dgm:t>
        <a:bodyPr/>
        <a:lstStyle/>
        <a:p>
          <a:r>
            <a:rPr lang="en-US"/>
            <a:t>DCH High Risk Follow-up (Corpus Christi) – 1900</a:t>
          </a:r>
        </a:p>
      </dgm:t>
    </dgm:pt>
    <dgm:pt modelId="{D8F06964-F502-48B3-824A-8ED816B616AE}" type="parTrans" cxnId="{C1520AFD-DFDE-4517-B3FD-38482C9CA874}">
      <dgm:prSet/>
      <dgm:spPr/>
      <dgm:t>
        <a:bodyPr/>
        <a:lstStyle/>
        <a:p>
          <a:endParaRPr lang="en-US"/>
        </a:p>
      </dgm:t>
    </dgm:pt>
    <dgm:pt modelId="{5E15AB32-B22A-4FCE-B907-4D99528B398B}" type="sibTrans" cxnId="{C1520AFD-DFDE-4517-B3FD-38482C9CA874}">
      <dgm:prSet/>
      <dgm:spPr/>
      <dgm:t>
        <a:bodyPr/>
        <a:lstStyle/>
        <a:p>
          <a:endParaRPr lang="en-US"/>
        </a:p>
      </dgm:t>
    </dgm:pt>
    <dgm:pt modelId="{56EAEDED-FE27-4014-B5DA-7B54E2717297}">
      <dgm:prSet/>
      <dgm:spPr/>
      <dgm:t>
        <a:bodyPr/>
        <a:lstStyle/>
        <a:p>
          <a:r>
            <a:rPr lang="en-US"/>
            <a:t>THRIVE Clinic (Dallas) – 1350</a:t>
          </a:r>
        </a:p>
      </dgm:t>
    </dgm:pt>
    <dgm:pt modelId="{78275297-EE0E-41AE-BE9C-004B59EDA6B6}" type="parTrans" cxnId="{CECA7806-F41E-46DF-B004-F9F2FA856D8C}">
      <dgm:prSet/>
      <dgm:spPr/>
      <dgm:t>
        <a:bodyPr/>
        <a:lstStyle/>
        <a:p>
          <a:endParaRPr lang="en-US"/>
        </a:p>
      </dgm:t>
    </dgm:pt>
    <dgm:pt modelId="{AFF04EF8-5BB6-411F-853C-C606879E6583}" type="sibTrans" cxnId="{CECA7806-F41E-46DF-B004-F9F2FA856D8C}">
      <dgm:prSet/>
      <dgm:spPr/>
      <dgm:t>
        <a:bodyPr/>
        <a:lstStyle/>
        <a:p>
          <a:endParaRPr lang="en-US"/>
        </a:p>
      </dgm:t>
    </dgm:pt>
    <dgm:pt modelId="{F7BD246B-8352-4269-A95E-79B491DEB21F}">
      <dgm:prSet/>
      <dgm:spPr/>
      <dgm:t>
        <a:bodyPr/>
        <a:lstStyle/>
        <a:p>
          <a:r>
            <a:rPr lang="en-US" dirty="0"/>
            <a:t>UT Physicians Infant and Children’s High-Risk Clinic (Houston) – 300</a:t>
          </a:r>
        </a:p>
      </dgm:t>
    </dgm:pt>
    <dgm:pt modelId="{5FAAC0A9-7009-4BB9-847B-093BACA311E7}" type="parTrans" cxnId="{D6BF7051-7F11-40A9-A3A7-F3339A31F72E}">
      <dgm:prSet/>
      <dgm:spPr/>
      <dgm:t>
        <a:bodyPr/>
        <a:lstStyle/>
        <a:p>
          <a:endParaRPr lang="en-US"/>
        </a:p>
      </dgm:t>
    </dgm:pt>
    <dgm:pt modelId="{B8F5D8C3-ADF8-4758-BDE5-5B6F50564D4B}" type="sibTrans" cxnId="{D6BF7051-7F11-40A9-A3A7-F3339A31F72E}">
      <dgm:prSet/>
      <dgm:spPr/>
      <dgm:t>
        <a:bodyPr/>
        <a:lstStyle/>
        <a:p>
          <a:endParaRPr lang="en-US"/>
        </a:p>
      </dgm:t>
    </dgm:pt>
    <dgm:pt modelId="{397DE5F6-1860-4B07-99FE-186331ED54ED}">
      <dgm:prSet/>
      <dgm:spPr/>
      <dgm:t>
        <a:bodyPr/>
        <a:lstStyle/>
        <a:p>
          <a:r>
            <a:rPr lang="en-US" dirty="0"/>
            <a:t>Texas Tech Pediatric High-Risk Clinic (El Paso) – 200</a:t>
          </a:r>
        </a:p>
      </dgm:t>
    </dgm:pt>
    <dgm:pt modelId="{D2FCDFBD-A3D6-4E85-A650-8082B329ACA1}" type="parTrans" cxnId="{9F0BEC4F-230B-46FE-A9A5-C5F9A20A813C}">
      <dgm:prSet/>
      <dgm:spPr/>
      <dgm:t>
        <a:bodyPr/>
        <a:lstStyle/>
        <a:p>
          <a:endParaRPr lang="en-US"/>
        </a:p>
      </dgm:t>
    </dgm:pt>
    <dgm:pt modelId="{8BDDC9CD-351E-4E7E-92B4-AD5FA62B56FA}" type="sibTrans" cxnId="{9F0BEC4F-230B-46FE-A9A5-C5F9A20A813C}">
      <dgm:prSet/>
      <dgm:spPr/>
      <dgm:t>
        <a:bodyPr/>
        <a:lstStyle/>
        <a:p>
          <a:endParaRPr lang="en-US"/>
        </a:p>
      </dgm:t>
    </dgm:pt>
    <dgm:pt modelId="{C35E5B4D-18FA-E645-91C8-45A1E2A0AD6A}" type="pres">
      <dgm:prSet presAssocID="{53730B1D-FB03-466D-9D3F-EBCF529D1F89}" presName="vert0" presStyleCnt="0">
        <dgm:presLayoutVars>
          <dgm:dir/>
          <dgm:animOne val="branch"/>
          <dgm:animLvl val="lvl"/>
        </dgm:presLayoutVars>
      </dgm:prSet>
      <dgm:spPr/>
    </dgm:pt>
    <dgm:pt modelId="{ABB0A385-1CB0-AE47-8843-A73F07717EDB}" type="pres">
      <dgm:prSet presAssocID="{EB6B3E02-D75D-43D1-B5CC-E77BDFF4EE38}" presName="thickLine" presStyleLbl="alignNode1" presStyleIdx="0" presStyleCnt="10"/>
      <dgm:spPr/>
    </dgm:pt>
    <dgm:pt modelId="{034F0790-D65B-1743-951C-99180A07E46F}" type="pres">
      <dgm:prSet presAssocID="{EB6B3E02-D75D-43D1-B5CC-E77BDFF4EE38}" presName="horz1" presStyleCnt="0"/>
      <dgm:spPr/>
    </dgm:pt>
    <dgm:pt modelId="{7E0B8276-3466-8447-89CB-7C04770A56E9}" type="pres">
      <dgm:prSet presAssocID="{EB6B3E02-D75D-43D1-B5CC-E77BDFF4EE38}" presName="tx1" presStyleLbl="revTx" presStyleIdx="0" presStyleCnt="10"/>
      <dgm:spPr/>
    </dgm:pt>
    <dgm:pt modelId="{D7D8E653-FB64-964A-84C8-DD33E264ADAC}" type="pres">
      <dgm:prSet presAssocID="{EB6B3E02-D75D-43D1-B5CC-E77BDFF4EE38}" presName="vert1" presStyleCnt="0"/>
      <dgm:spPr/>
    </dgm:pt>
    <dgm:pt modelId="{0E77B329-545D-124E-9457-20D9AE97F701}" type="pres">
      <dgm:prSet presAssocID="{CBA640D8-DDB5-45DA-9174-0ECF76DC9163}" presName="thickLine" presStyleLbl="alignNode1" presStyleIdx="1" presStyleCnt="10"/>
      <dgm:spPr/>
    </dgm:pt>
    <dgm:pt modelId="{3057C9E0-7208-6247-BC17-318F28308262}" type="pres">
      <dgm:prSet presAssocID="{CBA640D8-DDB5-45DA-9174-0ECF76DC9163}" presName="horz1" presStyleCnt="0"/>
      <dgm:spPr/>
    </dgm:pt>
    <dgm:pt modelId="{05BC683D-DA59-5B4C-ACE2-18505DE03404}" type="pres">
      <dgm:prSet presAssocID="{CBA640D8-DDB5-45DA-9174-0ECF76DC9163}" presName="tx1" presStyleLbl="revTx" presStyleIdx="1" presStyleCnt="10"/>
      <dgm:spPr/>
    </dgm:pt>
    <dgm:pt modelId="{83593419-9DFE-AC44-BFF2-4B967B6B5425}" type="pres">
      <dgm:prSet presAssocID="{CBA640D8-DDB5-45DA-9174-0ECF76DC9163}" presName="vert1" presStyleCnt="0"/>
      <dgm:spPr/>
    </dgm:pt>
    <dgm:pt modelId="{DF748CC2-9490-694B-9C31-F5C69CD7DD34}" type="pres">
      <dgm:prSet presAssocID="{F9E10A27-15EA-44DF-9A28-8B31F0C6A039}" presName="thickLine" presStyleLbl="alignNode1" presStyleIdx="2" presStyleCnt="10"/>
      <dgm:spPr/>
    </dgm:pt>
    <dgm:pt modelId="{A50D27F5-5C00-2D4F-BBE9-9BEA520F6977}" type="pres">
      <dgm:prSet presAssocID="{F9E10A27-15EA-44DF-9A28-8B31F0C6A039}" presName="horz1" presStyleCnt="0"/>
      <dgm:spPr/>
    </dgm:pt>
    <dgm:pt modelId="{6F52E1C0-A328-B04A-BFDF-23BF7C705D1B}" type="pres">
      <dgm:prSet presAssocID="{F9E10A27-15EA-44DF-9A28-8B31F0C6A039}" presName="tx1" presStyleLbl="revTx" presStyleIdx="2" presStyleCnt="10"/>
      <dgm:spPr/>
    </dgm:pt>
    <dgm:pt modelId="{81F5951D-457E-0B4C-9E13-19CBA48783D3}" type="pres">
      <dgm:prSet presAssocID="{F9E10A27-15EA-44DF-9A28-8B31F0C6A039}" presName="vert1" presStyleCnt="0"/>
      <dgm:spPr/>
    </dgm:pt>
    <dgm:pt modelId="{4D2917B6-5798-7642-BD83-54E2360F988E}" type="pres">
      <dgm:prSet presAssocID="{558A899C-4E25-465F-B932-F6F226CBF1E0}" presName="thickLine" presStyleLbl="alignNode1" presStyleIdx="3" presStyleCnt="10"/>
      <dgm:spPr/>
    </dgm:pt>
    <dgm:pt modelId="{DC539200-95EB-034C-BCB8-D6A454FBCBFD}" type="pres">
      <dgm:prSet presAssocID="{558A899C-4E25-465F-B932-F6F226CBF1E0}" presName="horz1" presStyleCnt="0"/>
      <dgm:spPr/>
    </dgm:pt>
    <dgm:pt modelId="{A2E54C13-3AE5-3547-A243-A2F0177A51E4}" type="pres">
      <dgm:prSet presAssocID="{558A899C-4E25-465F-B932-F6F226CBF1E0}" presName="tx1" presStyleLbl="revTx" presStyleIdx="3" presStyleCnt="10"/>
      <dgm:spPr/>
    </dgm:pt>
    <dgm:pt modelId="{03A5AE21-600C-3746-8127-3006112EA144}" type="pres">
      <dgm:prSet presAssocID="{558A899C-4E25-465F-B932-F6F226CBF1E0}" presName="vert1" presStyleCnt="0"/>
      <dgm:spPr/>
    </dgm:pt>
    <dgm:pt modelId="{6351957C-AF49-F44A-8CCC-EDCD1E17EE09}" type="pres">
      <dgm:prSet presAssocID="{E2108512-4A2F-487D-A993-BAC6B3EC7F88}" presName="thickLine" presStyleLbl="alignNode1" presStyleIdx="4" presStyleCnt="10"/>
      <dgm:spPr/>
    </dgm:pt>
    <dgm:pt modelId="{964E761C-B7B5-0147-978A-9707C2CA2FE5}" type="pres">
      <dgm:prSet presAssocID="{E2108512-4A2F-487D-A993-BAC6B3EC7F88}" presName="horz1" presStyleCnt="0"/>
      <dgm:spPr/>
    </dgm:pt>
    <dgm:pt modelId="{E2732106-8B5D-324E-AAF8-11DE80AD8A46}" type="pres">
      <dgm:prSet presAssocID="{E2108512-4A2F-487D-A993-BAC6B3EC7F88}" presName="tx1" presStyleLbl="revTx" presStyleIdx="4" presStyleCnt="10"/>
      <dgm:spPr/>
    </dgm:pt>
    <dgm:pt modelId="{AA29B896-6C9F-9942-8A78-2075ACD602D0}" type="pres">
      <dgm:prSet presAssocID="{E2108512-4A2F-487D-A993-BAC6B3EC7F88}" presName="vert1" presStyleCnt="0"/>
      <dgm:spPr/>
    </dgm:pt>
    <dgm:pt modelId="{104CB7A2-02A5-0F43-94C6-4984077BFAEF}" type="pres">
      <dgm:prSet presAssocID="{31AD6179-9C5B-4C7D-8147-1224437A16BB}" presName="thickLine" presStyleLbl="alignNode1" presStyleIdx="5" presStyleCnt="10"/>
      <dgm:spPr/>
    </dgm:pt>
    <dgm:pt modelId="{7336FC09-6AFB-8747-86FF-20F2F74E81B3}" type="pres">
      <dgm:prSet presAssocID="{31AD6179-9C5B-4C7D-8147-1224437A16BB}" presName="horz1" presStyleCnt="0"/>
      <dgm:spPr/>
    </dgm:pt>
    <dgm:pt modelId="{3FB47D18-AD4D-5A4D-BA1C-BB2AA1AC9D4F}" type="pres">
      <dgm:prSet presAssocID="{31AD6179-9C5B-4C7D-8147-1224437A16BB}" presName="tx1" presStyleLbl="revTx" presStyleIdx="5" presStyleCnt="10"/>
      <dgm:spPr/>
    </dgm:pt>
    <dgm:pt modelId="{204923D4-897B-2142-8AF2-AF4B8B3D5614}" type="pres">
      <dgm:prSet presAssocID="{31AD6179-9C5B-4C7D-8147-1224437A16BB}" presName="vert1" presStyleCnt="0"/>
      <dgm:spPr/>
    </dgm:pt>
    <dgm:pt modelId="{89E15DE0-63E1-5A44-9620-A4A5C785160A}" type="pres">
      <dgm:prSet presAssocID="{DE076BC2-CA94-4FC1-BFBF-880D3E2539D2}" presName="thickLine" presStyleLbl="alignNode1" presStyleIdx="6" presStyleCnt="10"/>
      <dgm:spPr/>
    </dgm:pt>
    <dgm:pt modelId="{A427B2F4-1765-8447-8840-B1663A45A353}" type="pres">
      <dgm:prSet presAssocID="{DE076BC2-CA94-4FC1-BFBF-880D3E2539D2}" presName="horz1" presStyleCnt="0"/>
      <dgm:spPr/>
    </dgm:pt>
    <dgm:pt modelId="{0826FE64-9815-5B4C-85EC-3EA80D8355FD}" type="pres">
      <dgm:prSet presAssocID="{DE076BC2-CA94-4FC1-BFBF-880D3E2539D2}" presName="tx1" presStyleLbl="revTx" presStyleIdx="6" presStyleCnt="10"/>
      <dgm:spPr/>
    </dgm:pt>
    <dgm:pt modelId="{75B33190-37D4-DD47-9E46-FE47D6D6254F}" type="pres">
      <dgm:prSet presAssocID="{DE076BC2-CA94-4FC1-BFBF-880D3E2539D2}" presName="vert1" presStyleCnt="0"/>
      <dgm:spPr/>
    </dgm:pt>
    <dgm:pt modelId="{C54FB5D6-3915-3845-B4CE-90BB4AF73981}" type="pres">
      <dgm:prSet presAssocID="{56EAEDED-FE27-4014-B5DA-7B54E2717297}" presName="thickLine" presStyleLbl="alignNode1" presStyleIdx="7" presStyleCnt="10"/>
      <dgm:spPr/>
    </dgm:pt>
    <dgm:pt modelId="{96727AAB-1298-B144-BDFE-83B1F94938F9}" type="pres">
      <dgm:prSet presAssocID="{56EAEDED-FE27-4014-B5DA-7B54E2717297}" presName="horz1" presStyleCnt="0"/>
      <dgm:spPr/>
    </dgm:pt>
    <dgm:pt modelId="{1D268BF9-901D-B942-976D-8F32BF977FB3}" type="pres">
      <dgm:prSet presAssocID="{56EAEDED-FE27-4014-B5DA-7B54E2717297}" presName="tx1" presStyleLbl="revTx" presStyleIdx="7" presStyleCnt="10"/>
      <dgm:spPr/>
    </dgm:pt>
    <dgm:pt modelId="{F0D162FB-AB2B-C849-B4D5-A4EDB86F8D5D}" type="pres">
      <dgm:prSet presAssocID="{56EAEDED-FE27-4014-B5DA-7B54E2717297}" presName="vert1" presStyleCnt="0"/>
      <dgm:spPr/>
    </dgm:pt>
    <dgm:pt modelId="{DEABEB19-F7AB-5442-AE98-B93DEE9B3C99}" type="pres">
      <dgm:prSet presAssocID="{F7BD246B-8352-4269-A95E-79B491DEB21F}" presName="thickLine" presStyleLbl="alignNode1" presStyleIdx="8" presStyleCnt="10"/>
      <dgm:spPr/>
    </dgm:pt>
    <dgm:pt modelId="{C43E6BF9-52F3-6B45-A860-94EF7C4A95D8}" type="pres">
      <dgm:prSet presAssocID="{F7BD246B-8352-4269-A95E-79B491DEB21F}" presName="horz1" presStyleCnt="0"/>
      <dgm:spPr/>
    </dgm:pt>
    <dgm:pt modelId="{64FCF9E9-BD5D-AE40-A986-F231C17B4A5D}" type="pres">
      <dgm:prSet presAssocID="{F7BD246B-8352-4269-A95E-79B491DEB21F}" presName="tx1" presStyleLbl="revTx" presStyleIdx="8" presStyleCnt="10"/>
      <dgm:spPr/>
    </dgm:pt>
    <dgm:pt modelId="{A3F0D287-7851-D444-B2E8-F10F184D3E09}" type="pres">
      <dgm:prSet presAssocID="{F7BD246B-8352-4269-A95E-79B491DEB21F}" presName="vert1" presStyleCnt="0"/>
      <dgm:spPr/>
    </dgm:pt>
    <dgm:pt modelId="{F431481C-B292-1B4B-B821-61E95C84D28B}" type="pres">
      <dgm:prSet presAssocID="{397DE5F6-1860-4B07-99FE-186331ED54ED}" presName="thickLine" presStyleLbl="alignNode1" presStyleIdx="9" presStyleCnt="10"/>
      <dgm:spPr/>
    </dgm:pt>
    <dgm:pt modelId="{58F70D21-EBE0-8148-A4A4-FC7E84B3095B}" type="pres">
      <dgm:prSet presAssocID="{397DE5F6-1860-4B07-99FE-186331ED54ED}" presName="horz1" presStyleCnt="0"/>
      <dgm:spPr/>
    </dgm:pt>
    <dgm:pt modelId="{55DE7FA6-74AA-224E-B372-A8DB92A4547A}" type="pres">
      <dgm:prSet presAssocID="{397DE5F6-1860-4B07-99FE-186331ED54ED}" presName="tx1" presStyleLbl="revTx" presStyleIdx="9" presStyleCnt="10"/>
      <dgm:spPr/>
    </dgm:pt>
    <dgm:pt modelId="{CF39BAA5-3ECF-9144-93DD-EF55E6DFBBD1}" type="pres">
      <dgm:prSet presAssocID="{397DE5F6-1860-4B07-99FE-186331ED54ED}" presName="vert1" presStyleCnt="0"/>
      <dgm:spPr/>
    </dgm:pt>
  </dgm:ptLst>
  <dgm:cxnLst>
    <dgm:cxn modelId="{CECA7806-F41E-46DF-B004-F9F2FA856D8C}" srcId="{53730B1D-FB03-466D-9D3F-EBCF529D1F89}" destId="{56EAEDED-FE27-4014-B5DA-7B54E2717297}" srcOrd="7" destOrd="0" parTransId="{78275297-EE0E-41AE-BE9C-004B59EDA6B6}" sibTransId="{AFF04EF8-5BB6-411F-853C-C606879E6583}"/>
    <dgm:cxn modelId="{D568BE13-AA4B-E348-B845-5246267DB006}" type="presOf" srcId="{F9E10A27-15EA-44DF-9A28-8B31F0C6A039}" destId="{6F52E1C0-A328-B04A-BFDF-23BF7C705D1B}" srcOrd="0" destOrd="0" presId="urn:microsoft.com/office/officeart/2008/layout/LinedList"/>
    <dgm:cxn modelId="{DC5B5215-7B2D-8940-BEA9-A50ECFAADF0A}" type="presOf" srcId="{F7BD246B-8352-4269-A95E-79B491DEB21F}" destId="{64FCF9E9-BD5D-AE40-A986-F231C17B4A5D}" srcOrd="0" destOrd="0" presId="urn:microsoft.com/office/officeart/2008/layout/LinedList"/>
    <dgm:cxn modelId="{0AE86D2E-5949-7647-81FD-14182BDFD237}" type="presOf" srcId="{56EAEDED-FE27-4014-B5DA-7B54E2717297}" destId="{1D268BF9-901D-B942-976D-8F32BF977FB3}" srcOrd="0" destOrd="0" presId="urn:microsoft.com/office/officeart/2008/layout/LinedList"/>
    <dgm:cxn modelId="{BB8BDB37-6D19-44F4-A413-66C126377195}" srcId="{53730B1D-FB03-466D-9D3F-EBCF529D1F89}" destId="{CBA640D8-DDB5-45DA-9174-0ECF76DC9163}" srcOrd="1" destOrd="0" parTransId="{96789ABE-AF30-4814-A5CE-D5EAA74351E4}" sibTransId="{A3D64C62-D3B2-40F0-888C-5DD46D0848AE}"/>
    <dgm:cxn modelId="{9F0BEC4F-230B-46FE-A9A5-C5F9A20A813C}" srcId="{53730B1D-FB03-466D-9D3F-EBCF529D1F89}" destId="{397DE5F6-1860-4B07-99FE-186331ED54ED}" srcOrd="9" destOrd="0" parTransId="{D2FCDFBD-A3D6-4E85-A650-8082B329ACA1}" sibTransId="{8BDDC9CD-351E-4E7E-92B4-AD5FA62B56FA}"/>
    <dgm:cxn modelId="{D6BF7051-7F11-40A9-A3A7-F3339A31F72E}" srcId="{53730B1D-FB03-466D-9D3F-EBCF529D1F89}" destId="{F7BD246B-8352-4269-A95E-79B491DEB21F}" srcOrd="8" destOrd="0" parTransId="{5FAAC0A9-7009-4BB9-847B-093BACA311E7}" sibTransId="{B8F5D8C3-ADF8-4758-BDE5-5B6F50564D4B}"/>
    <dgm:cxn modelId="{E7C69854-E018-AD41-A9C5-D5BA5D95603A}" type="presOf" srcId="{CBA640D8-DDB5-45DA-9174-0ECF76DC9163}" destId="{05BC683D-DA59-5B4C-ACE2-18505DE03404}" srcOrd="0" destOrd="0" presId="urn:microsoft.com/office/officeart/2008/layout/LinedList"/>
    <dgm:cxn modelId="{BDF67F77-EFC9-8942-8D52-37061A914509}" type="presOf" srcId="{EB6B3E02-D75D-43D1-B5CC-E77BDFF4EE38}" destId="{7E0B8276-3466-8447-89CB-7C04770A56E9}" srcOrd="0" destOrd="0" presId="urn:microsoft.com/office/officeart/2008/layout/LinedList"/>
    <dgm:cxn modelId="{ED274C88-1BAB-464C-B028-1A1519110A24}" type="presOf" srcId="{397DE5F6-1860-4B07-99FE-186331ED54ED}" destId="{55DE7FA6-74AA-224E-B372-A8DB92A4547A}" srcOrd="0" destOrd="0" presId="urn:microsoft.com/office/officeart/2008/layout/LinedList"/>
    <dgm:cxn modelId="{C2AFDB91-4E1B-004B-A45C-41D654342701}" type="presOf" srcId="{DE076BC2-CA94-4FC1-BFBF-880D3E2539D2}" destId="{0826FE64-9815-5B4C-85EC-3EA80D8355FD}" srcOrd="0" destOrd="0" presId="urn:microsoft.com/office/officeart/2008/layout/LinedList"/>
    <dgm:cxn modelId="{34D3F7B5-7BC7-431B-89EE-26A094BD4A11}" srcId="{53730B1D-FB03-466D-9D3F-EBCF529D1F89}" destId="{F9E10A27-15EA-44DF-9A28-8B31F0C6A039}" srcOrd="2" destOrd="0" parTransId="{35141260-0A8B-4427-B52C-A3540599F8A2}" sibTransId="{3C00E987-17B9-4268-8DB9-1E7D8C2F262A}"/>
    <dgm:cxn modelId="{558CABBF-7854-4326-A42D-D6746EA240E9}" srcId="{53730B1D-FB03-466D-9D3F-EBCF529D1F89}" destId="{558A899C-4E25-465F-B932-F6F226CBF1E0}" srcOrd="3" destOrd="0" parTransId="{A251B675-764C-44F1-933A-24A5706D0EF4}" sibTransId="{B1E62200-CEEF-4B98-A3C2-0DA7475E8B8E}"/>
    <dgm:cxn modelId="{3AC8BED2-6F9B-584C-A168-43EA429A18B6}" type="presOf" srcId="{558A899C-4E25-465F-B932-F6F226CBF1E0}" destId="{A2E54C13-3AE5-3547-A243-A2F0177A51E4}" srcOrd="0" destOrd="0" presId="urn:microsoft.com/office/officeart/2008/layout/LinedList"/>
    <dgm:cxn modelId="{80E0C3D2-2DE0-4CCF-889F-12D82D36CC03}" srcId="{53730B1D-FB03-466D-9D3F-EBCF529D1F89}" destId="{EB6B3E02-D75D-43D1-B5CC-E77BDFF4EE38}" srcOrd="0" destOrd="0" parTransId="{3B403C78-27E9-4237-9BF4-77A99D06F92D}" sibTransId="{37E99E93-754E-4F38-BEBC-4AF8D4F3E2F4}"/>
    <dgm:cxn modelId="{B447B4D8-4B55-49C6-8038-9A23F855473A}" srcId="{53730B1D-FB03-466D-9D3F-EBCF529D1F89}" destId="{E2108512-4A2F-487D-A993-BAC6B3EC7F88}" srcOrd="4" destOrd="0" parTransId="{2C115019-44C9-4871-B747-AE9B8474C184}" sibTransId="{37AB3750-6AAE-4BFB-8C2F-C803BE6BE337}"/>
    <dgm:cxn modelId="{6004ABDF-F741-404F-9C77-2B0457063D7A}" srcId="{53730B1D-FB03-466D-9D3F-EBCF529D1F89}" destId="{31AD6179-9C5B-4C7D-8147-1224437A16BB}" srcOrd="5" destOrd="0" parTransId="{F6ACE079-B1DC-4C27-92AB-AFA6D15612BC}" sibTransId="{918E38F7-135D-4498-A5EF-F0A9C0F2776D}"/>
    <dgm:cxn modelId="{80F8A3EE-0992-1D41-AB8E-DC2C25E00AC0}" type="presOf" srcId="{31AD6179-9C5B-4C7D-8147-1224437A16BB}" destId="{3FB47D18-AD4D-5A4D-BA1C-BB2AA1AC9D4F}" srcOrd="0" destOrd="0" presId="urn:microsoft.com/office/officeart/2008/layout/LinedList"/>
    <dgm:cxn modelId="{D657B1EF-25DD-AF49-ABC3-37DE03022190}" type="presOf" srcId="{53730B1D-FB03-466D-9D3F-EBCF529D1F89}" destId="{C35E5B4D-18FA-E645-91C8-45A1E2A0AD6A}" srcOrd="0" destOrd="0" presId="urn:microsoft.com/office/officeart/2008/layout/LinedList"/>
    <dgm:cxn modelId="{EB4D73F3-3FD9-E042-8132-E409DB7B7F37}" type="presOf" srcId="{E2108512-4A2F-487D-A993-BAC6B3EC7F88}" destId="{E2732106-8B5D-324E-AAF8-11DE80AD8A46}" srcOrd="0" destOrd="0" presId="urn:microsoft.com/office/officeart/2008/layout/LinedList"/>
    <dgm:cxn modelId="{C1520AFD-DFDE-4517-B3FD-38482C9CA874}" srcId="{53730B1D-FB03-466D-9D3F-EBCF529D1F89}" destId="{DE076BC2-CA94-4FC1-BFBF-880D3E2539D2}" srcOrd="6" destOrd="0" parTransId="{D8F06964-F502-48B3-824A-8ED816B616AE}" sibTransId="{5E15AB32-B22A-4FCE-B907-4D99528B398B}"/>
    <dgm:cxn modelId="{453E0869-CBE2-BE4C-8389-EA759A3E05B4}" type="presParOf" srcId="{C35E5B4D-18FA-E645-91C8-45A1E2A0AD6A}" destId="{ABB0A385-1CB0-AE47-8843-A73F07717EDB}" srcOrd="0" destOrd="0" presId="urn:microsoft.com/office/officeart/2008/layout/LinedList"/>
    <dgm:cxn modelId="{64A1B60E-FB09-7944-A774-0F61903C8661}" type="presParOf" srcId="{C35E5B4D-18FA-E645-91C8-45A1E2A0AD6A}" destId="{034F0790-D65B-1743-951C-99180A07E46F}" srcOrd="1" destOrd="0" presId="urn:microsoft.com/office/officeart/2008/layout/LinedList"/>
    <dgm:cxn modelId="{053EBB1A-F2E3-5A40-B7DC-C1DA047E8966}" type="presParOf" srcId="{034F0790-D65B-1743-951C-99180A07E46F}" destId="{7E0B8276-3466-8447-89CB-7C04770A56E9}" srcOrd="0" destOrd="0" presId="urn:microsoft.com/office/officeart/2008/layout/LinedList"/>
    <dgm:cxn modelId="{B81383A3-7D6D-CC4D-8435-3A3692FDBE5B}" type="presParOf" srcId="{034F0790-D65B-1743-951C-99180A07E46F}" destId="{D7D8E653-FB64-964A-84C8-DD33E264ADAC}" srcOrd="1" destOrd="0" presId="urn:microsoft.com/office/officeart/2008/layout/LinedList"/>
    <dgm:cxn modelId="{89B14252-4773-2F42-81B3-CACD39544AD9}" type="presParOf" srcId="{C35E5B4D-18FA-E645-91C8-45A1E2A0AD6A}" destId="{0E77B329-545D-124E-9457-20D9AE97F701}" srcOrd="2" destOrd="0" presId="urn:microsoft.com/office/officeart/2008/layout/LinedList"/>
    <dgm:cxn modelId="{862F505F-769A-CE47-8AFD-7E7DAF4348B2}" type="presParOf" srcId="{C35E5B4D-18FA-E645-91C8-45A1E2A0AD6A}" destId="{3057C9E0-7208-6247-BC17-318F28308262}" srcOrd="3" destOrd="0" presId="urn:microsoft.com/office/officeart/2008/layout/LinedList"/>
    <dgm:cxn modelId="{D0FE8EC1-4D02-8F47-B46A-4337DE3AF358}" type="presParOf" srcId="{3057C9E0-7208-6247-BC17-318F28308262}" destId="{05BC683D-DA59-5B4C-ACE2-18505DE03404}" srcOrd="0" destOrd="0" presId="urn:microsoft.com/office/officeart/2008/layout/LinedList"/>
    <dgm:cxn modelId="{A965AB57-F6C6-EE4B-84DD-20FF5C1D615B}" type="presParOf" srcId="{3057C9E0-7208-6247-BC17-318F28308262}" destId="{83593419-9DFE-AC44-BFF2-4B967B6B5425}" srcOrd="1" destOrd="0" presId="urn:microsoft.com/office/officeart/2008/layout/LinedList"/>
    <dgm:cxn modelId="{7D69C001-86C5-5E4F-8CF2-B7C5BB6E6210}" type="presParOf" srcId="{C35E5B4D-18FA-E645-91C8-45A1E2A0AD6A}" destId="{DF748CC2-9490-694B-9C31-F5C69CD7DD34}" srcOrd="4" destOrd="0" presId="urn:microsoft.com/office/officeart/2008/layout/LinedList"/>
    <dgm:cxn modelId="{E7F9DF07-8BDF-AF40-82E8-AADEF0A5024E}" type="presParOf" srcId="{C35E5B4D-18FA-E645-91C8-45A1E2A0AD6A}" destId="{A50D27F5-5C00-2D4F-BBE9-9BEA520F6977}" srcOrd="5" destOrd="0" presId="urn:microsoft.com/office/officeart/2008/layout/LinedList"/>
    <dgm:cxn modelId="{C4FD034C-D135-CE4C-8E0E-F22ABB5B192E}" type="presParOf" srcId="{A50D27F5-5C00-2D4F-BBE9-9BEA520F6977}" destId="{6F52E1C0-A328-B04A-BFDF-23BF7C705D1B}" srcOrd="0" destOrd="0" presId="urn:microsoft.com/office/officeart/2008/layout/LinedList"/>
    <dgm:cxn modelId="{F1596EC3-7970-3945-9F2E-FEEB363DAC8D}" type="presParOf" srcId="{A50D27F5-5C00-2D4F-BBE9-9BEA520F6977}" destId="{81F5951D-457E-0B4C-9E13-19CBA48783D3}" srcOrd="1" destOrd="0" presId="urn:microsoft.com/office/officeart/2008/layout/LinedList"/>
    <dgm:cxn modelId="{3544186F-CEDE-2B4C-A2BF-AC9C093A47AB}" type="presParOf" srcId="{C35E5B4D-18FA-E645-91C8-45A1E2A0AD6A}" destId="{4D2917B6-5798-7642-BD83-54E2360F988E}" srcOrd="6" destOrd="0" presId="urn:microsoft.com/office/officeart/2008/layout/LinedList"/>
    <dgm:cxn modelId="{0AE545A2-F059-1448-801C-AE9DE8930053}" type="presParOf" srcId="{C35E5B4D-18FA-E645-91C8-45A1E2A0AD6A}" destId="{DC539200-95EB-034C-BCB8-D6A454FBCBFD}" srcOrd="7" destOrd="0" presId="urn:microsoft.com/office/officeart/2008/layout/LinedList"/>
    <dgm:cxn modelId="{FDCA8F23-761D-5349-ADC9-33A0BBDC1760}" type="presParOf" srcId="{DC539200-95EB-034C-BCB8-D6A454FBCBFD}" destId="{A2E54C13-3AE5-3547-A243-A2F0177A51E4}" srcOrd="0" destOrd="0" presId="urn:microsoft.com/office/officeart/2008/layout/LinedList"/>
    <dgm:cxn modelId="{5EF0A755-89AB-764B-ACEF-A055D4953D8B}" type="presParOf" srcId="{DC539200-95EB-034C-BCB8-D6A454FBCBFD}" destId="{03A5AE21-600C-3746-8127-3006112EA144}" srcOrd="1" destOrd="0" presId="urn:microsoft.com/office/officeart/2008/layout/LinedList"/>
    <dgm:cxn modelId="{7C478945-4D88-2142-99F4-F5876D346E82}" type="presParOf" srcId="{C35E5B4D-18FA-E645-91C8-45A1E2A0AD6A}" destId="{6351957C-AF49-F44A-8CCC-EDCD1E17EE09}" srcOrd="8" destOrd="0" presId="urn:microsoft.com/office/officeart/2008/layout/LinedList"/>
    <dgm:cxn modelId="{48F45942-5F23-7E4E-994E-5FC2EA85C2BE}" type="presParOf" srcId="{C35E5B4D-18FA-E645-91C8-45A1E2A0AD6A}" destId="{964E761C-B7B5-0147-978A-9707C2CA2FE5}" srcOrd="9" destOrd="0" presId="urn:microsoft.com/office/officeart/2008/layout/LinedList"/>
    <dgm:cxn modelId="{CDA86115-A4AB-C442-8A7B-10A22D21D326}" type="presParOf" srcId="{964E761C-B7B5-0147-978A-9707C2CA2FE5}" destId="{E2732106-8B5D-324E-AAF8-11DE80AD8A46}" srcOrd="0" destOrd="0" presId="urn:microsoft.com/office/officeart/2008/layout/LinedList"/>
    <dgm:cxn modelId="{45CB70A3-8450-8A44-8D10-9129931642E8}" type="presParOf" srcId="{964E761C-B7B5-0147-978A-9707C2CA2FE5}" destId="{AA29B896-6C9F-9942-8A78-2075ACD602D0}" srcOrd="1" destOrd="0" presId="urn:microsoft.com/office/officeart/2008/layout/LinedList"/>
    <dgm:cxn modelId="{8EDAA6AE-A092-7C44-BD65-1CF4FFD6D29B}" type="presParOf" srcId="{C35E5B4D-18FA-E645-91C8-45A1E2A0AD6A}" destId="{104CB7A2-02A5-0F43-94C6-4984077BFAEF}" srcOrd="10" destOrd="0" presId="urn:microsoft.com/office/officeart/2008/layout/LinedList"/>
    <dgm:cxn modelId="{3E68B4C1-9748-FC4C-909D-92B048778E23}" type="presParOf" srcId="{C35E5B4D-18FA-E645-91C8-45A1E2A0AD6A}" destId="{7336FC09-6AFB-8747-86FF-20F2F74E81B3}" srcOrd="11" destOrd="0" presId="urn:microsoft.com/office/officeart/2008/layout/LinedList"/>
    <dgm:cxn modelId="{4D11A983-90DC-5B4F-A05B-5685B845ED82}" type="presParOf" srcId="{7336FC09-6AFB-8747-86FF-20F2F74E81B3}" destId="{3FB47D18-AD4D-5A4D-BA1C-BB2AA1AC9D4F}" srcOrd="0" destOrd="0" presId="urn:microsoft.com/office/officeart/2008/layout/LinedList"/>
    <dgm:cxn modelId="{B76B7920-2D63-C54D-B45D-700939478808}" type="presParOf" srcId="{7336FC09-6AFB-8747-86FF-20F2F74E81B3}" destId="{204923D4-897B-2142-8AF2-AF4B8B3D5614}" srcOrd="1" destOrd="0" presId="urn:microsoft.com/office/officeart/2008/layout/LinedList"/>
    <dgm:cxn modelId="{DE7DA9C2-9292-F645-B8A8-B1A53C8B8308}" type="presParOf" srcId="{C35E5B4D-18FA-E645-91C8-45A1E2A0AD6A}" destId="{89E15DE0-63E1-5A44-9620-A4A5C785160A}" srcOrd="12" destOrd="0" presId="urn:microsoft.com/office/officeart/2008/layout/LinedList"/>
    <dgm:cxn modelId="{644D2DAB-401F-DF4C-8A08-E3249BB68C38}" type="presParOf" srcId="{C35E5B4D-18FA-E645-91C8-45A1E2A0AD6A}" destId="{A427B2F4-1765-8447-8840-B1663A45A353}" srcOrd="13" destOrd="0" presId="urn:microsoft.com/office/officeart/2008/layout/LinedList"/>
    <dgm:cxn modelId="{14B08627-E391-7B42-92F9-A08C58B44867}" type="presParOf" srcId="{A427B2F4-1765-8447-8840-B1663A45A353}" destId="{0826FE64-9815-5B4C-85EC-3EA80D8355FD}" srcOrd="0" destOrd="0" presId="urn:microsoft.com/office/officeart/2008/layout/LinedList"/>
    <dgm:cxn modelId="{0B8A4E98-D3B0-E246-960B-AB1BF4429F38}" type="presParOf" srcId="{A427B2F4-1765-8447-8840-B1663A45A353}" destId="{75B33190-37D4-DD47-9E46-FE47D6D6254F}" srcOrd="1" destOrd="0" presId="urn:microsoft.com/office/officeart/2008/layout/LinedList"/>
    <dgm:cxn modelId="{E1F6E010-D277-AE44-A0C9-142D0FEE7CBB}" type="presParOf" srcId="{C35E5B4D-18FA-E645-91C8-45A1E2A0AD6A}" destId="{C54FB5D6-3915-3845-B4CE-90BB4AF73981}" srcOrd="14" destOrd="0" presId="urn:microsoft.com/office/officeart/2008/layout/LinedList"/>
    <dgm:cxn modelId="{51C305DD-97CD-9745-A9DF-5776DE69128E}" type="presParOf" srcId="{C35E5B4D-18FA-E645-91C8-45A1E2A0AD6A}" destId="{96727AAB-1298-B144-BDFE-83B1F94938F9}" srcOrd="15" destOrd="0" presId="urn:microsoft.com/office/officeart/2008/layout/LinedList"/>
    <dgm:cxn modelId="{656D7C65-591A-384F-BAD3-1E71DB8C63FF}" type="presParOf" srcId="{96727AAB-1298-B144-BDFE-83B1F94938F9}" destId="{1D268BF9-901D-B942-976D-8F32BF977FB3}" srcOrd="0" destOrd="0" presId="urn:microsoft.com/office/officeart/2008/layout/LinedList"/>
    <dgm:cxn modelId="{2E164D2F-DD65-CF46-B4DD-9EAA053097AB}" type="presParOf" srcId="{96727AAB-1298-B144-BDFE-83B1F94938F9}" destId="{F0D162FB-AB2B-C849-B4D5-A4EDB86F8D5D}" srcOrd="1" destOrd="0" presId="urn:microsoft.com/office/officeart/2008/layout/LinedList"/>
    <dgm:cxn modelId="{81545488-794A-F944-A9A9-275AC1774D16}" type="presParOf" srcId="{C35E5B4D-18FA-E645-91C8-45A1E2A0AD6A}" destId="{DEABEB19-F7AB-5442-AE98-B93DEE9B3C99}" srcOrd="16" destOrd="0" presId="urn:microsoft.com/office/officeart/2008/layout/LinedList"/>
    <dgm:cxn modelId="{E584FB60-339F-3D48-881D-BE57EED2FF6B}" type="presParOf" srcId="{C35E5B4D-18FA-E645-91C8-45A1E2A0AD6A}" destId="{C43E6BF9-52F3-6B45-A860-94EF7C4A95D8}" srcOrd="17" destOrd="0" presId="urn:microsoft.com/office/officeart/2008/layout/LinedList"/>
    <dgm:cxn modelId="{CF535219-956E-4E47-ABC4-474909D1D864}" type="presParOf" srcId="{C43E6BF9-52F3-6B45-A860-94EF7C4A95D8}" destId="{64FCF9E9-BD5D-AE40-A986-F231C17B4A5D}" srcOrd="0" destOrd="0" presId="urn:microsoft.com/office/officeart/2008/layout/LinedList"/>
    <dgm:cxn modelId="{2D0CD806-9DE5-5D4F-8550-07E9A236809F}" type="presParOf" srcId="{C43E6BF9-52F3-6B45-A860-94EF7C4A95D8}" destId="{A3F0D287-7851-D444-B2E8-F10F184D3E09}" srcOrd="1" destOrd="0" presId="urn:microsoft.com/office/officeart/2008/layout/LinedList"/>
    <dgm:cxn modelId="{D4C58E65-1C61-9D40-8DDB-646753CC7280}" type="presParOf" srcId="{C35E5B4D-18FA-E645-91C8-45A1E2A0AD6A}" destId="{F431481C-B292-1B4B-B821-61E95C84D28B}" srcOrd="18" destOrd="0" presId="urn:microsoft.com/office/officeart/2008/layout/LinedList"/>
    <dgm:cxn modelId="{B5607148-56A7-2F48-8E0C-084B89689AA1}" type="presParOf" srcId="{C35E5B4D-18FA-E645-91C8-45A1E2A0AD6A}" destId="{58F70D21-EBE0-8148-A4A4-FC7E84B3095B}" srcOrd="19" destOrd="0" presId="urn:microsoft.com/office/officeart/2008/layout/LinedList"/>
    <dgm:cxn modelId="{6EF52E14-A4F1-FF4A-8C39-B6FED454943F}" type="presParOf" srcId="{58F70D21-EBE0-8148-A4A4-FC7E84B3095B}" destId="{55DE7FA6-74AA-224E-B372-A8DB92A4547A}" srcOrd="0" destOrd="0" presId="urn:microsoft.com/office/officeart/2008/layout/LinedList"/>
    <dgm:cxn modelId="{FA741905-B605-BF4E-8EF5-A0A9BEBB6DC0}" type="presParOf" srcId="{58F70D21-EBE0-8148-A4A4-FC7E84B3095B}" destId="{CF39BAA5-3ECF-9144-93DD-EF55E6DFBB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C7A14-431B-4BB0-9A86-08E9EE97A4C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8142518-87B9-4E57-9A42-09F4594A9A42}">
      <dgm:prSet/>
      <dgm:spPr/>
      <dgm:t>
        <a:bodyPr/>
        <a:lstStyle/>
        <a:p>
          <a:r>
            <a:rPr lang="en-US" b="1"/>
            <a:t>Birthweight criteria:</a:t>
          </a:r>
          <a:r>
            <a:rPr lang="en-US"/>
            <a:t> </a:t>
          </a:r>
        </a:p>
      </dgm:t>
    </dgm:pt>
    <dgm:pt modelId="{B5EB73CC-197A-4056-8143-8DE7886F3788}" type="parTrans" cxnId="{76E1A282-F044-4A57-BEE8-4FC72454E440}">
      <dgm:prSet/>
      <dgm:spPr/>
      <dgm:t>
        <a:bodyPr/>
        <a:lstStyle/>
        <a:p>
          <a:endParaRPr lang="en-US"/>
        </a:p>
      </dgm:t>
    </dgm:pt>
    <dgm:pt modelId="{DA86214E-D4E1-46D3-9EA7-82F11476B736}" type="sibTrans" cxnId="{76E1A282-F044-4A57-BEE8-4FC72454E440}">
      <dgm:prSet/>
      <dgm:spPr/>
      <dgm:t>
        <a:bodyPr/>
        <a:lstStyle/>
        <a:p>
          <a:endParaRPr lang="en-US"/>
        </a:p>
      </dgm:t>
    </dgm:pt>
    <dgm:pt modelId="{5A746DE0-04D2-4702-A9F7-08CE2E0E2229}">
      <dgm:prSet/>
      <dgm:spPr/>
      <dgm:t>
        <a:bodyPr/>
        <a:lstStyle/>
        <a:p>
          <a:r>
            <a:rPr lang="en-US"/>
            <a:t>7 sites with BW criteria</a:t>
          </a:r>
        </a:p>
      </dgm:t>
    </dgm:pt>
    <dgm:pt modelId="{BD0355ED-A307-4B87-8271-57B56BE5710B}" type="parTrans" cxnId="{FC01A012-5637-4E53-BC28-0A451D51839C}">
      <dgm:prSet/>
      <dgm:spPr/>
      <dgm:t>
        <a:bodyPr/>
        <a:lstStyle/>
        <a:p>
          <a:endParaRPr lang="en-US"/>
        </a:p>
      </dgm:t>
    </dgm:pt>
    <dgm:pt modelId="{529D2C34-74F5-453B-AB1C-07D567F921AA}" type="sibTrans" cxnId="{FC01A012-5637-4E53-BC28-0A451D51839C}">
      <dgm:prSet/>
      <dgm:spPr/>
      <dgm:t>
        <a:bodyPr/>
        <a:lstStyle/>
        <a:p>
          <a:endParaRPr lang="en-US"/>
        </a:p>
      </dgm:t>
    </dgm:pt>
    <dgm:pt modelId="{522647EE-E13C-4866-A1F1-EE5B41AAB5A4}">
      <dgm:prSet/>
      <dgm:spPr/>
      <dgm:t>
        <a:bodyPr/>
        <a:lstStyle/>
        <a:p>
          <a:r>
            <a:rPr lang="en-US" dirty="0"/>
            <a:t>7 sites BW </a:t>
          </a:r>
          <a:r>
            <a:rPr lang="en-US" b="1" dirty="0"/>
            <a:t>≤1500 g</a:t>
          </a:r>
          <a:endParaRPr lang="en-US" dirty="0"/>
        </a:p>
      </dgm:t>
    </dgm:pt>
    <dgm:pt modelId="{6C5F3D14-5612-4BF8-96FE-FF58D17CEDEC}" type="parTrans" cxnId="{857B80F7-38A4-41E4-99E0-99036C1582D6}">
      <dgm:prSet/>
      <dgm:spPr/>
      <dgm:t>
        <a:bodyPr/>
        <a:lstStyle/>
        <a:p>
          <a:endParaRPr lang="en-US"/>
        </a:p>
      </dgm:t>
    </dgm:pt>
    <dgm:pt modelId="{E34D0720-2400-4518-83C7-E22EEF17AC7E}" type="sibTrans" cxnId="{857B80F7-38A4-41E4-99E0-99036C1582D6}">
      <dgm:prSet/>
      <dgm:spPr/>
      <dgm:t>
        <a:bodyPr/>
        <a:lstStyle/>
        <a:p>
          <a:endParaRPr lang="en-US"/>
        </a:p>
      </dgm:t>
    </dgm:pt>
    <dgm:pt modelId="{A69D12FC-2F78-4412-AAE1-FD1B5C70A51E}">
      <dgm:prSet/>
      <dgm:spPr/>
      <dgm:t>
        <a:bodyPr/>
        <a:lstStyle/>
        <a:p>
          <a:r>
            <a:rPr lang="en-US" dirty="0"/>
            <a:t>3 sites without BW criteria</a:t>
          </a:r>
        </a:p>
      </dgm:t>
    </dgm:pt>
    <dgm:pt modelId="{E95F99C5-4DE4-4A17-B211-B79AAACF1018}" type="parTrans" cxnId="{393EE5CB-81BD-4E7C-80F4-0FF220B806CB}">
      <dgm:prSet/>
      <dgm:spPr/>
      <dgm:t>
        <a:bodyPr/>
        <a:lstStyle/>
        <a:p>
          <a:endParaRPr lang="en-US"/>
        </a:p>
      </dgm:t>
    </dgm:pt>
    <dgm:pt modelId="{6B0F91A6-BE57-4BF0-AC7B-C97E06C35E1C}" type="sibTrans" cxnId="{393EE5CB-81BD-4E7C-80F4-0FF220B806CB}">
      <dgm:prSet/>
      <dgm:spPr/>
      <dgm:t>
        <a:bodyPr/>
        <a:lstStyle/>
        <a:p>
          <a:endParaRPr lang="en-US"/>
        </a:p>
      </dgm:t>
    </dgm:pt>
    <dgm:pt modelId="{B1AAF3E1-274B-4026-A0D9-CB0D78FC16B5}">
      <dgm:prSet/>
      <dgm:spPr/>
      <dgm:t>
        <a:bodyPr/>
        <a:lstStyle/>
        <a:p>
          <a:r>
            <a:rPr lang="en-US"/>
            <a:t>2 use only gestational age criteria</a:t>
          </a:r>
        </a:p>
      </dgm:t>
    </dgm:pt>
    <dgm:pt modelId="{F0F5E311-C44F-476F-A0A1-65A8500F2C55}" type="parTrans" cxnId="{51A4F211-0F8A-4004-8DFD-220A74923C5E}">
      <dgm:prSet/>
      <dgm:spPr/>
      <dgm:t>
        <a:bodyPr/>
        <a:lstStyle/>
        <a:p>
          <a:endParaRPr lang="en-US"/>
        </a:p>
      </dgm:t>
    </dgm:pt>
    <dgm:pt modelId="{4A5517AF-5D67-4A7D-B6CC-3D0DB73EAED1}" type="sibTrans" cxnId="{51A4F211-0F8A-4004-8DFD-220A74923C5E}">
      <dgm:prSet/>
      <dgm:spPr/>
      <dgm:t>
        <a:bodyPr/>
        <a:lstStyle/>
        <a:p>
          <a:endParaRPr lang="en-US"/>
        </a:p>
      </dgm:t>
    </dgm:pt>
    <dgm:pt modelId="{6AD5E0A3-EA08-44D2-9481-EC23A29EF747}">
      <dgm:prSet/>
      <dgm:spPr/>
      <dgm:t>
        <a:bodyPr/>
        <a:lstStyle/>
        <a:p>
          <a:r>
            <a:rPr lang="en-US" dirty="0"/>
            <a:t>1 based on NICU utilization (NICU stay &gt;10 d)</a:t>
          </a:r>
        </a:p>
      </dgm:t>
    </dgm:pt>
    <dgm:pt modelId="{19D4BDCE-1B2A-4141-A725-3E6EC1D61904}" type="parTrans" cxnId="{19EA43EA-838C-4FE2-A746-1B50583F855D}">
      <dgm:prSet/>
      <dgm:spPr/>
      <dgm:t>
        <a:bodyPr/>
        <a:lstStyle/>
        <a:p>
          <a:endParaRPr lang="en-US"/>
        </a:p>
      </dgm:t>
    </dgm:pt>
    <dgm:pt modelId="{146E99E3-0568-4CD3-95A2-73CB97AD652E}" type="sibTrans" cxnId="{19EA43EA-838C-4FE2-A746-1B50583F855D}">
      <dgm:prSet/>
      <dgm:spPr/>
      <dgm:t>
        <a:bodyPr/>
        <a:lstStyle/>
        <a:p>
          <a:endParaRPr lang="en-US"/>
        </a:p>
      </dgm:t>
    </dgm:pt>
    <dgm:pt modelId="{934773B8-61D2-4685-850B-5FCE7DFA0D99}">
      <dgm:prSet/>
      <dgm:spPr/>
      <dgm:t>
        <a:bodyPr/>
        <a:lstStyle/>
        <a:p>
          <a:r>
            <a:rPr lang="en-US" b="1"/>
            <a:t>Gestational age criteria:</a:t>
          </a:r>
          <a:endParaRPr lang="en-US"/>
        </a:p>
      </dgm:t>
    </dgm:pt>
    <dgm:pt modelId="{CC8CDD1C-21D4-494E-8912-F83C33C1B699}" type="parTrans" cxnId="{6697BB03-17FE-4F3E-88DA-415F7BBFE25D}">
      <dgm:prSet/>
      <dgm:spPr/>
      <dgm:t>
        <a:bodyPr/>
        <a:lstStyle/>
        <a:p>
          <a:endParaRPr lang="en-US"/>
        </a:p>
      </dgm:t>
    </dgm:pt>
    <dgm:pt modelId="{A154F369-E7A7-4F59-B409-DE57CDA98A83}" type="sibTrans" cxnId="{6697BB03-17FE-4F3E-88DA-415F7BBFE25D}">
      <dgm:prSet/>
      <dgm:spPr/>
      <dgm:t>
        <a:bodyPr/>
        <a:lstStyle/>
        <a:p>
          <a:endParaRPr lang="en-US"/>
        </a:p>
      </dgm:t>
    </dgm:pt>
    <dgm:pt modelId="{2F11C9BA-A053-42E6-8206-B6E02BB28EE3}">
      <dgm:prSet/>
      <dgm:spPr/>
      <dgm:t>
        <a:bodyPr/>
        <a:lstStyle/>
        <a:p>
          <a:r>
            <a:rPr lang="en-US"/>
            <a:t>8 sites with GA criteria</a:t>
          </a:r>
        </a:p>
      </dgm:t>
    </dgm:pt>
    <dgm:pt modelId="{F8573D38-D5A0-4CA4-9CAA-50FEB4AE5E33}" type="parTrans" cxnId="{90231CD2-84D1-4ADD-B3CC-2098BC6398CD}">
      <dgm:prSet/>
      <dgm:spPr/>
      <dgm:t>
        <a:bodyPr/>
        <a:lstStyle/>
        <a:p>
          <a:endParaRPr lang="en-US"/>
        </a:p>
      </dgm:t>
    </dgm:pt>
    <dgm:pt modelId="{CE305C81-3B99-4F68-8C62-540B2875E212}" type="sibTrans" cxnId="{90231CD2-84D1-4ADD-B3CC-2098BC6398CD}">
      <dgm:prSet/>
      <dgm:spPr/>
      <dgm:t>
        <a:bodyPr/>
        <a:lstStyle/>
        <a:p>
          <a:endParaRPr lang="en-US"/>
        </a:p>
      </dgm:t>
    </dgm:pt>
    <dgm:pt modelId="{542B4097-2F06-4E51-B719-6171A446970F}">
      <dgm:prSet/>
      <dgm:spPr/>
      <dgm:t>
        <a:bodyPr/>
        <a:lstStyle/>
        <a:p>
          <a:r>
            <a:rPr lang="en-US"/>
            <a:t>3 sites </a:t>
          </a:r>
          <a:r>
            <a:rPr lang="en-US" b="1"/>
            <a:t>&lt;34 weeks</a:t>
          </a:r>
          <a:endParaRPr lang="en-US"/>
        </a:p>
      </dgm:t>
    </dgm:pt>
    <dgm:pt modelId="{1D89CDD9-2349-49EB-B6A5-7BAAA767E3C0}" type="parTrans" cxnId="{04D31F29-EAC4-4721-B24F-6DB2F72259AA}">
      <dgm:prSet/>
      <dgm:spPr/>
      <dgm:t>
        <a:bodyPr/>
        <a:lstStyle/>
        <a:p>
          <a:endParaRPr lang="en-US"/>
        </a:p>
      </dgm:t>
    </dgm:pt>
    <dgm:pt modelId="{980C448C-6C13-4650-BBAD-BCBE184FE308}" type="sibTrans" cxnId="{04D31F29-EAC4-4721-B24F-6DB2F72259AA}">
      <dgm:prSet/>
      <dgm:spPr/>
      <dgm:t>
        <a:bodyPr/>
        <a:lstStyle/>
        <a:p>
          <a:endParaRPr lang="en-US"/>
        </a:p>
      </dgm:t>
    </dgm:pt>
    <dgm:pt modelId="{BDAB4D64-3B84-40C3-8B78-1693BECF06AD}">
      <dgm:prSet/>
      <dgm:spPr/>
      <dgm:t>
        <a:bodyPr/>
        <a:lstStyle/>
        <a:p>
          <a:r>
            <a:rPr lang="en-US"/>
            <a:t>4 sites </a:t>
          </a:r>
          <a:r>
            <a:rPr lang="en-US" b="1"/>
            <a:t>&lt;32 weeks</a:t>
          </a:r>
          <a:endParaRPr lang="en-US"/>
        </a:p>
      </dgm:t>
    </dgm:pt>
    <dgm:pt modelId="{8F0C2E16-13B0-4F88-B124-1021BA4EA24F}" type="parTrans" cxnId="{E64894F3-FDC6-4815-9560-1B2565F1FB42}">
      <dgm:prSet/>
      <dgm:spPr/>
      <dgm:t>
        <a:bodyPr/>
        <a:lstStyle/>
        <a:p>
          <a:endParaRPr lang="en-US"/>
        </a:p>
      </dgm:t>
    </dgm:pt>
    <dgm:pt modelId="{D19C6D88-A960-457B-A7D2-9DCE828FA1BC}" type="sibTrans" cxnId="{E64894F3-FDC6-4815-9560-1B2565F1FB42}">
      <dgm:prSet/>
      <dgm:spPr/>
      <dgm:t>
        <a:bodyPr/>
        <a:lstStyle/>
        <a:p>
          <a:endParaRPr lang="en-US"/>
        </a:p>
      </dgm:t>
    </dgm:pt>
    <dgm:pt modelId="{6C1088A8-495B-41A8-A43F-B61AFE586ACF}">
      <dgm:prSet/>
      <dgm:spPr/>
      <dgm:t>
        <a:bodyPr/>
        <a:lstStyle/>
        <a:p>
          <a:r>
            <a:rPr lang="en-US" dirty="0"/>
            <a:t>1 site </a:t>
          </a:r>
          <a:r>
            <a:rPr lang="en-US" b="1" dirty="0"/>
            <a:t>&lt;30 weeks</a:t>
          </a:r>
          <a:endParaRPr lang="en-US" dirty="0"/>
        </a:p>
      </dgm:t>
    </dgm:pt>
    <dgm:pt modelId="{2702CA47-B076-4AF8-8B3A-C44F713F2AFB}" type="parTrans" cxnId="{9D86660F-064B-4E5C-88B2-DB1CDC738F34}">
      <dgm:prSet/>
      <dgm:spPr/>
      <dgm:t>
        <a:bodyPr/>
        <a:lstStyle/>
        <a:p>
          <a:endParaRPr lang="en-US"/>
        </a:p>
      </dgm:t>
    </dgm:pt>
    <dgm:pt modelId="{FD22B41D-C918-4DBD-9272-D2B7987E84C7}" type="sibTrans" cxnId="{9D86660F-064B-4E5C-88B2-DB1CDC738F34}">
      <dgm:prSet/>
      <dgm:spPr/>
      <dgm:t>
        <a:bodyPr/>
        <a:lstStyle/>
        <a:p>
          <a:endParaRPr lang="en-US"/>
        </a:p>
      </dgm:t>
    </dgm:pt>
    <dgm:pt modelId="{F4222208-6329-4907-A746-5C8E5A493FBE}">
      <dgm:prSet/>
      <dgm:spPr/>
      <dgm:t>
        <a:bodyPr/>
        <a:lstStyle/>
        <a:p>
          <a:r>
            <a:rPr lang="en-US" dirty="0"/>
            <a:t>2 sites without GA</a:t>
          </a:r>
        </a:p>
      </dgm:t>
    </dgm:pt>
    <dgm:pt modelId="{A477FE56-494F-402A-A652-98805343A7E4}" type="parTrans" cxnId="{4082D15C-8944-4146-BE5B-E357564D6F7A}">
      <dgm:prSet/>
      <dgm:spPr/>
      <dgm:t>
        <a:bodyPr/>
        <a:lstStyle/>
        <a:p>
          <a:endParaRPr lang="en-US"/>
        </a:p>
      </dgm:t>
    </dgm:pt>
    <dgm:pt modelId="{7C54C8C4-7E10-413D-B214-D305D035245B}" type="sibTrans" cxnId="{4082D15C-8944-4146-BE5B-E357564D6F7A}">
      <dgm:prSet/>
      <dgm:spPr/>
      <dgm:t>
        <a:bodyPr/>
        <a:lstStyle/>
        <a:p>
          <a:endParaRPr lang="en-US"/>
        </a:p>
      </dgm:t>
    </dgm:pt>
    <dgm:pt modelId="{33887942-5880-40AD-BC0D-DFD9156925E4}">
      <dgm:prSet/>
      <dgm:spPr/>
      <dgm:t>
        <a:bodyPr/>
        <a:lstStyle/>
        <a:p>
          <a:r>
            <a:rPr lang="en-US"/>
            <a:t>1 uses only BW criteria</a:t>
          </a:r>
        </a:p>
      </dgm:t>
    </dgm:pt>
    <dgm:pt modelId="{7D5184E9-D2BA-4069-BBC9-F571E8468307}" type="parTrans" cxnId="{BA44299E-91C3-486F-866E-A3123169C0E4}">
      <dgm:prSet/>
      <dgm:spPr/>
      <dgm:t>
        <a:bodyPr/>
        <a:lstStyle/>
        <a:p>
          <a:endParaRPr lang="en-US"/>
        </a:p>
      </dgm:t>
    </dgm:pt>
    <dgm:pt modelId="{1E85FDCF-CB7B-4C47-9BB0-7C1C06CBD192}" type="sibTrans" cxnId="{BA44299E-91C3-486F-866E-A3123169C0E4}">
      <dgm:prSet/>
      <dgm:spPr/>
      <dgm:t>
        <a:bodyPr/>
        <a:lstStyle/>
        <a:p>
          <a:endParaRPr lang="en-US"/>
        </a:p>
      </dgm:t>
    </dgm:pt>
    <dgm:pt modelId="{988B7A9F-6180-4E80-BE82-DFAEAF790B92}">
      <dgm:prSet/>
      <dgm:spPr/>
      <dgm:t>
        <a:bodyPr/>
        <a:lstStyle/>
        <a:p>
          <a:r>
            <a:rPr lang="en-US"/>
            <a:t>1 based on NICU utilization (NICU stay &gt;10 d)</a:t>
          </a:r>
        </a:p>
      </dgm:t>
    </dgm:pt>
    <dgm:pt modelId="{501A0C6B-4BD7-4BA3-A3EB-580F677F528F}" type="parTrans" cxnId="{A71738B2-C702-4609-9303-F9776D489665}">
      <dgm:prSet/>
      <dgm:spPr/>
      <dgm:t>
        <a:bodyPr/>
        <a:lstStyle/>
        <a:p>
          <a:endParaRPr lang="en-US"/>
        </a:p>
      </dgm:t>
    </dgm:pt>
    <dgm:pt modelId="{7684E00D-3960-458A-A400-27FAD2ED497D}" type="sibTrans" cxnId="{A71738B2-C702-4609-9303-F9776D489665}">
      <dgm:prSet/>
      <dgm:spPr/>
      <dgm:t>
        <a:bodyPr/>
        <a:lstStyle/>
        <a:p>
          <a:endParaRPr lang="en-US"/>
        </a:p>
      </dgm:t>
    </dgm:pt>
    <dgm:pt modelId="{39FF873D-2673-8347-84DB-482E121A44F4}">
      <dgm:prSet/>
      <dgm:spPr/>
      <dgm:t>
        <a:bodyPr/>
        <a:lstStyle/>
        <a:p>
          <a:endParaRPr lang="en-US" dirty="0"/>
        </a:p>
      </dgm:t>
    </dgm:pt>
    <dgm:pt modelId="{B43521B6-A138-4445-A5C3-B74AE9B7D642}" type="parTrans" cxnId="{539462A8-416D-3146-B7CD-067BF2F0D4AD}">
      <dgm:prSet/>
      <dgm:spPr/>
      <dgm:t>
        <a:bodyPr/>
        <a:lstStyle/>
        <a:p>
          <a:endParaRPr lang="en-US"/>
        </a:p>
      </dgm:t>
    </dgm:pt>
    <dgm:pt modelId="{853FA231-A27D-064C-AB77-4F49424AE566}" type="sibTrans" cxnId="{539462A8-416D-3146-B7CD-067BF2F0D4AD}">
      <dgm:prSet/>
      <dgm:spPr/>
      <dgm:t>
        <a:bodyPr/>
        <a:lstStyle/>
        <a:p>
          <a:endParaRPr lang="en-US"/>
        </a:p>
      </dgm:t>
    </dgm:pt>
    <dgm:pt modelId="{7E7709A5-1F45-4742-A741-23680CB00B9A}">
      <dgm:prSet/>
      <dgm:spPr/>
      <dgm:t>
        <a:bodyPr/>
        <a:lstStyle/>
        <a:p>
          <a:endParaRPr lang="en-US" dirty="0"/>
        </a:p>
      </dgm:t>
    </dgm:pt>
    <dgm:pt modelId="{C9F6403F-E5D6-494C-AAE5-454BC61CF506}" type="parTrans" cxnId="{36E352C8-050A-F04B-A035-2D6B2DE1F401}">
      <dgm:prSet/>
      <dgm:spPr/>
      <dgm:t>
        <a:bodyPr/>
        <a:lstStyle/>
        <a:p>
          <a:endParaRPr lang="en-US"/>
        </a:p>
      </dgm:t>
    </dgm:pt>
    <dgm:pt modelId="{BB18F5E8-952D-F844-A832-6EDBC1E436ED}" type="sibTrans" cxnId="{36E352C8-050A-F04B-A035-2D6B2DE1F401}">
      <dgm:prSet/>
      <dgm:spPr/>
      <dgm:t>
        <a:bodyPr/>
        <a:lstStyle/>
        <a:p>
          <a:endParaRPr lang="en-US"/>
        </a:p>
      </dgm:t>
    </dgm:pt>
    <dgm:pt modelId="{C5C108E3-B958-4F42-836E-F8DB46B1F4F1}" type="pres">
      <dgm:prSet presAssocID="{E3AC7A14-431B-4BB0-9A86-08E9EE97A4C1}" presName="Name0" presStyleCnt="0">
        <dgm:presLayoutVars>
          <dgm:dir/>
          <dgm:animLvl val="lvl"/>
          <dgm:resizeHandles val="exact"/>
        </dgm:presLayoutVars>
      </dgm:prSet>
      <dgm:spPr/>
    </dgm:pt>
    <dgm:pt modelId="{F6E67287-3D22-3249-BD40-FC4AF6B1C445}" type="pres">
      <dgm:prSet presAssocID="{58142518-87B9-4E57-9A42-09F4594A9A42}" presName="composite" presStyleCnt="0"/>
      <dgm:spPr/>
    </dgm:pt>
    <dgm:pt modelId="{1540F167-8FD2-B748-9BC9-E3CDB698DF18}" type="pres">
      <dgm:prSet presAssocID="{58142518-87B9-4E57-9A42-09F4594A9A42}" presName="parTx" presStyleLbl="alignNode1" presStyleIdx="0" presStyleCnt="2">
        <dgm:presLayoutVars>
          <dgm:chMax val="0"/>
          <dgm:chPref val="0"/>
          <dgm:bulletEnabled val="1"/>
        </dgm:presLayoutVars>
      </dgm:prSet>
      <dgm:spPr/>
    </dgm:pt>
    <dgm:pt modelId="{5A91480A-40E3-2744-B8AD-15E35B5D8D6D}" type="pres">
      <dgm:prSet presAssocID="{58142518-87B9-4E57-9A42-09F4594A9A42}" presName="desTx" presStyleLbl="alignAccFollowNode1" presStyleIdx="0" presStyleCnt="2">
        <dgm:presLayoutVars>
          <dgm:bulletEnabled val="1"/>
        </dgm:presLayoutVars>
      </dgm:prSet>
      <dgm:spPr/>
    </dgm:pt>
    <dgm:pt modelId="{D56D837A-D29A-5F47-9BDB-888A1A020BDB}" type="pres">
      <dgm:prSet presAssocID="{DA86214E-D4E1-46D3-9EA7-82F11476B736}" presName="space" presStyleCnt="0"/>
      <dgm:spPr/>
    </dgm:pt>
    <dgm:pt modelId="{9A8CAB66-EEF9-ED48-B8DE-14934CE039A9}" type="pres">
      <dgm:prSet presAssocID="{934773B8-61D2-4685-850B-5FCE7DFA0D99}" presName="composite" presStyleCnt="0"/>
      <dgm:spPr/>
    </dgm:pt>
    <dgm:pt modelId="{63E05B70-5FE6-7242-8869-2CC50CD809C0}" type="pres">
      <dgm:prSet presAssocID="{934773B8-61D2-4685-850B-5FCE7DFA0D99}" presName="parTx" presStyleLbl="alignNode1" presStyleIdx="1" presStyleCnt="2">
        <dgm:presLayoutVars>
          <dgm:chMax val="0"/>
          <dgm:chPref val="0"/>
          <dgm:bulletEnabled val="1"/>
        </dgm:presLayoutVars>
      </dgm:prSet>
      <dgm:spPr/>
    </dgm:pt>
    <dgm:pt modelId="{E6EFEB05-2C84-A04E-A151-F199E03C5E29}" type="pres">
      <dgm:prSet presAssocID="{934773B8-61D2-4685-850B-5FCE7DFA0D99}" presName="desTx" presStyleLbl="alignAccFollowNode1" presStyleIdx="1" presStyleCnt="2">
        <dgm:presLayoutVars>
          <dgm:bulletEnabled val="1"/>
        </dgm:presLayoutVars>
      </dgm:prSet>
      <dgm:spPr/>
    </dgm:pt>
  </dgm:ptLst>
  <dgm:cxnLst>
    <dgm:cxn modelId="{6697BB03-17FE-4F3E-88DA-415F7BBFE25D}" srcId="{E3AC7A14-431B-4BB0-9A86-08E9EE97A4C1}" destId="{934773B8-61D2-4685-850B-5FCE7DFA0D99}" srcOrd="1" destOrd="0" parTransId="{CC8CDD1C-21D4-494E-8912-F83C33C1B699}" sibTransId="{A154F369-E7A7-4F59-B409-DE57CDA98A83}"/>
    <dgm:cxn modelId="{9D86660F-064B-4E5C-88B2-DB1CDC738F34}" srcId="{2F11C9BA-A053-42E6-8206-B6E02BB28EE3}" destId="{6C1088A8-495B-41A8-A43F-B61AFE586ACF}" srcOrd="2" destOrd="0" parTransId="{2702CA47-B076-4AF8-8B3A-C44F713F2AFB}" sibTransId="{FD22B41D-C918-4DBD-9272-D2B7987E84C7}"/>
    <dgm:cxn modelId="{51A4F211-0F8A-4004-8DFD-220A74923C5E}" srcId="{A69D12FC-2F78-4412-AAE1-FD1B5C70A51E}" destId="{B1AAF3E1-274B-4026-A0D9-CB0D78FC16B5}" srcOrd="0" destOrd="0" parTransId="{F0F5E311-C44F-476F-A0A1-65A8500F2C55}" sibTransId="{4A5517AF-5D67-4A7D-B6CC-3D0DB73EAED1}"/>
    <dgm:cxn modelId="{FC01A012-5637-4E53-BC28-0A451D51839C}" srcId="{58142518-87B9-4E57-9A42-09F4594A9A42}" destId="{5A746DE0-04D2-4702-A9F7-08CE2E0E2229}" srcOrd="0" destOrd="0" parTransId="{BD0355ED-A307-4B87-8271-57B56BE5710B}" sibTransId="{529D2C34-74F5-453B-AB1C-07D567F921AA}"/>
    <dgm:cxn modelId="{ED44AF1C-C9C7-D34E-B879-2E7875009235}" type="presOf" srcId="{522647EE-E13C-4866-A1F1-EE5B41AAB5A4}" destId="{5A91480A-40E3-2744-B8AD-15E35B5D8D6D}" srcOrd="0" destOrd="1" presId="urn:microsoft.com/office/officeart/2005/8/layout/hList1"/>
    <dgm:cxn modelId="{D2BAA423-50A4-434B-99C0-53E5214B7377}" type="presOf" srcId="{BDAB4D64-3B84-40C3-8B78-1693BECF06AD}" destId="{E6EFEB05-2C84-A04E-A151-F199E03C5E29}" srcOrd="0" destOrd="2" presId="urn:microsoft.com/office/officeart/2005/8/layout/hList1"/>
    <dgm:cxn modelId="{04D31F29-EAC4-4721-B24F-6DB2F72259AA}" srcId="{2F11C9BA-A053-42E6-8206-B6E02BB28EE3}" destId="{542B4097-2F06-4E51-B719-6171A446970F}" srcOrd="0" destOrd="0" parTransId="{1D89CDD9-2349-49EB-B6A5-7BAAA767E3C0}" sibTransId="{980C448C-6C13-4650-BBAD-BCBE184FE308}"/>
    <dgm:cxn modelId="{4082D15C-8944-4146-BE5B-E357564D6F7A}" srcId="{934773B8-61D2-4685-850B-5FCE7DFA0D99}" destId="{F4222208-6329-4907-A746-5C8E5A493FBE}" srcOrd="1" destOrd="0" parTransId="{A477FE56-494F-402A-A652-98805343A7E4}" sibTransId="{7C54C8C4-7E10-413D-B214-D305D035245B}"/>
    <dgm:cxn modelId="{899C6D67-62AF-EB44-9FC9-B21AEB064F7A}" type="presOf" srcId="{542B4097-2F06-4E51-B719-6171A446970F}" destId="{E6EFEB05-2C84-A04E-A151-F199E03C5E29}" srcOrd="0" destOrd="1" presId="urn:microsoft.com/office/officeart/2005/8/layout/hList1"/>
    <dgm:cxn modelId="{5FCA5468-0648-974D-AD57-A07E2F49C0D2}" type="presOf" srcId="{934773B8-61D2-4685-850B-5FCE7DFA0D99}" destId="{63E05B70-5FE6-7242-8869-2CC50CD809C0}" srcOrd="0" destOrd="0" presId="urn:microsoft.com/office/officeart/2005/8/layout/hList1"/>
    <dgm:cxn modelId="{BFF41E4B-2C4C-4147-85AA-AD5AC132CE5B}" type="presOf" srcId="{B1AAF3E1-274B-4026-A0D9-CB0D78FC16B5}" destId="{5A91480A-40E3-2744-B8AD-15E35B5D8D6D}" srcOrd="0" destOrd="4" presId="urn:microsoft.com/office/officeart/2005/8/layout/hList1"/>
    <dgm:cxn modelId="{1690306B-5DBF-584A-94FF-FACC638B6DB9}" type="presOf" srcId="{39FF873D-2673-8347-84DB-482E121A44F4}" destId="{5A91480A-40E3-2744-B8AD-15E35B5D8D6D}" srcOrd="0" destOrd="2" presId="urn:microsoft.com/office/officeart/2005/8/layout/hList1"/>
    <dgm:cxn modelId="{7A5BDF73-E102-7E46-8D68-BB3FB2DB857D}" type="presOf" srcId="{7E7709A5-1F45-4742-A741-23680CB00B9A}" destId="{E6EFEB05-2C84-A04E-A151-F199E03C5E29}" srcOrd="0" destOrd="4" presId="urn:microsoft.com/office/officeart/2005/8/layout/hList1"/>
    <dgm:cxn modelId="{A0070E75-0661-F342-97C6-274B97C2326E}" type="presOf" srcId="{6AD5E0A3-EA08-44D2-9481-EC23A29EF747}" destId="{5A91480A-40E3-2744-B8AD-15E35B5D8D6D}" srcOrd="0" destOrd="5" presId="urn:microsoft.com/office/officeart/2005/8/layout/hList1"/>
    <dgm:cxn modelId="{76E1A282-F044-4A57-BEE8-4FC72454E440}" srcId="{E3AC7A14-431B-4BB0-9A86-08E9EE97A4C1}" destId="{58142518-87B9-4E57-9A42-09F4594A9A42}" srcOrd="0" destOrd="0" parTransId="{B5EB73CC-197A-4056-8143-8DE7886F3788}" sibTransId="{DA86214E-D4E1-46D3-9EA7-82F11476B736}"/>
    <dgm:cxn modelId="{977D8E87-6F17-CB49-8D58-DD323226A216}" type="presOf" srcId="{F4222208-6329-4907-A746-5C8E5A493FBE}" destId="{E6EFEB05-2C84-A04E-A151-F199E03C5E29}" srcOrd="0" destOrd="5" presId="urn:microsoft.com/office/officeart/2005/8/layout/hList1"/>
    <dgm:cxn modelId="{AF19CA8E-969C-7445-844C-5DFD3670489B}" type="presOf" srcId="{E3AC7A14-431B-4BB0-9A86-08E9EE97A4C1}" destId="{C5C108E3-B958-4F42-836E-F8DB46B1F4F1}" srcOrd="0" destOrd="0" presId="urn:microsoft.com/office/officeart/2005/8/layout/hList1"/>
    <dgm:cxn modelId="{BA44299E-91C3-486F-866E-A3123169C0E4}" srcId="{F4222208-6329-4907-A746-5C8E5A493FBE}" destId="{33887942-5880-40AD-BC0D-DFD9156925E4}" srcOrd="0" destOrd="0" parTransId="{7D5184E9-D2BA-4069-BBC9-F571E8468307}" sibTransId="{1E85FDCF-CB7B-4C47-9BB0-7C1C06CBD192}"/>
    <dgm:cxn modelId="{8E2F6CA7-EFB8-4E49-86A6-BD842242614B}" type="presOf" srcId="{6C1088A8-495B-41A8-A43F-B61AFE586ACF}" destId="{E6EFEB05-2C84-A04E-A151-F199E03C5E29}" srcOrd="0" destOrd="3" presId="urn:microsoft.com/office/officeart/2005/8/layout/hList1"/>
    <dgm:cxn modelId="{539462A8-416D-3146-B7CD-067BF2F0D4AD}" srcId="{5A746DE0-04D2-4702-A9F7-08CE2E0E2229}" destId="{39FF873D-2673-8347-84DB-482E121A44F4}" srcOrd="1" destOrd="0" parTransId="{B43521B6-A138-4445-A5C3-B74AE9B7D642}" sibTransId="{853FA231-A27D-064C-AB77-4F49424AE566}"/>
    <dgm:cxn modelId="{A71738B2-C702-4609-9303-F9776D489665}" srcId="{F4222208-6329-4907-A746-5C8E5A493FBE}" destId="{988B7A9F-6180-4E80-BE82-DFAEAF790B92}" srcOrd="1" destOrd="0" parTransId="{501A0C6B-4BD7-4BA3-A3EB-580F677F528F}" sibTransId="{7684E00D-3960-458A-A400-27FAD2ED497D}"/>
    <dgm:cxn modelId="{C7BC15B4-64F7-314C-A381-0FA44E76ACC6}" type="presOf" srcId="{58142518-87B9-4E57-9A42-09F4594A9A42}" destId="{1540F167-8FD2-B748-9BC9-E3CDB698DF18}" srcOrd="0" destOrd="0" presId="urn:microsoft.com/office/officeart/2005/8/layout/hList1"/>
    <dgm:cxn modelId="{3E5169BA-0FFA-F946-8B76-4CDADBE8628F}" type="presOf" srcId="{988B7A9F-6180-4E80-BE82-DFAEAF790B92}" destId="{E6EFEB05-2C84-A04E-A151-F199E03C5E29}" srcOrd="0" destOrd="7" presId="urn:microsoft.com/office/officeart/2005/8/layout/hList1"/>
    <dgm:cxn modelId="{C5F95CC1-D015-B340-878F-9E3031317B17}" type="presOf" srcId="{33887942-5880-40AD-BC0D-DFD9156925E4}" destId="{E6EFEB05-2C84-A04E-A151-F199E03C5E29}" srcOrd="0" destOrd="6" presId="urn:microsoft.com/office/officeart/2005/8/layout/hList1"/>
    <dgm:cxn modelId="{CDAA91C5-AAE1-044B-B8DA-1E5F55972785}" type="presOf" srcId="{2F11C9BA-A053-42E6-8206-B6E02BB28EE3}" destId="{E6EFEB05-2C84-A04E-A151-F199E03C5E29}" srcOrd="0" destOrd="0" presId="urn:microsoft.com/office/officeart/2005/8/layout/hList1"/>
    <dgm:cxn modelId="{36E352C8-050A-F04B-A035-2D6B2DE1F401}" srcId="{2F11C9BA-A053-42E6-8206-B6E02BB28EE3}" destId="{7E7709A5-1F45-4742-A741-23680CB00B9A}" srcOrd="3" destOrd="0" parTransId="{C9F6403F-E5D6-494C-AAE5-454BC61CF506}" sibTransId="{BB18F5E8-952D-F844-A832-6EDBC1E436ED}"/>
    <dgm:cxn modelId="{393EE5CB-81BD-4E7C-80F4-0FF220B806CB}" srcId="{58142518-87B9-4E57-9A42-09F4594A9A42}" destId="{A69D12FC-2F78-4412-AAE1-FD1B5C70A51E}" srcOrd="1" destOrd="0" parTransId="{E95F99C5-4DE4-4A17-B211-B79AAACF1018}" sibTransId="{6B0F91A6-BE57-4BF0-AC7B-C97E06C35E1C}"/>
    <dgm:cxn modelId="{210F36CE-2D68-CD48-9E89-304E202DE0A6}" type="presOf" srcId="{5A746DE0-04D2-4702-A9F7-08CE2E0E2229}" destId="{5A91480A-40E3-2744-B8AD-15E35B5D8D6D}" srcOrd="0" destOrd="0" presId="urn:microsoft.com/office/officeart/2005/8/layout/hList1"/>
    <dgm:cxn modelId="{90231CD2-84D1-4ADD-B3CC-2098BC6398CD}" srcId="{934773B8-61D2-4685-850B-5FCE7DFA0D99}" destId="{2F11C9BA-A053-42E6-8206-B6E02BB28EE3}" srcOrd="0" destOrd="0" parTransId="{F8573D38-D5A0-4CA4-9CAA-50FEB4AE5E33}" sibTransId="{CE305C81-3B99-4F68-8C62-540B2875E212}"/>
    <dgm:cxn modelId="{19EA43EA-838C-4FE2-A746-1B50583F855D}" srcId="{A69D12FC-2F78-4412-AAE1-FD1B5C70A51E}" destId="{6AD5E0A3-EA08-44D2-9481-EC23A29EF747}" srcOrd="1" destOrd="0" parTransId="{19D4BDCE-1B2A-4141-A725-3E6EC1D61904}" sibTransId="{146E99E3-0568-4CD3-95A2-73CB97AD652E}"/>
    <dgm:cxn modelId="{67658AF3-42A5-8049-ACDA-A6D7B444E47D}" type="presOf" srcId="{A69D12FC-2F78-4412-AAE1-FD1B5C70A51E}" destId="{5A91480A-40E3-2744-B8AD-15E35B5D8D6D}" srcOrd="0" destOrd="3" presId="urn:microsoft.com/office/officeart/2005/8/layout/hList1"/>
    <dgm:cxn modelId="{E64894F3-FDC6-4815-9560-1B2565F1FB42}" srcId="{2F11C9BA-A053-42E6-8206-B6E02BB28EE3}" destId="{BDAB4D64-3B84-40C3-8B78-1693BECF06AD}" srcOrd="1" destOrd="0" parTransId="{8F0C2E16-13B0-4F88-B124-1021BA4EA24F}" sibTransId="{D19C6D88-A960-457B-A7D2-9DCE828FA1BC}"/>
    <dgm:cxn modelId="{857B80F7-38A4-41E4-99E0-99036C1582D6}" srcId="{5A746DE0-04D2-4702-A9F7-08CE2E0E2229}" destId="{522647EE-E13C-4866-A1F1-EE5B41AAB5A4}" srcOrd="0" destOrd="0" parTransId="{6C5F3D14-5612-4BF8-96FE-FF58D17CEDEC}" sibTransId="{E34D0720-2400-4518-83C7-E22EEF17AC7E}"/>
    <dgm:cxn modelId="{A073CEAD-9E31-BD42-971C-CC78EB6313D5}" type="presParOf" srcId="{C5C108E3-B958-4F42-836E-F8DB46B1F4F1}" destId="{F6E67287-3D22-3249-BD40-FC4AF6B1C445}" srcOrd="0" destOrd="0" presId="urn:microsoft.com/office/officeart/2005/8/layout/hList1"/>
    <dgm:cxn modelId="{4779674B-070E-A04B-B0A0-ABF94CBD97CF}" type="presParOf" srcId="{F6E67287-3D22-3249-BD40-FC4AF6B1C445}" destId="{1540F167-8FD2-B748-9BC9-E3CDB698DF18}" srcOrd="0" destOrd="0" presId="urn:microsoft.com/office/officeart/2005/8/layout/hList1"/>
    <dgm:cxn modelId="{0FFD5209-E4D3-3E43-B55E-0F1E98D592A4}" type="presParOf" srcId="{F6E67287-3D22-3249-BD40-FC4AF6B1C445}" destId="{5A91480A-40E3-2744-B8AD-15E35B5D8D6D}" srcOrd="1" destOrd="0" presId="urn:microsoft.com/office/officeart/2005/8/layout/hList1"/>
    <dgm:cxn modelId="{F2CF18D1-F267-2C41-B0F6-70E882474434}" type="presParOf" srcId="{C5C108E3-B958-4F42-836E-F8DB46B1F4F1}" destId="{D56D837A-D29A-5F47-9BDB-888A1A020BDB}" srcOrd="1" destOrd="0" presId="urn:microsoft.com/office/officeart/2005/8/layout/hList1"/>
    <dgm:cxn modelId="{63F23ADF-6801-6E48-ABE0-D44D65966ED8}" type="presParOf" srcId="{C5C108E3-B958-4F42-836E-F8DB46B1F4F1}" destId="{9A8CAB66-EEF9-ED48-B8DE-14934CE039A9}" srcOrd="2" destOrd="0" presId="urn:microsoft.com/office/officeart/2005/8/layout/hList1"/>
    <dgm:cxn modelId="{2E8E9712-1ECE-9444-8CFF-A2A9CD83C220}" type="presParOf" srcId="{9A8CAB66-EEF9-ED48-B8DE-14934CE039A9}" destId="{63E05B70-5FE6-7242-8869-2CC50CD809C0}" srcOrd="0" destOrd="0" presId="urn:microsoft.com/office/officeart/2005/8/layout/hList1"/>
    <dgm:cxn modelId="{144E6B1B-8BF1-9A4B-96D3-F39BB59A423D}" type="presParOf" srcId="{9A8CAB66-EEF9-ED48-B8DE-14934CE039A9}" destId="{E6EFEB05-2C84-A04E-A151-F199E03C5E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F6823-2925-4771-861F-B3BA8D6E6938}"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D4D4D350-4624-44E1-9593-8D2A750FBCC2}">
      <dgm:prSet/>
      <dgm:spPr/>
      <dgm:t>
        <a:bodyPr/>
        <a:lstStyle/>
        <a:p>
          <a:r>
            <a:rPr lang="en-US"/>
            <a:t>First visit varied from:</a:t>
          </a:r>
        </a:p>
      </dgm:t>
    </dgm:pt>
    <dgm:pt modelId="{B5A53DAE-CA08-481F-AAE1-9796908AE060}" type="parTrans" cxnId="{3EB55A40-B93C-460C-A7E0-ACD3E4441B8E}">
      <dgm:prSet/>
      <dgm:spPr/>
      <dgm:t>
        <a:bodyPr/>
        <a:lstStyle/>
        <a:p>
          <a:endParaRPr lang="en-US"/>
        </a:p>
      </dgm:t>
    </dgm:pt>
    <dgm:pt modelId="{35DA9BAB-7AA1-4C5D-B194-66C54895A8D5}" type="sibTrans" cxnId="{3EB55A40-B93C-460C-A7E0-ACD3E4441B8E}">
      <dgm:prSet/>
      <dgm:spPr/>
      <dgm:t>
        <a:bodyPr/>
        <a:lstStyle/>
        <a:p>
          <a:endParaRPr lang="en-US"/>
        </a:p>
      </dgm:t>
    </dgm:pt>
    <dgm:pt modelId="{1C197DEF-B89D-4FEF-A0B9-8A5CF3661654}">
      <dgm:prSet/>
      <dgm:spPr/>
      <dgm:t>
        <a:bodyPr/>
        <a:lstStyle/>
        <a:p>
          <a:r>
            <a:rPr lang="en-US" b="1" dirty="0"/>
            <a:t>1-2 weeks </a:t>
          </a:r>
          <a:r>
            <a:rPr lang="en-US" dirty="0"/>
            <a:t>after discharge: 5 clinics</a:t>
          </a:r>
        </a:p>
      </dgm:t>
    </dgm:pt>
    <dgm:pt modelId="{9E198D77-00C8-4F1B-B9AE-979232665B78}" type="parTrans" cxnId="{DCA10142-A034-484B-A544-B57BCCA763D3}">
      <dgm:prSet/>
      <dgm:spPr/>
      <dgm:t>
        <a:bodyPr/>
        <a:lstStyle/>
        <a:p>
          <a:endParaRPr lang="en-US"/>
        </a:p>
      </dgm:t>
    </dgm:pt>
    <dgm:pt modelId="{3A8D2E4B-2980-4A64-8E02-C52F8A6008D5}" type="sibTrans" cxnId="{DCA10142-A034-484B-A544-B57BCCA763D3}">
      <dgm:prSet/>
      <dgm:spPr/>
      <dgm:t>
        <a:bodyPr/>
        <a:lstStyle/>
        <a:p>
          <a:endParaRPr lang="en-US"/>
        </a:p>
      </dgm:t>
    </dgm:pt>
    <dgm:pt modelId="{F58D7A11-7743-40D3-A224-35589A1E2A1F}">
      <dgm:prSet/>
      <dgm:spPr/>
      <dgm:t>
        <a:bodyPr/>
        <a:lstStyle/>
        <a:p>
          <a:r>
            <a:rPr lang="en-US" b="1" dirty="0"/>
            <a:t>4 weeks </a:t>
          </a:r>
          <a:r>
            <a:rPr lang="en-US" dirty="0"/>
            <a:t>after discharge: 1 clinic</a:t>
          </a:r>
        </a:p>
      </dgm:t>
    </dgm:pt>
    <dgm:pt modelId="{EAEF33AF-FF76-4C8F-8959-99E91D1BF808}" type="parTrans" cxnId="{C9AF9304-A085-42E2-9079-1ED930BD5CE5}">
      <dgm:prSet/>
      <dgm:spPr/>
      <dgm:t>
        <a:bodyPr/>
        <a:lstStyle/>
        <a:p>
          <a:endParaRPr lang="en-US"/>
        </a:p>
      </dgm:t>
    </dgm:pt>
    <dgm:pt modelId="{87BEDD03-D838-43E3-BE14-CB76588BE016}" type="sibTrans" cxnId="{C9AF9304-A085-42E2-9079-1ED930BD5CE5}">
      <dgm:prSet/>
      <dgm:spPr/>
      <dgm:t>
        <a:bodyPr/>
        <a:lstStyle/>
        <a:p>
          <a:endParaRPr lang="en-US"/>
        </a:p>
      </dgm:t>
    </dgm:pt>
    <dgm:pt modelId="{6217D366-BE8F-48D1-958D-22D9938A35C6}">
      <dgm:prSet/>
      <dgm:spPr/>
      <dgm:t>
        <a:bodyPr/>
        <a:lstStyle/>
        <a:p>
          <a:r>
            <a:rPr lang="en-US" b="1" dirty="0"/>
            <a:t>10-12 weeks </a:t>
          </a:r>
          <a:r>
            <a:rPr lang="en-US" dirty="0"/>
            <a:t>after discharge: 4 clinics</a:t>
          </a:r>
        </a:p>
      </dgm:t>
    </dgm:pt>
    <dgm:pt modelId="{8059FD4D-4F39-4B65-9597-15F97251E971}" type="parTrans" cxnId="{C542AF7C-8ED9-4839-A485-29A95834AB51}">
      <dgm:prSet/>
      <dgm:spPr/>
      <dgm:t>
        <a:bodyPr/>
        <a:lstStyle/>
        <a:p>
          <a:endParaRPr lang="en-US"/>
        </a:p>
      </dgm:t>
    </dgm:pt>
    <dgm:pt modelId="{92BBC443-F09C-4ACF-8EFE-7AADCD3AF070}" type="sibTrans" cxnId="{C542AF7C-8ED9-4839-A485-29A95834AB51}">
      <dgm:prSet/>
      <dgm:spPr/>
      <dgm:t>
        <a:bodyPr/>
        <a:lstStyle/>
        <a:p>
          <a:endParaRPr lang="en-US"/>
        </a:p>
      </dgm:t>
    </dgm:pt>
    <dgm:pt modelId="{84BBB3FF-D43D-4FD3-B259-86CBEF484BD7}">
      <dgm:prSet/>
      <dgm:spPr/>
      <dgm:t>
        <a:bodyPr/>
        <a:lstStyle/>
        <a:p>
          <a:r>
            <a:rPr lang="en-US"/>
            <a:t>Last routine visit varied from:</a:t>
          </a:r>
        </a:p>
      </dgm:t>
    </dgm:pt>
    <dgm:pt modelId="{B2CA98B2-F4FF-4063-A9FD-781289B9F638}" type="parTrans" cxnId="{6F695AF7-F539-497A-BFAB-D0EF6897A1E5}">
      <dgm:prSet/>
      <dgm:spPr/>
      <dgm:t>
        <a:bodyPr/>
        <a:lstStyle/>
        <a:p>
          <a:endParaRPr lang="en-US"/>
        </a:p>
      </dgm:t>
    </dgm:pt>
    <dgm:pt modelId="{161084AA-8578-4C70-8E16-0223AF8B08C9}" type="sibTrans" cxnId="{6F695AF7-F539-497A-BFAB-D0EF6897A1E5}">
      <dgm:prSet/>
      <dgm:spPr/>
      <dgm:t>
        <a:bodyPr/>
        <a:lstStyle/>
        <a:p>
          <a:endParaRPr lang="en-US"/>
        </a:p>
      </dgm:t>
    </dgm:pt>
    <dgm:pt modelId="{B975C4D6-9899-4473-AA36-47D2661CFCA8}">
      <dgm:prSet/>
      <dgm:spPr/>
      <dgm:t>
        <a:bodyPr/>
        <a:lstStyle/>
        <a:p>
          <a:r>
            <a:rPr lang="en-US" b="1" dirty="0"/>
            <a:t>2-3 years</a:t>
          </a:r>
          <a:r>
            <a:rPr lang="en-US" dirty="0"/>
            <a:t>’ age: 4 clinics</a:t>
          </a:r>
        </a:p>
      </dgm:t>
    </dgm:pt>
    <dgm:pt modelId="{735800ED-1E9B-482F-8DC7-971B174D37E8}" type="parTrans" cxnId="{74579879-B1DF-412E-BD8E-A3145071C97C}">
      <dgm:prSet/>
      <dgm:spPr/>
      <dgm:t>
        <a:bodyPr/>
        <a:lstStyle/>
        <a:p>
          <a:endParaRPr lang="en-US"/>
        </a:p>
      </dgm:t>
    </dgm:pt>
    <dgm:pt modelId="{97617834-109F-4AAD-92F1-FB16A4EA3826}" type="sibTrans" cxnId="{74579879-B1DF-412E-BD8E-A3145071C97C}">
      <dgm:prSet/>
      <dgm:spPr/>
      <dgm:t>
        <a:bodyPr/>
        <a:lstStyle/>
        <a:p>
          <a:endParaRPr lang="en-US"/>
        </a:p>
      </dgm:t>
    </dgm:pt>
    <dgm:pt modelId="{C4A18E76-CAE9-42BF-890E-9B0B30F46012}">
      <dgm:prSet/>
      <dgm:spPr/>
      <dgm:t>
        <a:bodyPr/>
        <a:lstStyle/>
        <a:p>
          <a:r>
            <a:rPr lang="en-US" b="1" dirty="0"/>
            <a:t>5-6 years</a:t>
          </a:r>
          <a:r>
            <a:rPr lang="en-US" dirty="0"/>
            <a:t>’ age: 5 clinics</a:t>
          </a:r>
        </a:p>
      </dgm:t>
    </dgm:pt>
    <dgm:pt modelId="{512E3CEE-380B-4455-8C22-487B043A7A85}" type="parTrans" cxnId="{7162DB06-B8C7-4EE4-BE94-201F2B36D28B}">
      <dgm:prSet/>
      <dgm:spPr/>
      <dgm:t>
        <a:bodyPr/>
        <a:lstStyle/>
        <a:p>
          <a:endParaRPr lang="en-US"/>
        </a:p>
      </dgm:t>
    </dgm:pt>
    <dgm:pt modelId="{1B86C965-549C-4821-A408-8EF75AF24018}" type="sibTrans" cxnId="{7162DB06-B8C7-4EE4-BE94-201F2B36D28B}">
      <dgm:prSet/>
      <dgm:spPr/>
      <dgm:t>
        <a:bodyPr/>
        <a:lstStyle/>
        <a:p>
          <a:endParaRPr lang="en-US"/>
        </a:p>
      </dgm:t>
    </dgm:pt>
    <dgm:pt modelId="{89E150BE-EE05-CD40-B184-5AEB91A45085}" type="pres">
      <dgm:prSet presAssocID="{E97F6823-2925-4771-861F-B3BA8D6E6938}" presName="linear" presStyleCnt="0">
        <dgm:presLayoutVars>
          <dgm:dir/>
          <dgm:animLvl val="lvl"/>
          <dgm:resizeHandles val="exact"/>
        </dgm:presLayoutVars>
      </dgm:prSet>
      <dgm:spPr/>
    </dgm:pt>
    <dgm:pt modelId="{88D4D871-79AE-604A-819F-729277AF2975}" type="pres">
      <dgm:prSet presAssocID="{D4D4D350-4624-44E1-9593-8D2A750FBCC2}" presName="parentLin" presStyleCnt="0"/>
      <dgm:spPr/>
    </dgm:pt>
    <dgm:pt modelId="{DA99ACE7-86E1-2D4E-90DD-31D1E0EBE848}" type="pres">
      <dgm:prSet presAssocID="{D4D4D350-4624-44E1-9593-8D2A750FBCC2}" presName="parentLeftMargin" presStyleLbl="node1" presStyleIdx="0" presStyleCnt="2"/>
      <dgm:spPr/>
    </dgm:pt>
    <dgm:pt modelId="{2867C0FD-21A7-9D46-9329-510110851B55}" type="pres">
      <dgm:prSet presAssocID="{D4D4D350-4624-44E1-9593-8D2A750FBCC2}" presName="parentText" presStyleLbl="node1" presStyleIdx="0" presStyleCnt="2">
        <dgm:presLayoutVars>
          <dgm:chMax val="0"/>
          <dgm:bulletEnabled val="1"/>
        </dgm:presLayoutVars>
      </dgm:prSet>
      <dgm:spPr/>
    </dgm:pt>
    <dgm:pt modelId="{02E83430-9DB5-2E44-9F7D-EDB1F1C2FB55}" type="pres">
      <dgm:prSet presAssocID="{D4D4D350-4624-44E1-9593-8D2A750FBCC2}" presName="negativeSpace" presStyleCnt="0"/>
      <dgm:spPr/>
    </dgm:pt>
    <dgm:pt modelId="{682C12FF-B4EC-BE43-8FB3-B4B1427C7DA9}" type="pres">
      <dgm:prSet presAssocID="{D4D4D350-4624-44E1-9593-8D2A750FBCC2}" presName="childText" presStyleLbl="conFgAcc1" presStyleIdx="0" presStyleCnt="2">
        <dgm:presLayoutVars>
          <dgm:bulletEnabled val="1"/>
        </dgm:presLayoutVars>
      </dgm:prSet>
      <dgm:spPr/>
    </dgm:pt>
    <dgm:pt modelId="{47E74803-497E-3545-AE4B-7A0E5D22ADB9}" type="pres">
      <dgm:prSet presAssocID="{35DA9BAB-7AA1-4C5D-B194-66C54895A8D5}" presName="spaceBetweenRectangles" presStyleCnt="0"/>
      <dgm:spPr/>
    </dgm:pt>
    <dgm:pt modelId="{1534848E-ED4D-C448-9BB3-F78344627C45}" type="pres">
      <dgm:prSet presAssocID="{84BBB3FF-D43D-4FD3-B259-86CBEF484BD7}" presName="parentLin" presStyleCnt="0"/>
      <dgm:spPr/>
    </dgm:pt>
    <dgm:pt modelId="{44249DE9-F78D-AF46-8CD6-C4FF55022E20}" type="pres">
      <dgm:prSet presAssocID="{84BBB3FF-D43D-4FD3-B259-86CBEF484BD7}" presName="parentLeftMargin" presStyleLbl="node1" presStyleIdx="0" presStyleCnt="2"/>
      <dgm:spPr/>
    </dgm:pt>
    <dgm:pt modelId="{22C5E15A-4129-3549-ACE6-4584EAE7E576}" type="pres">
      <dgm:prSet presAssocID="{84BBB3FF-D43D-4FD3-B259-86CBEF484BD7}" presName="parentText" presStyleLbl="node1" presStyleIdx="1" presStyleCnt="2">
        <dgm:presLayoutVars>
          <dgm:chMax val="0"/>
          <dgm:bulletEnabled val="1"/>
        </dgm:presLayoutVars>
      </dgm:prSet>
      <dgm:spPr/>
    </dgm:pt>
    <dgm:pt modelId="{5CC8423B-D409-374E-81D7-555A3519E0AE}" type="pres">
      <dgm:prSet presAssocID="{84BBB3FF-D43D-4FD3-B259-86CBEF484BD7}" presName="negativeSpace" presStyleCnt="0"/>
      <dgm:spPr/>
    </dgm:pt>
    <dgm:pt modelId="{8F1FEE5D-69DB-B144-A143-79AAC1FFC7B6}" type="pres">
      <dgm:prSet presAssocID="{84BBB3FF-D43D-4FD3-B259-86CBEF484BD7}" presName="childText" presStyleLbl="conFgAcc1" presStyleIdx="1" presStyleCnt="2">
        <dgm:presLayoutVars>
          <dgm:bulletEnabled val="1"/>
        </dgm:presLayoutVars>
      </dgm:prSet>
      <dgm:spPr/>
    </dgm:pt>
  </dgm:ptLst>
  <dgm:cxnLst>
    <dgm:cxn modelId="{C9AF9304-A085-42E2-9079-1ED930BD5CE5}" srcId="{D4D4D350-4624-44E1-9593-8D2A750FBCC2}" destId="{F58D7A11-7743-40D3-A224-35589A1E2A1F}" srcOrd="1" destOrd="0" parTransId="{EAEF33AF-FF76-4C8F-8959-99E91D1BF808}" sibTransId="{87BEDD03-D838-43E3-BE14-CB76588BE016}"/>
    <dgm:cxn modelId="{7162DB06-B8C7-4EE4-BE94-201F2B36D28B}" srcId="{84BBB3FF-D43D-4FD3-B259-86CBEF484BD7}" destId="{C4A18E76-CAE9-42BF-890E-9B0B30F46012}" srcOrd="1" destOrd="0" parTransId="{512E3CEE-380B-4455-8C22-487B043A7A85}" sibTransId="{1B86C965-549C-4821-A408-8EF75AF24018}"/>
    <dgm:cxn modelId="{35F3BB1A-5308-D44B-97FA-7D47C233C9FE}" type="presOf" srcId="{E97F6823-2925-4771-861F-B3BA8D6E6938}" destId="{89E150BE-EE05-CD40-B184-5AEB91A45085}" srcOrd="0" destOrd="0" presId="urn:microsoft.com/office/officeart/2005/8/layout/list1"/>
    <dgm:cxn modelId="{3EB55A40-B93C-460C-A7E0-ACD3E4441B8E}" srcId="{E97F6823-2925-4771-861F-B3BA8D6E6938}" destId="{D4D4D350-4624-44E1-9593-8D2A750FBCC2}" srcOrd="0" destOrd="0" parTransId="{B5A53DAE-CA08-481F-AAE1-9796908AE060}" sibTransId="{35DA9BAB-7AA1-4C5D-B194-66C54895A8D5}"/>
    <dgm:cxn modelId="{DCA10142-A034-484B-A544-B57BCCA763D3}" srcId="{D4D4D350-4624-44E1-9593-8D2A750FBCC2}" destId="{1C197DEF-B89D-4FEF-A0B9-8A5CF3661654}" srcOrd="0" destOrd="0" parTransId="{9E198D77-00C8-4F1B-B9AE-979232665B78}" sibTransId="{3A8D2E4B-2980-4A64-8E02-C52F8A6008D5}"/>
    <dgm:cxn modelId="{438CB143-04EB-E448-93B9-E6F57E43886A}" type="presOf" srcId="{B975C4D6-9899-4473-AA36-47D2661CFCA8}" destId="{8F1FEE5D-69DB-B144-A143-79AAC1FFC7B6}" srcOrd="0" destOrd="0" presId="urn:microsoft.com/office/officeart/2005/8/layout/list1"/>
    <dgm:cxn modelId="{A9589D65-FD08-F14B-9DFC-9114A26DDA54}" type="presOf" srcId="{D4D4D350-4624-44E1-9593-8D2A750FBCC2}" destId="{2867C0FD-21A7-9D46-9329-510110851B55}" srcOrd="1" destOrd="0" presId="urn:microsoft.com/office/officeart/2005/8/layout/list1"/>
    <dgm:cxn modelId="{1EB90652-50E3-8347-8754-55290F2C0605}" type="presOf" srcId="{C4A18E76-CAE9-42BF-890E-9B0B30F46012}" destId="{8F1FEE5D-69DB-B144-A143-79AAC1FFC7B6}" srcOrd="0" destOrd="1" presId="urn:microsoft.com/office/officeart/2005/8/layout/list1"/>
    <dgm:cxn modelId="{74579879-B1DF-412E-BD8E-A3145071C97C}" srcId="{84BBB3FF-D43D-4FD3-B259-86CBEF484BD7}" destId="{B975C4D6-9899-4473-AA36-47D2661CFCA8}" srcOrd="0" destOrd="0" parTransId="{735800ED-1E9B-482F-8DC7-971B174D37E8}" sibTransId="{97617834-109F-4AAD-92F1-FB16A4EA3826}"/>
    <dgm:cxn modelId="{C542AF7C-8ED9-4839-A485-29A95834AB51}" srcId="{D4D4D350-4624-44E1-9593-8D2A750FBCC2}" destId="{6217D366-BE8F-48D1-958D-22D9938A35C6}" srcOrd="2" destOrd="0" parTransId="{8059FD4D-4F39-4B65-9597-15F97251E971}" sibTransId="{92BBC443-F09C-4ACF-8EFE-7AADCD3AF070}"/>
    <dgm:cxn modelId="{8C80DD7D-5706-F44B-9E47-56E7ECA5688D}" type="presOf" srcId="{84BBB3FF-D43D-4FD3-B259-86CBEF484BD7}" destId="{22C5E15A-4129-3549-ACE6-4584EAE7E576}" srcOrd="1" destOrd="0" presId="urn:microsoft.com/office/officeart/2005/8/layout/list1"/>
    <dgm:cxn modelId="{4416B2B5-9126-394B-9313-914327D76F9C}" type="presOf" srcId="{F58D7A11-7743-40D3-A224-35589A1E2A1F}" destId="{682C12FF-B4EC-BE43-8FB3-B4B1427C7DA9}" srcOrd="0" destOrd="1" presId="urn:microsoft.com/office/officeart/2005/8/layout/list1"/>
    <dgm:cxn modelId="{D33BA0BE-5520-1B4B-A4D1-ED9329C5A91D}" type="presOf" srcId="{1C197DEF-B89D-4FEF-A0B9-8A5CF3661654}" destId="{682C12FF-B4EC-BE43-8FB3-B4B1427C7DA9}" srcOrd="0" destOrd="0" presId="urn:microsoft.com/office/officeart/2005/8/layout/list1"/>
    <dgm:cxn modelId="{040153DD-CB9A-7F4F-B8BD-D469B6A10124}" type="presOf" srcId="{84BBB3FF-D43D-4FD3-B259-86CBEF484BD7}" destId="{44249DE9-F78D-AF46-8CD6-C4FF55022E20}" srcOrd="0" destOrd="0" presId="urn:microsoft.com/office/officeart/2005/8/layout/list1"/>
    <dgm:cxn modelId="{76B5F2EA-C2BD-9648-AD3B-42184369CECB}" type="presOf" srcId="{6217D366-BE8F-48D1-958D-22D9938A35C6}" destId="{682C12FF-B4EC-BE43-8FB3-B4B1427C7DA9}" srcOrd="0" destOrd="2" presId="urn:microsoft.com/office/officeart/2005/8/layout/list1"/>
    <dgm:cxn modelId="{7514EEF3-A048-9D4B-AE94-CD20D36D38AE}" type="presOf" srcId="{D4D4D350-4624-44E1-9593-8D2A750FBCC2}" destId="{DA99ACE7-86E1-2D4E-90DD-31D1E0EBE848}" srcOrd="0" destOrd="0" presId="urn:microsoft.com/office/officeart/2005/8/layout/list1"/>
    <dgm:cxn modelId="{6F695AF7-F539-497A-BFAB-D0EF6897A1E5}" srcId="{E97F6823-2925-4771-861F-B3BA8D6E6938}" destId="{84BBB3FF-D43D-4FD3-B259-86CBEF484BD7}" srcOrd="1" destOrd="0" parTransId="{B2CA98B2-F4FF-4063-A9FD-781289B9F638}" sibTransId="{161084AA-8578-4C70-8E16-0223AF8B08C9}"/>
    <dgm:cxn modelId="{B643A313-ED6F-7548-B573-3EA3E184BB76}" type="presParOf" srcId="{89E150BE-EE05-CD40-B184-5AEB91A45085}" destId="{88D4D871-79AE-604A-819F-729277AF2975}" srcOrd="0" destOrd="0" presId="urn:microsoft.com/office/officeart/2005/8/layout/list1"/>
    <dgm:cxn modelId="{1E9283D1-9EBF-4044-8769-681F94A70CDC}" type="presParOf" srcId="{88D4D871-79AE-604A-819F-729277AF2975}" destId="{DA99ACE7-86E1-2D4E-90DD-31D1E0EBE848}" srcOrd="0" destOrd="0" presId="urn:microsoft.com/office/officeart/2005/8/layout/list1"/>
    <dgm:cxn modelId="{E9749A11-199C-1248-8838-1975D704A7DE}" type="presParOf" srcId="{88D4D871-79AE-604A-819F-729277AF2975}" destId="{2867C0FD-21A7-9D46-9329-510110851B55}" srcOrd="1" destOrd="0" presId="urn:microsoft.com/office/officeart/2005/8/layout/list1"/>
    <dgm:cxn modelId="{3D0565FD-1C46-3143-AA8D-15CA59E7ADE0}" type="presParOf" srcId="{89E150BE-EE05-CD40-B184-5AEB91A45085}" destId="{02E83430-9DB5-2E44-9F7D-EDB1F1C2FB55}" srcOrd="1" destOrd="0" presId="urn:microsoft.com/office/officeart/2005/8/layout/list1"/>
    <dgm:cxn modelId="{B5C59282-463E-C84B-B11D-87E133FDF19C}" type="presParOf" srcId="{89E150BE-EE05-CD40-B184-5AEB91A45085}" destId="{682C12FF-B4EC-BE43-8FB3-B4B1427C7DA9}" srcOrd="2" destOrd="0" presId="urn:microsoft.com/office/officeart/2005/8/layout/list1"/>
    <dgm:cxn modelId="{AEDEE96B-5A9A-C84B-B340-04D45CE585E2}" type="presParOf" srcId="{89E150BE-EE05-CD40-B184-5AEB91A45085}" destId="{47E74803-497E-3545-AE4B-7A0E5D22ADB9}" srcOrd="3" destOrd="0" presId="urn:microsoft.com/office/officeart/2005/8/layout/list1"/>
    <dgm:cxn modelId="{586E7818-CE6A-E444-89F8-64D587A48333}" type="presParOf" srcId="{89E150BE-EE05-CD40-B184-5AEB91A45085}" destId="{1534848E-ED4D-C448-9BB3-F78344627C45}" srcOrd="4" destOrd="0" presId="urn:microsoft.com/office/officeart/2005/8/layout/list1"/>
    <dgm:cxn modelId="{79A8449B-72DE-0247-9F17-C1D997292524}" type="presParOf" srcId="{1534848E-ED4D-C448-9BB3-F78344627C45}" destId="{44249DE9-F78D-AF46-8CD6-C4FF55022E20}" srcOrd="0" destOrd="0" presId="urn:microsoft.com/office/officeart/2005/8/layout/list1"/>
    <dgm:cxn modelId="{8915B424-64DB-7841-A224-1D14F3A14696}" type="presParOf" srcId="{1534848E-ED4D-C448-9BB3-F78344627C45}" destId="{22C5E15A-4129-3549-ACE6-4584EAE7E576}" srcOrd="1" destOrd="0" presId="urn:microsoft.com/office/officeart/2005/8/layout/list1"/>
    <dgm:cxn modelId="{22FE0E04-EC83-3248-9813-CF214A64E737}" type="presParOf" srcId="{89E150BE-EE05-CD40-B184-5AEB91A45085}" destId="{5CC8423B-D409-374E-81D7-555A3519E0AE}" srcOrd="5" destOrd="0" presId="urn:microsoft.com/office/officeart/2005/8/layout/list1"/>
    <dgm:cxn modelId="{1C06EBAE-38E1-EE49-B7D7-64B36972DBC0}" type="presParOf" srcId="{89E150BE-EE05-CD40-B184-5AEB91A45085}" destId="{8F1FEE5D-69DB-B144-A143-79AAC1FFC7B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77CA1-7D2A-EE4E-B83E-7CE8B7BCE070}">
      <dsp:nvSpPr>
        <dsp:cNvPr id="0" name=""/>
        <dsp:cNvSpPr/>
      </dsp:nvSpPr>
      <dsp:spPr>
        <a:xfrm>
          <a:off x="0" y="66405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Voluntary, regional, working group of collaborators</a:t>
          </a:r>
        </a:p>
      </dsp:txBody>
      <dsp:txXfrm>
        <a:off x="26930" y="690981"/>
        <a:ext cx="10461740" cy="497795"/>
      </dsp:txXfrm>
    </dsp:sp>
    <dsp:sp modelId="{D8488D8F-5FC5-694E-9F56-DFAFDBE0AF33}">
      <dsp:nvSpPr>
        <dsp:cNvPr id="0" name=""/>
        <dsp:cNvSpPr/>
      </dsp:nvSpPr>
      <dsp:spPr>
        <a:xfrm>
          <a:off x="0" y="128194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Ensure children born premature and sick can reach their maximal potential</a:t>
          </a:r>
        </a:p>
      </dsp:txBody>
      <dsp:txXfrm>
        <a:off x="26930" y="1308876"/>
        <a:ext cx="10461740" cy="497795"/>
      </dsp:txXfrm>
    </dsp:sp>
    <dsp:sp modelId="{2EC9CC5B-5643-324E-947E-0ACA5D94EF5E}">
      <dsp:nvSpPr>
        <dsp:cNvPr id="0" name=""/>
        <dsp:cNvSpPr/>
      </dsp:nvSpPr>
      <dsp:spPr>
        <a:xfrm>
          <a:off x="0" y="189984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Follow-through care that is high quality, comprehensive, evidence-based</a:t>
          </a:r>
        </a:p>
      </dsp:txBody>
      <dsp:txXfrm>
        <a:off x="26930" y="1926771"/>
        <a:ext cx="10461740" cy="497795"/>
      </dsp:txXfrm>
    </dsp:sp>
    <dsp:sp modelId="{FD3DFF90-5C29-B548-845C-8F688BB3B74A}">
      <dsp:nvSpPr>
        <dsp:cNvPr id="0" name=""/>
        <dsp:cNvSpPr/>
      </dsp:nvSpPr>
      <dsp:spPr>
        <a:xfrm>
          <a:off x="0" y="251773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Develop and foster standardized guidelines to lead follow-through care</a:t>
          </a:r>
        </a:p>
      </dsp:txBody>
      <dsp:txXfrm>
        <a:off x="26930" y="2544666"/>
        <a:ext cx="10461740" cy="497795"/>
      </dsp:txXfrm>
    </dsp:sp>
    <dsp:sp modelId="{97E17271-0390-994F-9A08-49A78390564E}">
      <dsp:nvSpPr>
        <dsp:cNvPr id="0" name=""/>
        <dsp:cNvSpPr/>
      </dsp:nvSpPr>
      <dsp:spPr>
        <a:xfrm>
          <a:off x="0" y="313563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Inform policies to benefit families traumatized by children born premature and sick.</a:t>
          </a:r>
        </a:p>
      </dsp:txBody>
      <dsp:txXfrm>
        <a:off x="26930" y="3162561"/>
        <a:ext cx="10461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0BCF0-3B93-C946-8706-0072F12E5FCA}">
      <dsp:nvSpPr>
        <dsp:cNvPr id="0" name=""/>
        <dsp:cNvSpPr/>
      </dsp:nvSpPr>
      <dsp:spPr>
        <a:xfrm>
          <a:off x="164819" y="1915119"/>
          <a:ext cx="841042" cy="522305"/>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20 Feb. 2015</a:t>
          </a:r>
        </a:p>
      </dsp:txBody>
      <dsp:txXfrm>
        <a:off x="164819" y="1915119"/>
        <a:ext cx="736581" cy="522305"/>
      </dsp:txXfrm>
    </dsp:sp>
    <dsp:sp modelId="{CBF38FAB-17D7-944C-A75F-4E2345301C91}">
      <dsp:nvSpPr>
        <dsp:cNvPr id="0" name=""/>
        <dsp:cNvSpPr/>
      </dsp:nvSpPr>
      <dsp:spPr>
        <a:xfrm>
          <a:off x="1283" y="0"/>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San Antonio</a:t>
          </a:r>
        </a:p>
      </dsp:txBody>
      <dsp:txXfrm>
        <a:off x="1283" y="0"/>
        <a:ext cx="1168114" cy="1392814"/>
      </dsp:txXfrm>
    </dsp:sp>
    <dsp:sp modelId="{EBE8BACC-B985-4E42-8C95-588A3E46188B}">
      <dsp:nvSpPr>
        <dsp:cNvPr id="0" name=""/>
        <dsp:cNvSpPr/>
      </dsp:nvSpPr>
      <dsp:spPr>
        <a:xfrm>
          <a:off x="1005862" y="2176272"/>
          <a:ext cx="327072" cy="0"/>
        </a:xfrm>
        <a:custGeom>
          <a:avLst/>
          <a:gdLst/>
          <a:ahLst/>
          <a:cxnLst/>
          <a:rect l="0" t="0" r="0" b="0"/>
          <a:pathLst>
            <a:path>
              <a:moveTo>
                <a:pt x="0" y="0"/>
              </a:moveTo>
              <a:lnTo>
                <a:pt x="32707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6463B4-243C-3047-988C-628DB6806818}">
      <dsp:nvSpPr>
        <dsp:cNvPr id="0" name=""/>
        <dsp:cNvSpPr/>
      </dsp:nvSpPr>
      <dsp:spPr>
        <a:xfrm>
          <a:off x="585341" y="1479864"/>
          <a:ext cx="0" cy="4352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8DC76D2-0737-A845-950A-929367B86F82}">
      <dsp:nvSpPr>
        <dsp:cNvPr id="0" name=""/>
        <dsp:cNvSpPr/>
      </dsp:nvSpPr>
      <dsp:spPr>
        <a:xfrm>
          <a:off x="541815" y="1392814"/>
          <a:ext cx="87050" cy="870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281AB-724F-6A4A-A32F-728122DC400B}">
      <dsp:nvSpPr>
        <dsp:cNvPr id="0" name=""/>
        <dsp:cNvSpPr/>
      </dsp:nvSpPr>
      <dsp:spPr>
        <a:xfrm>
          <a:off x="1332934" y="1915119"/>
          <a:ext cx="841042" cy="522305"/>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 Feb. 2016</a:t>
          </a:r>
        </a:p>
      </dsp:txBody>
      <dsp:txXfrm>
        <a:off x="1472662" y="2001893"/>
        <a:ext cx="561587" cy="348757"/>
      </dsp:txXfrm>
    </dsp:sp>
    <dsp:sp modelId="{85DAA9E8-FDCB-9C47-9DBC-4C920D546358}">
      <dsp:nvSpPr>
        <dsp:cNvPr id="0" name=""/>
        <dsp:cNvSpPr/>
      </dsp:nvSpPr>
      <dsp:spPr>
        <a:xfrm>
          <a:off x="1169398" y="2959729"/>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Fort Worth</a:t>
          </a:r>
        </a:p>
      </dsp:txBody>
      <dsp:txXfrm>
        <a:off x="1169398" y="2959729"/>
        <a:ext cx="1168114" cy="1392814"/>
      </dsp:txXfrm>
    </dsp:sp>
    <dsp:sp modelId="{1BB5C1C3-0C8F-BF46-BA1C-B3B11E0216F5}">
      <dsp:nvSpPr>
        <dsp:cNvPr id="0" name=""/>
        <dsp:cNvSpPr/>
      </dsp:nvSpPr>
      <dsp:spPr>
        <a:xfrm>
          <a:off x="2173977" y="2176272"/>
          <a:ext cx="327072" cy="0"/>
        </a:xfrm>
        <a:custGeom>
          <a:avLst/>
          <a:gdLst/>
          <a:ahLst/>
          <a:cxnLst/>
          <a:rect l="0" t="0" r="0" b="0"/>
          <a:pathLst>
            <a:path>
              <a:moveTo>
                <a:pt x="0" y="0"/>
              </a:moveTo>
              <a:lnTo>
                <a:pt x="32707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5912FC-43E2-D347-A6CD-9F2B6A64667C}">
      <dsp:nvSpPr>
        <dsp:cNvPr id="0" name=""/>
        <dsp:cNvSpPr/>
      </dsp:nvSpPr>
      <dsp:spPr>
        <a:xfrm>
          <a:off x="1753455" y="2437424"/>
          <a:ext cx="0" cy="435254"/>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E539EB-CEF2-2744-B916-2BF48B9E81BA}">
      <dsp:nvSpPr>
        <dsp:cNvPr id="0" name=""/>
        <dsp:cNvSpPr/>
      </dsp:nvSpPr>
      <dsp:spPr>
        <a:xfrm>
          <a:off x="1709930" y="2872679"/>
          <a:ext cx="87050" cy="870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9908B-4247-704C-806B-C5C380E1CE1F}">
      <dsp:nvSpPr>
        <dsp:cNvPr id="0" name=""/>
        <dsp:cNvSpPr/>
      </dsp:nvSpPr>
      <dsp:spPr>
        <a:xfrm>
          <a:off x="2501049" y="1915119"/>
          <a:ext cx="841042" cy="522305"/>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10 Feb. 2017</a:t>
          </a:r>
        </a:p>
      </dsp:txBody>
      <dsp:txXfrm>
        <a:off x="2640777" y="2001893"/>
        <a:ext cx="561587" cy="348757"/>
      </dsp:txXfrm>
    </dsp:sp>
    <dsp:sp modelId="{9C537FEC-647B-DB49-8360-DAEFC438F65A}">
      <dsp:nvSpPr>
        <dsp:cNvPr id="0" name=""/>
        <dsp:cNvSpPr/>
      </dsp:nvSpPr>
      <dsp:spPr>
        <a:xfrm>
          <a:off x="2337513" y="0"/>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Houston</a:t>
          </a:r>
        </a:p>
      </dsp:txBody>
      <dsp:txXfrm>
        <a:off x="2337513" y="0"/>
        <a:ext cx="1168114" cy="1392814"/>
      </dsp:txXfrm>
    </dsp:sp>
    <dsp:sp modelId="{F4C7B232-95D8-5E46-8165-4BBD4A94460E}">
      <dsp:nvSpPr>
        <dsp:cNvPr id="0" name=""/>
        <dsp:cNvSpPr/>
      </dsp:nvSpPr>
      <dsp:spPr>
        <a:xfrm>
          <a:off x="3342091" y="2176272"/>
          <a:ext cx="327072" cy="0"/>
        </a:xfrm>
        <a:custGeom>
          <a:avLst/>
          <a:gdLst/>
          <a:ahLst/>
          <a:cxnLst/>
          <a:rect l="0" t="0" r="0" b="0"/>
          <a:pathLst>
            <a:path>
              <a:moveTo>
                <a:pt x="0" y="0"/>
              </a:moveTo>
              <a:lnTo>
                <a:pt x="327072"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800605-5FFB-1B43-92EE-4B5963976554}">
      <dsp:nvSpPr>
        <dsp:cNvPr id="0" name=""/>
        <dsp:cNvSpPr/>
      </dsp:nvSpPr>
      <dsp:spPr>
        <a:xfrm>
          <a:off x="2921570" y="1479864"/>
          <a:ext cx="0" cy="435254"/>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171346-008E-0D4D-97BD-38F298F5E9CA}">
      <dsp:nvSpPr>
        <dsp:cNvPr id="0" name=""/>
        <dsp:cNvSpPr/>
      </dsp:nvSpPr>
      <dsp:spPr>
        <a:xfrm>
          <a:off x="2878045" y="1392814"/>
          <a:ext cx="87050" cy="870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3BB6BF-9CD9-B845-BB60-08724D6739DF}">
      <dsp:nvSpPr>
        <dsp:cNvPr id="0" name=""/>
        <dsp:cNvSpPr/>
      </dsp:nvSpPr>
      <dsp:spPr>
        <a:xfrm>
          <a:off x="3669163" y="1915119"/>
          <a:ext cx="841042" cy="522305"/>
        </a:xfrm>
        <a:prstGeom prst="hexagon">
          <a:avLst>
            <a:gd name="adj" fmla="val 40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9 Feb. 2018</a:t>
          </a:r>
        </a:p>
      </dsp:txBody>
      <dsp:txXfrm>
        <a:off x="3808891" y="2001893"/>
        <a:ext cx="561587" cy="348757"/>
      </dsp:txXfrm>
    </dsp:sp>
    <dsp:sp modelId="{79F2F5FE-119F-184C-81D6-91261DAB5DC7}">
      <dsp:nvSpPr>
        <dsp:cNvPr id="0" name=""/>
        <dsp:cNvSpPr/>
      </dsp:nvSpPr>
      <dsp:spPr>
        <a:xfrm>
          <a:off x="3505627" y="2959729"/>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Temple</a:t>
          </a:r>
        </a:p>
      </dsp:txBody>
      <dsp:txXfrm>
        <a:off x="3505627" y="2959729"/>
        <a:ext cx="1168114" cy="1392814"/>
      </dsp:txXfrm>
    </dsp:sp>
    <dsp:sp modelId="{C718F91F-8CA6-8445-A050-21BDDF8D66A5}">
      <dsp:nvSpPr>
        <dsp:cNvPr id="0" name=""/>
        <dsp:cNvSpPr/>
      </dsp:nvSpPr>
      <dsp:spPr>
        <a:xfrm>
          <a:off x="4510206" y="2176272"/>
          <a:ext cx="327072" cy="0"/>
        </a:xfrm>
        <a:custGeom>
          <a:avLst/>
          <a:gdLst/>
          <a:ahLst/>
          <a:cxnLst/>
          <a:rect l="0" t="0" r="0" b="0"/>
          <a:pathLst>
            <a:path>
              <a:moveTo>
                <a:pt x="0" y="0"/>
              </a:moveTo>
              <a:lnTo>
                <a:pt x="32707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4108F0-E462-1048-89AA-A4B209E7BE5A}">
      <dsp:nvSpPr>
        <dsp:cNvPr id="0" name=""/>
        <dsp:cNvSpPr/>
      </dsp:nvSpPr>
      <dsp:spPr>
        <a:xfrm>
          <a:off x="4089685" y="2437424"/>
          <a:ext cx="0" cy="4352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DC2E3C2-7FCC-FC40-A57D-6649D9E1B29E}">
      <dsp:nvSpPr>
        <dsp:cNvPr id="0" name=""/>
        <dsp:cNvSpPr/>
      </dsp:nvSpPr>
      <dsp:spPr>
        <a:xfrm>
          <a:off x="4046159" y="2872679"/>
          <a:ext cx="87050" cy="870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19860-94FE-A348-8C42-2E601C548D05}">
      <dsp:nvSpPr>
        <dsp:cNvPr id="0" name=""/>
        <dsp:cNvSpPr/>
      </dsp:nvSpPr>
      <dsp:spPr>
        <a:xfrm>
          <a:off x="4837278" y="1915119"/>
          <a:ext cx="841042" cy="522305"/>
        </a:xfrm>
        <a:prstGeom prst="hexagon">
          <a:avLst>
            <a:gd name="adj" fmla="val 40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8 Feb. 2019</a:t>
          </a:r>
        </a:p>
      </dsp:txBody>
      <dsp:txXfrm>
        <a:off x="4977006" y="2001893"/>
        <a:ext cx="561587" cy="348757"/>
      </dsp:txXfrm>
    </dsp:sp>
    <dsp:sp modelId="{3F41788A-87AD-BC4F-A020-B3A6F88B2609}">
      <dsp:nvSpPr>
        <dsp:cNvPr id="0" name=""/>
        <dsp:cNvSpPr/>
      </dsp:nvSpPr>
      <dsp:spPr>
        <a:xfrm>
          <a:off x="4673742" y="0"/>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San Antonio</a:t>
          </a:r>
        </a:p>
      </dsp:txBody>
      <dsp:txXfrm>
        <a:off x="4673742" y="0"/>
        <a:ext cx="1168114" cy="1392814"/>
      </dsp:txXfrm>
    </dsp:sp>
    <dsp:sp modelId="{73831521-4DFF-D644-A77B-31A8A03E691F}">
      <dsp:nvSpPr>
        <dsp:cNvPr id="0" name=""/>
        <dsp:cNvSpPr/>
      </dsp:nvSpPr>
      <dsp:spPr>
        <a:xfrm>
          <a:off x="5678321" y="2176272"/>
          <a:ext cx="327072" cy="0"/>
        </a:xfrm>
        <a:custGeom>
          <a:avLst/>
          <a:gdLst/>
          <a:ahLst/>
          <a:cxnLst/>
          <a:rect l="0" t="0" r="0" b="0"/>
          <a:pathLst>
            <a:path>
              <a:moveTo>
                <a:pt x="0" y="0"/>
              </a:moveTo>
              <a:lnTo>
                <a:pt x="32707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D7CDDF-282F-4A42-AD57-5B3B24D60D70}">
      <dsp:nvSpPr>
        <dsp:cNvPr id="0" name=""/>
        <dsp:cNvSpPr/>
      </dsp:nvSpPr>
      <dsp:spPr>
        <a:xfrm>
          <a:off x="5257799" y="1479864"/>
          <a:ext cx="0" cy="435254"/>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1D0FD20-0FAD-2341-BDB5-D3A68F18FDA5}">
      <dsp:nvSpPr>
        <dsp:cNvPr id="0" name=""/>
        <dsp:cNvSpPr/>
      </dsp:nvSpPr>
      <dsp:spPr>
        <a:xfrm>
          <a:off x="5214274" y="1392814"/>
          <a:ext cx="87050" cy="870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69A06-4881-C04A-84A8-EA74160B75BF}">
      <dsp:nvSpPr>
        <dsp:cNvPr id="0" name=""/>
        <dsp:cNvSpPr/>
      </dsp:nvSpPr>
      <dsp:spPr>
        <a:xfrm>
          <a:off x="6005393" y="1915119"/>
          <a:ext cx="841042" cy="522305"/>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26 Feb. 2019</a:t>
          </a:r>
        </a:p>
      </dsp:txBody>
      <dsp:txXfrm>
        <a:off x="6145121" y="2001893"/>
        <a:ext cx="561587" cy="348757"/>
      </dsp:txXfrm>
    </dsp:sp>
    <dsp:sp modelId="{3B759EDB-84AD-534B-B5AB-2C3D9E8082C2}">
      <dsp:nvSpPr>
        <dsp:cNvPr id="0" name=""/>
        <dsp:cNvSpPr/>
      </dsp:nvSpPr>
      <dsp:spPr>
        <a:xfrm>
          <a:off x="5841857" y="2959729"/>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Austin, TCHMB pre-conference</a:t>
          </a:r>
        </a:p>
      </dsp:txBody>
      <dsp:txXfrm>
        <a:off x="5841857" y="2959729"/>
        <a:ext cx="1168114" cy="1392814"/>
      </dsp:txXfrm>
    </dsp:sp>
    <dsp:sp modelId="{6BEBEE06-11DE-A34D-BAB9-2ADD25C7F9F3}">
      <dsp:nvSpPr>
        <dsp:cNvPr id="0" name=""/>
        <dsp:cNvSpPr/>
      </dsp:nvSpPr>
      <dsp:spPr>
        <a:xfrm>
          <a:off x="6846436" y="2176272"/>
          <a:ext cx="327072" cy="0"/>
        </a:xfrm>
        <a:custGeom>
          <a:avLst/>
          <a:gdLst/>
          <a:ahLst/>
          <a:cxnLst/>
          <a:rect l="0" t="0" r="0" b="0"/>
          <a:pathLst>
            <a:path>
              <a:moveTo>
                <a:pt x="0" y="0"/>
              </a:moveTo>
              <a:lnTo>
                <a:pt x="32707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51B90-A2E7-4743-AB31-2A4BE8EAE2DC}">
      <dsp:nvSpPr>
        <dsp:cNvPr id="0" name=""/>
        <dsp:cNvSpPr/>
      </dsp:nvSpPr>
      <dsp:spPr>
        <a:xfrm>
          <a:off x="6425914" y="2437424"/>
          <a:ext cx="0" cy="43525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8684F63-2E90-184F-8C3E-E6CC383B8E5C}">
      <dsp:nvSpPr>
        <dsp:cNvPr id="0" name=""/>
        <dsp:cNvSpPr/>
      </dsp:nvSpPr>
      <dsp:spPr>
        <a:xfrm>
          <a:off x="6382389" y="2872679"/>
          <a:ext cx="87050" cy="870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454B7-401F-364A-BDBD-4848991EC8F5}">
      <dsp:nvSpPr>
        <dsp:cNvPr id="0" name=""/>
        <dsp:cNvSpPr/>
      </dsp:nvSpPr>
      <dsp:spPr>
        <a:xfrm>
          <a:off x="7173508" y="1915119"/>
          <a:ext cx="841042" cy="522305"/>
        </a:xfrm>
        <a:prstGeom prst="hexagon">
          <a:avLst>
            <a:gd name="adj" fmla="val 40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26 Feb. 2020</a:t>
          </a:r>
        </a:p>
      </dsp:txBody>
      <dsp:txXfrm>
        <a:off x="7313236" y="2001893"/>
        <a:ext cx="561587" cy="348757"/>
      </dsp:txXfrm>
    </dsp:sp>
    <dsp:sp modelId="{E9A539CB-9BB1-DB4F-82E5-B63ADC232687}">
      <dsp:nvSpPr>
        <dsp:cNvPr id="0" name=""/>
        <dsp:cNvSpPr/>
      </dsp:nvSpPr>
      <dsp:spPr>
        <a:xfrm>
          <a:off x="7009972" y="0"/>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Austin, TCHMB</a:t>
          </a:r>
        </a:p>
      </dsp:txBody>
      <dsp:txXfrm>
        <a:off x="7009972" y="0"/>
        <a:ext cx="1168114" cy="1392814"/>
      </dsp:txXfrm>
    </dsp:sp>
    <dsp:sp modelId="{4CB51461-ACE4-754B-8422-578E7FC898AD}">
      <dsp:nvSpPr>
        <dsp:cNvPr id="0" name=""/>
        <dsp:cNvSpPr/>
      </dsp:nvSpPr>
      <dsp:spPr>
        <a:xfrm>
          <a:off x="8014550" y="2176272"/>
          <a:ext cx="327072" cy="0"/>
        </a:xfrm>
        <a:custGeom>
          <a:avLst/>
          <a:gdLst/>
          <a:ahLst/>
          <a:cxnLst/>
          <a:rect l="0" t="0" r="0" b="0"/>
          <a:pathLst>
            <a:path>
              <a:moveTo>
                <a:pt x="0" y="0"/>
              </a:moveTo>
              <a:lnTo>
                <a:pt x="32707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B49DF-6B02-BB49-87CE-C5886DCC0D31}">
      <dsp:nvSpPr>
        <dsp:cNvPr id="0" name=""/>
        <dsp:cNvSpPr/>
      </dsp:nvSpPr>
      <dsp:spPr>
        <a:xfrm>
          <a:off x="7594029" y="1479864"/>
          <a:ext cx="0" cy="435254"/>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A039A6-4FA2-D04E-8050-8588567BFA3A}">
      <dsp:nvSpPr>
        <dsp:cNvPr id="0" name=""/>
        <dsp:cNvSpPr/>
      </dsp:nvSpPr>
      <dsp:spPr>
        <a:xfrm>
          <a:off x="7550504" y="1392814"/>
          <a:ext cx="87050" cy="870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C1228-B4DC-0F45-AB9A-75AC5F0FB26E}">
      <dsp:nvSpPr>
        <dsp:cNvPr id="0" name=""/>
        <dsp:cNvSpPr/>
      </dsp:nvSpPr>
      <dsp:spPr>
        <a:xfrm>
          <a:off x="8341622" y="1915119"/>
          <a:ext cx="841042" cy="522305"/>
        </a:xfrm>
        <a:prstGeom prst="hexagon">
          <a:avLst>
            <a:gd name="adj" fmla="val 40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11 Feb. 2021</a:t>
          </a:r>
        </a:p>
      </dsp:txBody>
      <dsp:txXfrm>
        <a:off x="8481350" y="2001893"/>
        <a:ext cx="561587" cy="348757"/>
      </dsp:txXfrm>
    </dsp:sp>
    <dsp:sp modelId="{AB77DC54-EF00-A449-9196-C4ADBBB6562E}">
      <dsp:nvSpPr>
        <dsp:cNvPr id="0" name=""/>
        <dsp:cNvSpPr/>
      </dsp:nvSpPr>
      <dsp:spPr>
        <a:xfrm>
          <a:off x="8178086" y="2959729"/>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virtual, TCHMB</a:t>
          </a:r>
        </a:p>
      </dsp:txBody>
      <dsp:txXfrm>
        <a:off x="8178086" y="2959729"/>
        <a:ext cx="1168114" cy="1392814"/>
      </dsp:txXfrm>
    </dsp:sp>
    <dsp:sp modelId="{94818FBE-8B9B-374F-AFC9-1596AE5670E8}">
      <dsp:nvSpPr>
        <dsp:cNvPr id="0" name=""/>
        <dsp:cNvSpPr/>
      </dsp:nvSpPr>
      <dsp:spPr>
        <a:xfrm>
          <a:off x="9182665" y="2176272"/>
          <a:ext cx="327072" cy="0"/>
        </a:xfrm>
        <a:custGeom>
          <a:avLst/>
          <a:gdLst/>
          <a:ahLst/>
          <a:cxnLst/>
          <a:rect l="0" t="0" r="0" b="0"/>
          <a:pathLst>
            <a:path>
              <a:moveTo>
                <a:pt x="0" y="0"/>
              </a:moveTo>
              <a:lnTo>
                <a:pt x="327072"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587360-349B-3145-BE3E-730E1E888854}">
      <dsp:nvSpPr>
        <dsp:cNvPr id="0" name=""/>
        <dsp:cNvSpPr/>
      </dsp:nvSpPr>
      <dsp:spPr>
        <a:xfrm>
          <a:off x="8762144" y="2437424"/>
          <a:ext cx="0" cy="435254"/>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4DA583-74FD-DE41-A7C7-DC3DF61F10D2}">
      <dsp:nvSpPr>
        <dsp:cNvPr id="0" name=""/>
        <dsp:cNvSpPr/>
      </dsp:nvSpPr>
      <dsp:spPr>
        <a:xfrm>
          <a:off x="8718618" y="2872679"/>
          <a:ext cx="87050" cy="870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FDC54-54F6-8243-9F9C-3F0E32B6EC1D}">
      <dsp:nvSpPr>
        <dsp:cNvPr id="0" name=""/>
        <dsp:cNvSpPr/>
      </dsp:nvSpPr>
      <dsp:spPr>
        <a:xfrm rot="10800000">
          <a:off x="9509737" y="1915119"/>
          <a:ext cx="841042" cy="522305"/>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16 Feb. 2022</a:t>
          </a:r>
        </a:p>
      </dsp:txBody>
      <dsp:txXfrm rot="10800000">
        <a:off x="9614198" y="1915119"/>
        <a:ext cx="736581" cy="522305"/>
      </dsp:txXfrm>
    </dsp:sp>
    <dsp:sp modelId="{DB38C313-F452-8C45-A10D-406103D9B282}">
      <dsp:nvSpPr>
        <dsp:cNvPr id="0" name=""/>
        <dsp:cNvSpPr/>
      </dsp:nvSpPr>
      <dsp:spPr>
        <a:xfrm>
          <a:off x="9346201" y="0"/>
          <a:ext cx="1168114" cy="139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virtual, TCHMB</a:t>
          </a:r>
        </a:p>
      </dsp:txBody>
      <dsp:txXfrm>
        <a:off x="9346201" y="0"/>
        <a:ext cx="1168114" cy="1392814"/>
      </dsp:txXfrm>
    </dsp:sp>
    <dsp:sp modelId="{D410739B-BDA1-724B-B550-47945F11707F}">
      <dsp:nvSpPr>
        <dsp:cNvPr id="0" name=""/>
        <dsp:cNvSpPr/>
      </dsp:nvSpPr>
      <dsp:spPr>
        <a:xfrm>
          <a:off x="9930258" y="1479864"/>
          <a:ext cx="0" cy="435254"/>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B08345C-4A31-FE44-B537-A82C2FE3681A}">
      <dsp:nvSpPr>
        <dsp:cNvPr id="0" name=""/>
        <dsp:cNvSpPr/>
      </dsp:nvSpPr>
      <dsp:spPr>
        <a:xfrm>
          <a:off x="9886733" y="1392814"/>
          <a:ext cx="87050" cy="870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0ED0-6C6C-914C-B631-60BCA8FE2D06}">
      <dsp:nvSpPr>
        <dsp:cNvPr id="0" name=""/>
        <dsp:cNvSpPr/>
      </dsp:nvSpPr>
      <dsp:spPr>
        <a:xfrm>
          <a:off x="0" y="74814"/>
          <a:ext cx="1051560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Initiate dialogue about follow-through practices</a:t>
          </a:r>
        </a:p>
      </dsp:txBody>
      <dsp:txXfrm>
        <a:off x="38784" y="113598"/>
        <a:ext cx="10438032" cy="716935"/>
      </dsp:txXfrm>
    </dsp:sp>
    <dsp:sp modelId="{2A72CFEF-490F-D748-8352-27C3DDA5D91B}">
      <dsp:nvSpPr>
        <dsp:cNvPr id="0" name=""/>
        <dsp:cNvSpPr/>
      </dsp:nvSpPr>
      <dsp:spPr>
        <a:xfrm>
          <a:off x="0" y="926917"/>
          <a:ext cx="10515600" cy="794503"/>
        </a:xfrm>
        <a:prstGeom prst="roundRect">
          <a:avLst/>
        </a:prstGeom>
        <a:solidFill>
          <a:schemeClr val="accent2">
            <a:hueOff val="1591615"/>
            <a:satOff val="270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Feasibility of developing a working group focused on long-term outcomes</a:t>
          </a:r>
        </a:p>
      </dsp:txBody>
      <dsp:txXfrm>
        <a:off x="38784" y="965701"/>
        <a:ext cx="10438032" cy="716935"/>
      </dsp:txXfrm>
    </dsp:sp>
    <dsp:sp modelId="{53D35AA3-4B63-6044-9EA7-BE3D64FF813E}">
      <dsp:nvSpPr>
        <dsp:cNvPr id="0" name=""/>
        <dsp:cNvSpPr/>
      </dsp:nvSpPr>
      <dsp:spPr>
        <a:xfrm>
          <a:off x="0" y="1779020"/>
          <a:ext cx="10515600" cy="794503"/>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Feature speaker - Dr. Tonse Raju, branch chief, pregnancy and perinatology branch, Eunice Kennedy Shriver National Institute of Child Health and Development</a:t>
          </a:r>
        </a:p>
      </dsp:txBody>
      <dsp:txXfrm>
        <a:off x="38784" y="1817804"/>
        <a:ext cx="10438032" cy="716935"/>
      </dsp:txXfrm>
    </dsp:sp>
    <dsp:sp modelId="{9D4A0891-E60D-B240-8DF4-AEB3B9302F13}">
      <dsp:nvSpPr>
        <dsp:cNvPr id="0" name=""/>
        <dsp:cNvSpPr/>
      </dsp:nvSpPr>
      <dsp:spPr>
        <a:xfrm>
          <a:off x="0" y="2631123"/>
          <a:ext cx="10515600" cy="794503"/>
        </a:xfrm>
        <a:prstGeom prst="roundRect">
          <a:avLst/>
        </a:prstGeom>
        <a:solidFill>
          <a:schemeClr val="accent2">
            <a:hueOff val="4774846"/>
            <a:satOff val="81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Involved academic and private practice programs, Early Childhood Intervention, parent advocates, therapists</a:t>
          </a:r>
        </a:p>
      </dsp:txBody>
      <dsp:txXfrm>
        <a:off x="38784" y="2669907"/>
        <a:ext cx="10438032" cy="716935"/>
      </dsp:txXfrm>
    </dsp:sp>
    <dsp:sp modelId="{DB5B2BF8-289A-E142-9F68-A859919B1A1B}">
      <dsp:nvSpPr>
        <dsp:cNvPr id="0" name=""/>
        <dsp:cNvSpPr/>
      </dsp:nvSpPr>
      <dsp:spPr>
        <a:xfrm>
          <a:off x="0" y="3483226"/>
          <a:ext cx="10515600" cy="794503"/>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Publication:  Newborn Intensive Care survivors: a review and plan for collaboration in Texas</a:t>
          </a:r>
        </a:p>
      </dsp:txBody>
      <dsp:txXfrm>
        <a:off x="38784" y="3522010"/>
        <a:ext cx="10438032"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F84DA-F7C7-E74F-BF85-EE829222ED25}">
      <dsp:nvSpPr>
        <dsp:cNvPr id="0" name=""/>
        <dsp:cNvSpPr/>
      </dsp:nvSpPr>
      <dsp:spPr>
        <a:xfrm>
          <a:off x="0" y="20771"/>
          <a:ext cx="7272337" cy="12679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Hosted by Dr. Yvette Johnson, medical director, Cook Children’s N.E.S.T. development follow-up center. </a:t>
          </a:r>
        </a:p>
      </dsp:txBody>
      <dsp:txXfrm>
        <a:off x="61898" y="82669"/>
        <a:ext cx="7148541" cy="1144191"/>
      </dsp:txXfrm>
    </dsp:sp>
    <dsp:sp modelId="{020ABDAA-5793-244E-92F7-83D222AEB28E}">
      <dsp:nvSpPr>
        <dsp:cNvPr id="0" name=""/>
        <dsp:cNvSpPr/>
      </dsp:nvSpPr>
      <dsp:spPr>
        <a:xfrm>
          <a:off x="0" y="1303159"/>
          <a:ext cx="7272337" cy="1267987"/>
        </a:xfrm>
        <a:prstGeom prst="roundRect">
          <a:avLst/>
        </a:prstGeom>
        <a:solidFill>
          <a:schemeClr val="accent5">
            <a:hueOff val="276562"/>
            <a:satOff val="3140"/>
            <a:lumOff val="2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Featured Dr. Betty </a:t>
          </a:r>
          <a:r>
            <a:rPr lang="en-US" sz="2000" kern="1200" dirty="0" err="1"/>
            <a:t>Vohr</a:t>
          </a:r>
          <a:r>
            <a:rPr lang="en-US" sz="2000" kern="1200" dirty="0"/>
            <a:t>, Albert Medical School, Brown University</a:t>
          </a:r>
          <a:r>
            <a:rPr lang="en-US" sz="1500" kern="1200" dirty="0"/>
            <a:t>.</a:t>
          </a:r>
        </a:p>
      </dsp:txBody>
      <dsp:txXfrm>
        <a:off x="61898" y="1365057"/>
        <a:ext cx="7148541" cy="1144191"/>
      </dsp:txXfrm>
    </dsp:sp>
    <dsp:sp modelId="{C1E2B48B-72B7-F840-A4CC-45F6CDC0C2B4}">
      <dsp:nvSpPr>
        <dsp:cNvPr id="0" name=""/>
        <dsp:cNvSpPr/>
      </dsp:nvSpPr>
      <dsp:spPr>
        <a:xfrm>
          <a:off x="0" y="2585546"/>
          <a:ext cx="7272337" cy="1267987"/>
        </a:xfrm>
        <a:prstGeom prst="round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Dr. Allison Dempsey, UT Houston Memorial Children’s Hospital</a:t>
          </a:r>
        </a:p>
      </dsp:txBody>
      <dsp:txXfrm>
        <a:off x="61898" y="2647444"/>
        <a:ext cx="7148541" cy="1144191"/>
      </dsp:txXfrm>
    </dsp:sp>
    <dsp:sp modelId="{2848CA89-74ED-CD4A-BB1A-4E1DF9AF2F79}">
      <dsp:nvSpPr>
        <dsp:cNvPr id="0" name=""/>
        <dsp:cNvSpPr/>
      </dsp:nvSpPr>
      <dsp:spPr>
        <a:xfrm>
          <a:off x="0" y="3867934"/>
          <a:ext cx="7272337" cy="1267987"/>
        </a:xfrm>
        <a:prstGeom prst="roundRect">
          <a:avLst/>
        </a:prstGeom>
        <a:solidFill>
          <a:schemeClr val="accent5">
            <a:hueOff val="829686"/>
            <a:satOff val="9421"/>
            <a:lumOff val="8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Dr. Barbara </a:t>
          </a:r>
          <a:r>
            <a:rPr lang="en-US" sz="2000" kern="1200" dirty="0" err="1"/>
            <a:t>Deloian</a:t>
          </a:r>
          <a:r>
            <a:rPr lang="en-US" sz="2000" kern="1200" dirty="0"/>
            <a:t>, president, CEO, Special Kids/Special Care, CO</a:t>
          </a:r>
        </a:p>
      </dsp:txBody>
      <dsp:txXfrm>
        <a:off x="61898" y="3929832"/>
        <a:ext cx="7148541" cy="1144191"/>
      </dsp:txXfrm>
    </dsp:sp>
    <dsp:sp modelId="{C5A9F008-EC28-E447-9566-A1593CD2FA4D}">
      <dsp:nvSpPr>
        <dsp:cNvPr id="0" name=""/>
        <dsp:cNvSpPr/>
      </dsp:nvSpPr>
      <dsp:spPr>
        <a:xfrm>
          <a:off x="0" y="5150321"/>
          <a:ext cx="7272337" cy="1558318"/>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Small groups met to discuss identifying performance measures, data points, interventions, outcomes in areas of advocacy/policy, parental involvement, post-discharge nutrition, standardization of developmental testing, clinic coordination.</a:t>
          </a:r>
        </a:p>
      </dsp:txBody>
      <dsp:txXfrm>
        <a:off x="76071" y="5226392"/>
        <a:ext cx="7120195" cy="1406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0A385-1CB0-AE47-8843-A73F07717EDB}">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B8276-3466-8447-89CB-7C04770A56E9}">
      <dsp:nvSpPr>
        <dsp:cNvPr id="0" name=""/>
        <dsp:cNvSpPr/>
      </dsp:nvSpPr>
      <dsp:spPr>
        <a:xfrm>
          <a:off x="0" y="53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Premiere Clinic (San Antonio) — 400	</a:t>
          </a:r>
        </a:p>
      </dsp:txBody>
      <dsp:txXfrm>
        <a:off x="0" y="531"/>
        <a:ext cx="10515600" cy="435027"/>
      </dsp:txXfrm>
    </dsp:sp>
    <dsp:sp modelId="{0E77B329-545D-124E-9457-20D9AE97F701}">
      <dsp:nvSpPr>
        <dsp:cNvPr id="0" name=""/>
        <dsp:cNvSpPr/>
      </dsp:nvSpPr>
      <dsp:spPr>
        <a:xfrm>
          <a:off x="0" y="4355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C683D-DA59-5B4C-ACE2-18505DE03404}">
      <dsp:nvSpPr>
        <dsp:cNvPr id="0" name=""/>
        <dsp:cNvSpPr/>
      </dsp:nvSpPr>
      <dsp:spPr>
        <a:xfrm>
          <a:off x="0" y="435558"/>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McLane Children’s Specialty Clinic (Temple) — 400</a:t>
          </a:r>
        </a:p>
      </dsp:txBody>
      <dsp:txXfrm>
        <a:off x="0" y="435558"/>
        <a:ext cx="10515600" cy="435027"/>
      </dsp:txXfrm>
    </dsp:sp>
    <dsp:sp modelId="{DF748CC2-9490-694B-9C31-F5C69CD7DD34}">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2E1C0-A328-B04A-BFDF-23BF7C705D1B}">
      <dsp:nvSpPr>
        <dsp:cNvPr id="0" name=""/>
        <dsp:cNvSpPr/>
      </dsp:nvSpPr>
      <dsp:spPr>
        <a:xfrm>
          <a:off x="0" y="87058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Pediatrix Tots Clinic (Dallas) — 500</a:t>
          </a:r>
        </a:p>
      </dsp:txBody>
      <dsp:txXfrm>
        <a:off x="0" y="870586"/>
        <a:ext cx="10515600" cy="435027"/>
      </dsp:txXfrm>
    </dsp:sp>
    <dsp:sp modelId="{4D2917B6-5798-7642-BD83-54E2360F988E}">
      <dsp:nvSpPr>
        <dsp:cNvPr id="0" name=""/>
        <dsp:cNvSpPr/>
      </dsp:nvSpPr>
      <dsp:spPr>
        <a:xfrm>
          <a:off x="0" y="13056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54C13-3AE5-3547-A243-A2F0177A51E4}">
      <dsp:nvSpPr>
        <dsp:cNvPr id="0" name=""/>
        <dsp:cNvSpPr/>
      </dsp:nvSpPr>
      <dsp:spPr>
        <a:xfrm>
          <a:off x="0" y="1305613"/>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San Antonio Pediatric Developmental Clinical (San Antonio) — Thousands</a:t>
          </a:r>
        </a:p>
      </dsp:txBody>
      <dsp:txXfrm>
        <a:off x="0" y="1305613"/>
        <a:ext cx="10515600" cy="435027"/>
      </dsp:txXfrm>
    </dsp:sp>
    <dsp:sp modelId="{6351957C-AF49-F44A-8CCC-EDCD1E17EE0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32106-8B5D-324E-AAF8-11DE80AD8A46}">
      <dsp:nvSpPr>
        <dsp:cNvPr id="0" name=""/>
        <dsp:cNvSpPr/>
      </dsp:nvSpPr>
      <dsp:spPr>
        <a:xfrm>
          <a:off x="0" y="174064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BSW Follow-up Clinic (Temple) — 600</a:t>
          </a:r>
        </a:p>
      </dsp:txBody>
      <dsp:txXfrm>
        <a:off x="0" y="1740641"/>
        <a:ext cx="10515600" cy="435027"/>
      </dsp:txXfrm>
    </dsp:sp>
    <dsp:sp modelId="{104CB7A2-02A5-0F43-94C6-4984077BFAEF}">
      <dsp:nvSpPr>
        <dsp:cNvPr id="0" name=""/>
        <dsp:cNvSpPr/>
      </dsp:nvSpPr>
      <dsp:spPr>
        <a:xfrm>
          <a:off x="0" y="21756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47D18-AD4D-5A4D-BA1C-BB2AA1AC9D4F}">
      <dsp:nvSpPr>
        <dsp:cNvPr id="0" name=""/>
        <dsp:cNvSpPr/>
      </dsp:nvSpPr>
      <dsp:spPr>
        <a:xfrm>
          <a:off x="0" y="217566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NEST Developmental Follow-up Clinic (Fort Worth) – 2700</a:t>
          </a:r>
        </a:p>
      </dsp:txBody>
      <dsp:txXfrm>
        <a:off x="0" y="2175669"/>
        <a:ext cx="10515600" cy="435027"/>
      </dsp:txXfrm>
    </dsp:sp>
    <dsp:sp modelId="{89E15DE0-63E1-5A44-9620-A4A5C785160A}">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6FE64-9815-5B4C-85EC-3EA80D8355FD}">
      <dsp:nvSpPr>
        <dsp:cNvPr id="0" name=""/>
        <dsp:cNvSpPr/>
      </dsp:nvSpPr>
      <dsp:spPr>
        <a:xfrm>
          <a:off x="0" y="2610696"/>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DCH High Risk Follow-up (Corpus Christi) – 1900</a:t>
          </a:r>
        </a:p>
      </dsp:txBody>
      <dsp:txXfrm>
        <a:off x="0" y="2610696"/>
        <a:ext cx="10515600" cy="435027"/>
      </dsp:txXfrm>
    </dsp:sp>
    <dsp:sp modelId="{C54FB5D6-3915-3845-B4CE-90BB4AF73981}">
      <dsp:nvSpPr>
        <dsp:cNvPr id="0" name=""/>
        <dsp:cNvSpPr/>
      </dsp:nvSpPr>
      <dsp:spPr>
        <a:xfrm>
          <a:off x="0" y="30457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68BF9-901D-B942-976D-8F32BF977FB3}">
      <dsp:nvSpPr>
        <dsp:cNvPr id="0" name=""/>
        <dsp:cNvSpPr/>
      </dsp:nvSpPr>
      <dsp:spPr>
        <a:xfrm>
          <a:off x="0" y="3045724"/>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THRIVE Clinic (Dallas) – 1350</a:t>
          </a:r>
        </a:p>
      </dsp:txBody>
      <dsp:txXfrm>
        <a:off x="0" y="3045724"/>
        <a:ext cx="10515600" cy="435027"/>
      </dsp:txXfrm>
    </dsp:sp>
    <dsp:sp modelId="{DEABEB19-F7AB-5442-AE98-B93DEE9B3C9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CF9E9-BD5D-AE40-A986-F231C17B4A5D}">
      <dsp:nvSpPr>
        <dsp:cNvPr id="0" name=""/>
        <dsp:cNvSpPr/>
      </dsp:nvSpPr>
      <dsp:spPr>
        <a:xfrm>
          <a:off x="0" y="3480751"/>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UT Physicians Infant and Children’s High-Risk Clinic (Houston) – 300</a:t>
          </a:r>
        </a:p>
      </dsp:txBody>
      <dsp:txXfrm>
        <a:off x="0" y="3480751"/>
        <a:ext cx="10515600" cy="435027"/>
      </dsp:txXfrm>
    </dsp:sp>
    <dsp:sp modelId="{F431481C-B292-1B4B-B821-61E95C84D28B}">
      <dsp:nvSpPr>
        <dsp:cNvPr id="0" name=""/>
        <dsp:cNvSpPr/>
      </dsp:nvSpPr>
      <dsp:spPr>
        <a:xfrm>
          <a:off x="0" y="39157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E7FA6-74AA-224E-B372-A8DB92A4547A}">
      <dsp:nvSpPr>
        <dsp:cNvPr id="0" name=""/>
        <dsp:cNvSpPr/>
      </dsp:nvSpPr>
      <dsp:spPr>
        <a:xfrm>
          <a:off x="0" y="3915779"/>
          <a:ext cx="10515600" cy="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Texas Tech Pediatric High-Risk Clinic (El Paso) – 200</a:t>
          </a:r>
        </a:p>
      </dsp:txBody>
      <dsp:txXfrm>
        <a:off x="0" y="3915779"/>
        <a:ext cx="10515600" cy="435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0F167-8FD2-B748-9BC9-E3CDB698DF18}">
      <dsp:nvSpPr>
        <dsp:cNvPr id="0" name=""/>
        <dsp:cNvSpPr/>
      </dsp:nvSpPr>
      <dsp:spPr>
        <a:xfrm>
          <a:off x="51" y="24405"/>
          <a:ext cx="4913783"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Birthweight criteria:</a:t>
          </a:r>
          <a:r>
            <a:rPr lang="en-US" sz="2300" kern="1200"/>
            <a:t> </a:t>
          </a:r>
        </a:p>
      </dsp:txBody>
      <dsp:txXfrm>
        <a:off x="51" y="24405"/>
        <a:ext cx="4913783" cy="662400"/>
      </dsp:txXfrm>
    </dsp:sp>
    <dsp:sp modelId="{5A91480A-40E3-2744-B8AD-15E35B5D8D6D}">
      <dsp:nvSpPr>
        <dsp:cNvPr id="0" name=""/>
        <dsp:cNvSpPr/>
      </dsp:nvSpPr>
      <dsp:spPr>
        <a:xfrm>
          <a:off x="51" y="686805"/>
          <a:ext cx="4913783" cy="36401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7 sites with BW criteria</a:t>
          </a:r>
        </a:p>
        <a:p>
          <a:pPr marL="457200" lvl="2" indent="-228600" algn="l" defTabSz="1022350">
            <a:lnSpc>
              <a:spcPct val="90000"/>
            </a:lnSpc>
            <a:spcBef>
              <a:spcPct val="0"/>
            </a:spcBef>
            <a:spcAft>
              <a:spcPct val="15000"/>
            </a:spcAft>
            <a:buChar char="•"/>
          </a:pPr>
          <a:r>
            <a:rPr lang="en-US" sz="2300" kern="1200" dirty="0"/>
            <a:t>7 sites BW </a:t>
          </a:r>
          <a:r>
            <a:rPr lang="en-US" sz="2300" b="1" kern="1200" dirty="0"/>
            <a:t>≤1500 g</a:t>
          </a:r>
          <a:endParaRPr lang="en-US" sz="2300" kern="1200" dirty="0"/>
        </a:p>
        <a:p>
          <a:pPr marL="457200" lvl="2"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3 sites without BW criteria</a:t>
          </a:r>
        </a:p>
        <a:p>
          <a:pPr marL="457200" lvl="2" indent="-228600" algn="l" defTabSz="1022350">
            <a:lnSpc>
              <a:spcPct val="90000"/>
            </a:lnSpc>
            <a:spcBef>
              <a:spcPct val="0"/>
            </a:spcBef>
            <a:spcAft>
              <a:spcPct val="15000"/>
            </a:spcAft>
            <a:buChar char="•"/>
          </a:pPr>
          <a:r>
            <a:rPr lang="en-US" sz="2300" kern="1200"/>
            <a:t>2 use only gestational age criteria</a:t>
          </a:r>
        </a:p>
        <a:p>
          <a:pPr marL="457200" lvl="2" indent="-228600" algn="l" defTabSz="1022350">
            <a:lnSpc>
              <a:spcPct val="90000"/>
            </a:lnSpc>
            <a:spcBef>
              <a:spcPct val="0"/>
            </a:spcBef>
            <a:spcAft>
              <a:spcPct val="15000"/>
            </a:spcAft>
            <a:buChar char="•"/>
          </a:pPr>
          <a:r>
            <a:rPr lang="en-US" sz="2300" kern="1200" dirty="0"/>
            <a:t>1 based on NICU utilization (NICU stay &gt;10 d)</a:t>
          </a:r>
        </a:p>
      </dsp:txBody>
      <dsp:txXfrm>
        <a:off x="51" y="686805"/>
        <a:ext cx="4913783" cy="3640127"/>
      </dsp:txXfrm>
    </dsp:sp>
    <dsp:sp modelId="{63E05B70-5FE6-7242-8869-2CC50CD809C0}">
      <dsp:nvSpPr>
        <dsp:cNvPr id="0" name=""/>
        <dsp:cNvSpPr/>
      </dsp:nvSpPr>
      <dsp:spPr>
        <a:xfrm>
          <a:off x="5601764" y="24405"/>
          <a:ext cx="4913783" cy="662400"/>
        </a:xfrm>
        <a:prstGeom prst="rect">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Gestational age criteria:</a:t>
          </a:r>
          <a:endParaRPr lang="en-US" sz="2300" kern="1200"/>
        </a:p>
      </dsp:txBody>
      <dsp:txXfrm>
        <a:off x="5601764" y="24405"/>
        <a:ext cx="4913783" cy="662400"/>
      </dsp:txXfrm>
    </dsp:sp>
    <dsp:sp modelId="{E6EFEB05-2C84-A04E-A151-F199E03C5E29}">
      <dsp:nvSpPr>
        <dsp:cNvPr id="0" name=""/>
        <dsp:cNvSpPr/>
      </dsp:nvSpPr>
      <dsp:spPr>
        <a:xfrm>
          <a:off x="5601764" y="686805"/>
          <a:ext cx="4913783" cy="3640127"/>
        </a:xfrm>
        <a:prstGeom prst="rect">
          <a:avLst/>
        </a:prstGeom>
        <a:solidFill>
          <a:schemeClr val="accent5">
            <a:tint val="40000"/>
            <a:alpha val="90000"/>
            <a:hueOff val="996140"/>
            <a:satOff val="46832"/>
            <a:lumOff val="3876"/>
            <a:alphaOff val="0"/>
          </a:schemeClr>
        </a:solidFill>
        <a:ln w="12700" cap="flat" cmpd="sng" algn="ctr">
          <a:solidFill>
            <a:schemeClr val="accent5">
              <a:tint val="40000"/>
              <a:alpha val="90000"/>
              <a:hueOff val="996140"/>
              <a:satOff val="46832"/>
              <a:lumOff val="3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8 sites with GA criteria</a:t>
          </a:r>
        </a:p>
        <a:p>
          <a:pPr marL="457200" lvl="2" indent="-228600" algn="l" defTabSz="1022350">
            <a:lnSpc>
              <a:spcPct val="90000"/>
            </a:lnSpc>
            <a:spcBef>
              <a:spcPct val="0"/>
            </a:spcBef>
            <a:spcAft>
              <a:spcPct val="15000"/>
            </a:spcAft>
            <a:buChar char="•"/>
          </a:pPr>
          <a:r>
            <a:rPr lang="en-US" sz="2300" kern="1200"/>
            <a:t>3 sites </a:t>
          </a:r>
          <a:r>
            <a:rPr lang="en-US" sz="2300" b="1" kern="1200"/>
            <a:t>&lt;34 weeks</a:t>
          </a:r>
          <a:endParaRPr lang="en-US" sz="2300" kern="1200"/>
        </a:p>
        <a:p>
          <a:pPr marL="457200" lvl="2" indent="-228600" algn="l" defTabSz="1022350">
            <a:lnSpc>
              <a:spcPct val="90000"/>
            </a:lnSpc>
            <a:spcBef>
              <a:spcPct val="0"/>
            </a:spcBef>
            <a:spcAft>
              <a:spcPct val="15000"/>
            </a:spcAft>
            <a:buChar char="•"/>
          </a:pPr>
          <a:r>
            <a:rPr lang="en-US" sz="2300" kern="1200"/>
            <a:t>4 sites </a:t>
          </a:r>
          <a:r>
            <a:rPr lang="en-US" sz="2300" b="1" kern="1200"/>
            <a:t>&lt;32 weeks</a:t>
          </a:r>
          <a:endParaRPr lang="en-US" sz="2300" kern="1200"/>
        </a:p>
        <a:p>
          <a:pPr marL="457200" lvl="2" indent="-228600" algn="l" defTabSz="1022350">
            <a:lnSpc>
              <a:spcPct val="90000"/>
            </a:lnSpc>
            <a:spcBef>
              <a:spcPct val="0"/>
            </a:spcBef>
            <a:spcAft>
              <a:spcPct val="15000"/>
            </a:spcAft>
            <a:buChar char="•"/>
          </a:pPr>
          <a:r>
            <a:rPr lang="en-US" sz="2300" kern="1200" dirty="0"/>
            <a:t>1 site </a:t>
          </a:r>
          <a:r>
            <a:rPr lang="en-US" sz="2300" b="1" kern="1200" dirty="0"/>
            <a:t>&lt;30 weeks</a:t>
          </a:r>
          <a:endParaRPr lang="en-US" sz="2300" kern="1200" dirty="0"/>
        </a:p>
        <a:p>
          <a:pPr marL="457200" lvl="2"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a:t>2 sites without GA</a:t>
          </a:r>
        </a:p>
        <a:p>
          <a:pPr marL="457200" lvl="2" indent="-228600" algn="l" defTabSz="1022350">
            <a:lnSpc>
              <a:spcPct val="90000"/>
            </a:lnSpc>
            <a:spcBef>
              <a:spcPct val="0"/>
            </a:spcBef>
            <a:spcAft>
              <a:spcPct val="15000"/>
            </a:spcAft>
            <a:buChar char="•"/>
          </a:pPr>
          <a:r>
            <a:rPr lang="en-US" sz="2300" kern="1200"/>
            <a:t>1 uses only BW criteria</a:t>
          </a:r>
        </a:p>
        <a:p>
          <a:pPr marL="457200" lvl="2" indent="-228600" algn="l" defTabSz="1022350">
            <a:lnSpc>
              <a:spcPct val="90000"/>
            </a:lnSpc>
            <a:spcBef>
              <a:spcPct val="0"/>
            </a:spcBef>
            <a:spcAft>
              <a:spcPct val="15000"/>
            </a:spcAft>
            <a:buChar char="•"/>
          </a:pPr>
          <a:r>
            <a:rPr lang="en-US" sz="2300" kern="1200"/>
            <a:t>1 based on NICU utilization (NICU stay &gt;10 d)</a:t>
          </a:r>
        </a:p>
      </dsp:txBody>
      <dsp:txXfrm>
        <a:off x="5601764" y="686805"/>
        <a:ext cx="4913783" cy="3640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C12FF-B4EC-BE43-8FB3-B4B1427C7DA9}">
      <dsp:nvSpPr>
        <dsp:cNvPr id="0" name=""/>
        <dsp:cNvSpPr/>
      </dsp:nvSpPr>
      <dsp:spPr>
        <a:xfrm>
          <a:off x="0" y="435334"/>
          <a:ext cx="10515600" cy="189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1-2 weeks </a:t>
          </a:r>
          <a:r>
            <a:rPr lang="en-US" sz="2500" kern="1200" dirty="0"/>
            <a:t>after discharge: 5 clinics</a:t>
          </a:r>
        </a:p>
        <a:p>
          <a:pPr marL="228600" lvl="1" indent="-228600" algn="l" defTabSz="1111250">
            <a:lnSpc>
              <a:spcPct val="90000"/>
            </a:lnSpc>
            <a:spcBef>
              <a:spcPct val="0"/>
            </a:spcBef>
            <a:spcAft>
              <a:spcPct val="15000"/>
            </a:spcAft>
            <a:buChar char="•"/>
          </a:pPr>
          <a:r>
            <a:rPr lang="en-US" sz="2500" b="1" kern="1200" dirty="0"/>
            <a:t>4 weeks </a:t>
          </a:r>
          <a:r>
            <a:rPr lang="en-US" sz="2500" kern="1200" dirty="0"/>
            <a:t>after discharge: 1 clinic</a:t>
          </a:r>
        </a:p>
        <a:p>
          <a:pPr marL="228600" lvl="1" indent="-228600" algn="l" defTabSz="1111250">
            <a:lnSpc>
              <a:spcPct val="90000"/>
            </a:lnSpc>
            <a:spcBef>
              <a:spcPct val="0"/>
            </a:spcBef>
            <a:spcAft>
              <a:spcPct val="15000"/>
            </a:spcAft>
            <a:buChar char="•"/>
          </a:pPr>
          <a:r>
            <a:rPr lang="en-US" sz="2500" b="1" kern="1200" dirty="0"/>
            <a:t>10-12 weeks </a:t>
          </a:r>
          <a:r>
            <a:rPr lang="en-US" sz="2500" kern="1200" dirty="0"/>
            <a:t>after discharge: 4 clinics</a:t>
          </a:r>
        </a:p>
      </dsp:txBody>
      <dsp:txXfrm>
        <a:off x="0" y="435334"/>
        <a:ext cx="10515600" cy="1890000"/>
      </dsp:txXfrm>
    </dsp:sp>
    <dsp:sp modelId="{2867C0FD-21A7-9D46-9329-510110851B55}">
      <dsp:nvSpPr>
        <dsp:cNvPr id="0" name=""/>
        <dsp:cNvSpPr/>
      </dsp:nvSpPr>
      <dsp:spPr>
        <a:xfrm>
          <a:off x="525780" y="66334"/>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First visit varied from:</a:t>
          </a:r>
        </a:p>
      </dsp:txBody>
      <dsp:txXfrm>
        <a:off x="561806" y="102360"/>
        <a:ext cx="7288868" cy="665948"/>
      </dsp:txXfrm>
    </dsp:sp>
    <dsp:sp modelId="{8F1FEE5D-69DB-B144-A143-79AAC1FFC7B6}">
      <dsp:nvSpPr>
        <dsp:cNvPr id="0" name=""/>
        <dsp:cNvSpPr/>
      </dsp:nvSpPr>
      <dsp:spPr>
        <a:xfrm>
          <a:off x="0" y="2829334"/>
          <a:ext cx="10515600" cy="1456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2-3 years</a:t>
          </a:r>
          <a:r>
            <a:rPr lang="en-US" sz="2500" kern="1200" dirty="0"/>
            <a:t>’ age: 4 clinics</a:t>
          </a:r>
        </a:p>
        <a:p>
          <a:pPr marL="228600" lvl="1" indent="-228600" algn="l" defTabSz="1111250">
            <a:lnSpc>
              <a:spcPct val="90000"/>
            </a:lnSpc>
            <a:spcBef>
              <a:spcPct val="0"/>
            </a:spcBef>
            <a:spcAft>
              <a:spcPct val="15000"/>
            </a:spcAft>
            <a:buChar char="•"/>
          </a:pPr>
          <a:r>
            <a:rPr lang="en-US" sz="2500" b="1" kern="1200" dirty="0"/>
            <a:t>5-6 years</a:t>
          </a:r>
          <a:r>
            <a:rPr lang="en-US" sz="2500" kern="1200" dirty="0"/>
            <a:t>’ age: 5 clinics</a:t>
          </a:r>
        </a:p>
      </dsp:txBody>
      <dsp:txXfrm>
        <a:off x="0" y="2829334"/>
        <a:ext cx="10515600" cy="1456875"/>
      </dsp:txXfrm>
    </dsp:sp>
    <dsp:sp modelId="{22C5E15A-4129-3549-ACE6-4584EAE7E576}">
      <dsp:nvSpPr>
        <dsp:cNvPr id="0" name=""/>
        <dsp:cNvSpPr/>
      </dsp:nvSpPr>
      <dsp:spPr>
        <a:xfrm>
          <a:off x="525780" y="2460334"/>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a:t>Last routine visit varied from:</a:t>
          </a:r>
        </a:p>
      </dsp:txBody>
      <dsp:txXfrm>
        <a:off x="561806" y="2496360"/>
        <a:ext cx="72888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DECBD-F92F-BA48-8D7D-7733DA0BF26C}" type="datetimeFigureOut">
              <a:rPr lang="en-US" smtClean="0"/>
              <a:t>3/18/2023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9BBF8-6E1A-EB44-8B0A-B1F206CFD504}" type="slidenum">
              <a:rPr lang="en-US" smtClean="0"/>
              <a:t>‹#›</a:t>
            </a:fld>
            <a:endParaRPr lang="en-US"/>
          </a:p>
        </p:txBody>
      </p:sp>
    </p:spTree>
    <p:extLst>
      <p:ext uri="{BB962C8B-B14F-4D97-AF65-F5344CB8AC3E}">
        <p14:creationId xmlns:p14="http://schemas.microsoft.com/office/powerpoint/2010/main" val="60601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A9BBF8-6E1A-EB44-8B0A-B1F206CFD504}" type="slidenum">
              <a:rPr lang="en-US" smtClean="0"/>
              <a:t>11</a:t>
            </a:fld>
            <a:endParaRPr lang="en-US"/>
          </a:p>
        </p:txBody>
      </p:sp>
    </p:spTree>
    <p:extLst>
      <p:ext uri="{BB962C8B-B14F-4D97-AF65-F5344CB8AC3E}">
        <p14:creationId xmlns:p14="http://schemas.microsoft.com/office/powerpoint/2010/main" val="19409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Objective: The impact of the COVID-19 pandemic on the functioning and services of aca-demic high-risk infant follow-up (HRIF) clinics throughout North America. Study Design: </a:t>
            </a:r>
            <a:r>
              <a:rPr lang="en-US" dirty="0" err="1"/>
              <a:t>Prospec-tive</a:t>
            </a:r>
            <a:r>
              <a:rPr lang="en-US" dirty="0"/>
              <a:t> 25-question questionnaire survey through REDCAP links that was sent over 10 weeks, to 105 US and 10 Canadian programs. Finally, 59 of 105 US programs and 5 of 10 Canadian responses were analyzed using SAS version 9.4. Results: In the US, 67% of programs reported closures between 1–5 months, whereas in Canada 80% of programs closed for 1–3 months. In the US 86% of programs provided telemedicine visits and only 42.5% provided multidisciplinary HRIF telemedicine visits. We enumerated innovative approaches speciﬁcally for the conduct of Telemedicine visits, the need for the standardization of various tests and services in a telemedicine setting, and to emphasize the urgent need for more government funding to improve follow-up and developmental services to this fragile group of newborns.</a:t>
            </a:r>
          </a:p>
        </p:txBody>
      </p:sp>
      <p:sp>
        <p:nvSpPr>
          <p:cNvPr id="4" name="Slide Number Placeholder 3"/>
          <p:cNvSpPr>
            <a:spLocks noGrp="1"/>
          </p:cNvSpPr>
          <p:nvPr>
            <p:ph type="sldNum" sz="quarter" idx="5"/>
          </p:nvPr>
        </p:nvSpPr>
        <p:spPr/>
        <p:txBody>
          <a:bodyPr/>
          <a:lstStyle/>
          <a:p>
            <a:fld id="{EAA9BBF8-6E1A-EB44-8B0A-B1F206CFD504}" type="slidenum">
              <a:rPr lang="en-US" smtClean="0"/>
              <a:t>13</a:t>
            </a:fld>
            <a:endParaRPr lang="en-US"/>
          </a:p>
        </p:txBody>
      </p:sp>
    </p:spTree>
    <p:extLst>
      <p:ext uri="{BB962C8B-B14F-4D97-AF65-F5344CB8AC3E}">
        <p14:creationId xmlns:p14="http://schemas.microsoft.com/office/powerpoint/2010/main" val="26177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A337C-632B-3A47-A001-E478C66C8288}" type="slidenum">
              <a:rPr lang="en-US" smtClean="0"/>
              <a:t>17</a:t>
            </a:fld>
            <a:endParaRPr lang="en-US"/>
          </a:p>
        </p:txBody>
      </p:sp>
    </p:spTree>
    <p:extLst>
      <p:ext uri="{BB962C8B-B14F-4D97-AF65-F5344CB8AC3E}">
        <p14:creationId xmlns:p14="http://schemas.microsoft.com/office/powerpoint/2010/main" val="23266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Hispanic 70%</a:t>
            </a:r>
          </a:p>
        </p:txBody>
      </p:sp>
      <p:sp>
        <p:nvSpPr>
          <p:cNvPr id="4" name="Slide Number Placeholder 3"/>
          <p:cNvSpPr>
            <a:spLocks noGrp="1"/>
          </p:cNvSpPr>
          <p:nvPr>
            <p:ph type="sldNum" sz="quarter" idx="5"/>
          </p:nvPr>
        </p:nvSpPr>
        <p:spPr/>
        <p:txBody>
          <a:bodyPr/>
          <a:lstStyle/>
          <a:p>
            <a:fld id="{EAA9BBF8-6E1A-EB44-8B0A-B1F206CFD504}" type="slidenum">
              <a:rPr lang="en-US" smtClean="0"/>
              <a:t>28</a:t>
            </a:fld>
            <a:endParaRPr lang="en-US"/>
          </a:p>
        </p:txBody>
      </p:sp>
    </p:spTree>
    <p:extLst>
      <p:ext uri="{BB962C8B-B14F-4D97-AF65-F5344CB8AC3E}">
        <p14:creationId xmlns:p14="http://schemas.microsoft.com/office/powerpoint/2010/main" val="106788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responses include: American Sign Language, Urdu and Pashto</a:t>
            </a:r>
          </a:p>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29</a:t>
            </a:fld>
            <a:endParaRPr lang="en-US" dirty="0"/>
          </a:p>
        </p:txBody>
      </p:sp>
    </p:spTree>
    <p:extLst>
      <p:ext uri="{BB962C8B-B14F-4D97-AF65-F5344CB8AC3E}">
        <p14:creationId xmlns:p14="http://schemas.microsoft.com/office/powerpoint/2010/main" val="141698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30</a:t>
            </a:fld>
            <a:endParaRPr lang="en-US" dirty="0"/>
          </a:p>
        </p:txBody>
      </p:sp>
    </p:spTree>
    <p:extLst>
      <p:ext uri="{BB962C8B-B14F-4D97-AF65-F5344CB8AC3E}">
        <p14:creationId xmlns:p14="http://schemas.microsoft.com/office/powerpoint/2010/main" val="94145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4650FB-69F1-1F4F-85C2-15E54DAA5BC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358082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650FB-69F1-1F4F-85C2-15E54DAA5BC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342209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650FB-69F1-1F4F-85C2-15E54DAA5BC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48529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0127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2361008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650FB-69F1-1F4F-85C2-15E54DAA5BC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423856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50FB-69F1-1F4F-85C2-15E54DAA5BCC}" type="datetimeFigureOut">
              <a:rPr lang="en-US" smtClean="0"/>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307295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4650FB-69F1-1F4F-85C2-15E54DAA5BCC}"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397585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4650FB-69F1-1F4F-85C2-15E54DAA5BCC}" type="datetimeFigureOut">
              <a:rPr lang="en-US" smtClean="0"/>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162046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4650FB-69F1-1F4F-85C2-15E54DAA5BCC}" type="datetimeFigureOut">
              <a:rPr lang="en-US" smtClean="0"/>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213160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650FB-69F1-1F4F-85C2-15E54DAA5BCC}" type="datetimeFigureOut">
              <a:rPr lang="en-US" smtClean="0"/>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302762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4650FB-69F1-1F4F-85C2-15E54DAA5BCC}"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25963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4650FB-69F1-1F4F-85C2-15E54DAA5BCC}" type="datetimeFigureOut">
              <a:rPr lang="en-US" smtClean="0"/>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FCF2-DFCF-4748-9564-A431DBA8142F}" type="slidenum">
              <a:rPr lang="en-US" smtClean="0"/>
              <a:t>‹#›</a:t>
            </a:fld>
            <a:endParaRPr lang="en-US"/>
          </a:p>
        </p:txBody>
      </p:sp>
    </p:spTree>
    <p:extLst>
      <p:ext uri="{BB962C8B-B14F-4D97-AF65-F5344CB8AC3E}">
        <p14:creationId xmlns:p14="http://schemas.microsoft.com/office/powerpoint/2010/main" val="319615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650FB-69F1-1F4F-85C2-15E54DAA5BCC}" type="datetimeFigureOut">
              <a:rPr lang="en-US" smtClean="0"/>
              <a:t>3/18/2023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FCF2-DFCF-4748-9564-A431DBA8142F}" type="slidenum">
              <a:rPr lang="en-US" smtClean="0"/>
              <a:t>‹#›</a:t>
            </a:fld>
            <a:endParaRPr lang="en-US"/>
          </a:p>
        </p:txBody>
      </p:sp>
    </p:spTree>
    <p:extLst>
      <p:ext uri="{BB962C8B-B14F-4D97-AF65-F5344CB8AC3E}">
        <p14:creationId xmlns:p14="http://schemas.microsoft.com/office/powerpoint/2010/main" val="17544088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9E6D-02A5-0791-BDE7-3290FD311073}"/>
              </a:ext>
            </a:extLst>
          </p:cNvPr>
          <p:cNvSpPr>
            <a:spLocks noGrp="1"/>
          </p:cNvSpPr>
          <p:nvPr>
            <p:ph type="ctrTitle"/>
          </p:nvPr>
        </p:nvSpPr>
        <p:spPr/>
        <p:txBody>
          <a:bodyPr>
            <a:normAutofit/>
          </a:bodyPr>
          <a:lstStyle/>
          <a:p>
            <a:r>
              <a:rPr lang="en-US" sz="7200" b="1" dirty="0">
                <a:ln w="22225">
                  <a:solidFill>
                    <a:schemeClr val="accent2"/>
                  </a:solidFill>
                  <a:prstDash val="solid"/>
                </a:ln>
                <a:solidFill>
                  <a:srgbClr val="FFC000"/>
                </a:solidFill>
              </a:rPr>
              <a:t>N</a:t>
            </a:r>
            <a:r>
              <a:rPr lang="en-US" sz="7200" b="1" dirty="0">
                <a:ln w="22225">
                  <a:solidFill>
                    <a:schemeClr val="accent2"/>
                  </a:solidFill>
                  <a:prstDash val="solid"/>
                </a:ln>
                <a:solidFill>
                  <a:srgbClr val="FFFF00"/>
                </a:solidFill>
              </a:rPr>
              <a:t>E</a:t>
            </a:r>
            <a:r>
              <a:rPr lang="en-US" sz="7200" b="1" dirty="0">
                <a:ln w="22225">
                  <a:solidFill>
                    <a:schemeClr val="accent2"/>
                  </a:solidFill>
                  <a:prstDash val="solid"/>
                </a:ln>
                <a:solidFill>
                  <a:srgbClr val="92D050"/>
                </a:solidFill>
              </a:rPr>
              <a:t>O</a:t>
            </a:r>
            <a:r>
              <a:rPr lang="en-US" sz="7200" b="1" dirty="0">
                <a:ln w="22225">
                  <a:solidFill>
                    <a:schemeClr val="accent2"/>
                  </a:solidFill>
                  <a:prstDash val="solid"/>
                </a:ln>
                <a:solidFill>
                  <a:srgbClr val="00B050"/>
                </a:solidFill>
              </a:rPr>
              <a:t>N</a:t>
            </a:r>
            <a:r>
              <a:rPr lang="en-US" sz="7200" b="1" dirty="0">
                <a:ln w="22225">
                  <a:solidFill>
                    <a:schemeClr val="accent2"/>
                  </a:solidFill>
                  <a:prstDash val="solid"/>
                </a:ln>
                <a:solidFill>
                  <a:schemeClr val="accent2">
                    <a:lumMod val="40000"/>
                    <a:lumOff val="60000"/>
                  </a:schemeClr>
                </a:solidFill>
              </a:rPr>
              <a:t> </a:t>
            </a:r>
            <a:r>
              <a:rPr lang="en-US" sz="7200" b="1" dirty="0">
                <a:ln w="22225">
                  <a:solidFill>
                    <a:schemeClr val="accent2"/>
                  </a:solidFill>
                  <a:prstDash val="solid"/>
                </a:ln>
                <a:solidFill>
                  <a:srgbClr val="00B0F0"/>
                </a:solidFill>
              </a:rPr>
              <a:t>2</a:t>
            </a:r>
            <a:r>
              <a:rPr lang="en-US" sz="7200" b="1" dirty="0">
                <a:ln w="22225">
                  <a:solidFill>
                    <a:schemeClr val="accent2"/>
                  </a:solidFill>
                  <a:prstDash val="solid"/>
                </a:ln>
                <a:solidFill>
                  <a:srgbClr val="0070C0"/>
                </a:solidFill>
              </a:rPr>
              <a:t>0</a:t>
            </a:r>
            <a:r>
              <a:rPr lang="en-US" sz="7200" b="1" dirty="0">
                <a:ln w="22225">
                  <a:solidFill>
                    <a:schemeClr val="accent2"/>
                  </a:solidFill>
                  <a:prstDash val="solid"/>
                </a:ln>
                <a:solidFill>
                  <a:srgbClr val="7030A0"/>
                </a:solidFill>
              </a:rPr>
              <a:t>2</a:t>
            </a:r>
            <a:r>
              <a:rPr lang="en-US" sz="7200" b="1" dirty="0">
                <a:ln w="22225">
                  <a:solidFill>
                    <a:schemeClr val="accent2"/>
                  </a:solidFill>
                  <a:prstDash val="solid"/>
                </a:ln>
                <a:solidFill>
                  <a:srgbClr val="FF0000"/>
                </a:solidFill>
              </a:rPr>
              <a:t>3</a:t>
            </a:r>
          </a:p>
        </p:txBody>
      </p:sp>
      <p:sp>
        <p:nvSpPr>
          <p:cNvPr id="3" name="Subtitle 2">
            <a:extLst>
              <a:ext uri="{FF2B5EF4-FFF2-40B4-BE49-F238E27FC236}">
                <a16:creationId xmlns:a16="http://schemas.microsoft.com/office/drawing/2014/main" id="{532C074C-7CFF-3DE1-6D16-A46462A067F6}"/>
              </a:ext>
            </a:extLst>
          </p:cNvPr>
          <p:cNvSpPr>
            <a:spLocks noGrp="1"/>
          </p:cNvSpPr>
          <p:nvPr>
            <p:ph type="subTitle" idx="1"/>
          </p:nvPr>
        </p:nvSpPr>
        <p:spPr/>
        <p:txBody>
          <a:bodyPr/>
          <a:lstStyle/>
          <a:p>
            <a:r>
              <a:rPr lang="en-US" dirty="0"/>
              <a:t>Alice K. Gong, M.D.</a:t>
            </a:r>
          </a:p>
          <a:p>
            <a:pPr marL="0" marR="0">
              <a:spcBef>
                <a:spcPts val="0"/>
              </a:spcBef>
              <a:spcAft>
                <a:spcPts val="0"/>
              </a:spcAft>
            </a:pPr>
            <a:r>
              <a:rPr lang="en-US" sz="1800" b="0" i="0" u="none" strike="noStrike" dirty="0">
                <a:effectLst/>
                <a:latin typeface="Calibri" panose="020F0502020204030204" pitchFamily="34" charset="0"/>
              </a:rPr>
              <a:t>WILLIAM AND RITA HEAD DISTINGUISHED CHAIR IN DEVELOPMENTAL AND ENVIRONMENTAL NEONATOLOGY </a:t>
            </a:r>
          </a:p>
          <a:p>
            <a:pPr marL="0" marR="0">
              <a:spcBef>
                <a:spcPts val="0"/>
              </a:spcBef>
              <a:spcAft>
                <a:spcPts val="0"/>
              </a:spcAft>
            </a:pPr>
            <a:r>
              <a:rPr lang="en-US" sz="1800" b="0" i="0" u="none" strike="noStrike" dirty="0">
                <a:effectLst/>
                <a:latin typeface="Calibri" panose="020F0502020204030204" pitchFamily="34" charset="0"/>
              </a:rPr>
              <a:t>Professor of Pediatrics</a:t>
            </a:r>
          </a:p>
          <a:p>
            <a:pPr marL="0" marR="0">
              <a:spcBef>
                <a:spcPts val="0"/>
              </a:spcBef>
              <a:spcAft>
                <a:spcPts val="0"/>
              </a:spcAft>
            </a:pPr>
            <a:r>
              <a:rPr lang="en-US" sz="1800" b="0" i="0" u="none" strike="noStrike" dirty="0">
                <a:effectLst/>
                <a:latin typeface="Calibri" panose="020F0502020204030204" pitchFamily="34" charset="0"/>
              </a:rPr>
              <a:t>Joe R. and Teresa Lozano Long School of Medicine</a:t>
            </a:r>
          </a:p>
          <a:p>
            <a:pPr marL="0" marR="0">
              <a:spcBef>
                <a:spcPts val="0"/>
              </a:spcBef>
              <a:spcAft>
                <a:spcPts val="0"/>
              </a:spcAft>
            </a:pPr>
            <a:r>
              <a:rPr lang="en-US" sz="1800" b="0" i="0" u="none" strike="noStrike" dirty="0">
                <a:effectLst/>
                <a:latin typeface="Calibri" panose="020F0502020204030204" pitchFamily="34" charset="0"/>
              </a:rPr>
              <a:t>UT Health San Antonio</a:t>
            </a:r>
          </a:p>
          <a:p>
            <a:endParaRPr lang="en-US" dirty="0"/>
          </a:p>
        </p:txBody>
      </p:sp>
    </p:spTree>
    <p:extLst>
      <p:ext uri="{BB962C8B-B14F-4D97-AF65-F5344CB8AC3E}">
        <p14:creationId xmlns:p14="http://schemas.microsoft.com/office/powerpoint/2010/main" val="123223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C1A2-CF61-D697-48F1-CCA102C10504}"/>
              </a:ext>
            </a:extLst>
          </p:cNvPr>
          <p:cNvSpPr>
            <a:spLocks noGrp="1"/>
          </p:cNvSpPr>
          <p:nvPr>
            <p:ph type="title"/>
          </p:nvPr>
        </p:nvSpPr>
        <p:spPr>
          <a:xfrm>
            <a:off x="885213" y="459536"/>
            <a:ext cx="10264697" cy="1212102"/>
          </a:xfrm>
        </p:spPr>
        <p:txBody>
          <a:bodyPr>
            <a:normAutofit/>
          </a:bodyPr>
          <a:lstStyle/>
          <a:p>
            <a:r>
              <a:rPr lang="en-US" sz="5400" dirty="0">
                <a:solidFill>
                  <a:schemeClr val="tx2"/>
                </a:solidFill>
              </a:rPr>
              <a:t>Summit 7, virtual</a:t>
            </a:r>
          </a:p>
        </p:txBody>
      </p:sp>
      <p:sp>
        <p:nvSpPr>
          <p:cNvPr id="3" name="Content Placeholder 2">
            <a:extLst>
              <a:ext uri="{FF2B5EF4-FFF2-40B4-BE49-F238E27FC236}">
                <a16:creationId xmlns:a16="http://schemas.microsoft.com/office/drawing/2014/main" id="{E636B230-D4F2-48A6-92AE-24349ADD4C09}"/>
              </a:ext>
            </a:extLst>
          </p:cNvPr>
          <p:cNvSpPr>
            <a:spLocks noGrp="1"/>
          </p:cNvSpPr>
          <p:nvPr>
            <p:ph idx="1"/>
          </p:nvPr>
        </p:nvSpPr>
        <p:spPr>
          <a:xfrm>
            <a:off x="958506" y="1671638"/>
            <a:ext cx="10118113" cy="5062794"/>
          </a:xfrm>
        </p:spPr>
        <p:txBody>
          <a:bodyPr anchor="ctr">
            <a:normAutofit/>
          </a:bodyPr>
          <a:lstStyle/>
          <a:p>
            <a:r>
              <a:rPr lang="en-US" dirty="0"/>
              <a:t>Featured speakers:  </a:t>
            </a:r>
          </a:p>
          <a:p>
            <a:pPr lvl="1"/>
            <a:r>
              <a:rPr lang="en-US" sz="2800" dirty="0"/>
              <a:t>Maja J. </a:t>
            </a:r>
            <a:r>
              <a:rPr lang="en-US" sz="2800" dirty="0" err="1"/>
              <a:t>Mataric</a:t>
            </a:r>
            <a:r>
              <a:rPr lang="en-US" sz="2800" dirty="0"/>
              <a:t>, PhD, Chan Soon-</a:t>
            </a:r>
            <a:r>
              <a:rPr lang="en-US" sz="2800" dirty="0" err="1"/>
              <a:t>Shiong</a:t>
            </a:r>
            <a:r>
              <a:rPr lang="en-US" sz="2800" dirty="0"/>
              <a:t> Chair and distinguished professor of computer science, neuroscience, and pediatrics, </a:t>
            </a:r>
            <a:r>
              <a:rPr lang="en-US" sz="2800" dirty="0" err="1"/>
              <a:t>Biterbi</a:t>
            </a:r>
            <a:r>
              <a:rPr lang="en-US" sz="2800" dirty="0"/>
              <a:t> School of engineering, USC.</a:t>
            </a:r>
          </a:p>
          <a:p>
            <a:pPr lvl="1"/>
            <a:r>
              <a:rPr lang="en-US" sz="2800" dirty="0" err="1"/>
              <a:t>Thubi</a:t>
            </a:r>
            <a:r>
              <a:rPr lang="en-US" sz="2800" dirty="0"/>
              <a:t> </a:t>
            </a:r>
            <a:r>
              <a:rPr lang="en-US" sz="2800" dirty="0" err="1"/>
              <a:t>Kolobe</a:t>
            </a:r>
            <a:r>
              <a:rPr lang="en-US" sz="2800" dirty="0"/>
              <a:t>,  PT, PhD, FAPTA, University of Oklahoma</a:t>
            </a:r>
          </a:p>
          <a:p>
            <a:pPr lvl="1"/>
            <a:r>
              <a:rPr lang="en-US" sz="2800" dirty="0"/>
              <a:t>Dr. Yvette Johnson presented the newly published International Guidelines for early CP diagnosis and follow-up</a:t>
            </a:r>
          </a:p>
          <a:p>
            <a:r>
              <a:rPr lang="en-US" dirty="0"/>
              <a:t>Premature born twins gave their perspectives and shared their journey</a:t>
            </a:r>
          </a:p>
          <a:p>
            <a:r>
              <a:rPr lang="en-US" dirty="0"/>
              <a:t>Early CP diagnosis – QI project</a:t>
            </a:r>
          </a:p>
        </p:txBody>
      </p:sp>
    </p:spTree>
    <p:extLst>
      <p:ext uri="{BB962C8B-B14F-4D97-AF65-F5344CB8AC3E}">
        <p14:creationId xmlns:p14="http://schemas.microsoft.com/office/powerpoint/2010/main" val="86592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3C5B-5DB6-4C44-ABFA-FA4FB91CFEDA}"/>
              </a:ext>
            </a:extLst>
          </p:cNvPr>
          <p:cNvSpPr>
            <a:spLocks noGrp="1"/>
          </p:cNvSpPr>
          <p:nvPr>
            <p:ph type="title"/>
          </p:nvPr>
        </p:nvSpPr>
        <p:spPr/>
        <p:txBody>
          <a:bodyPr/>
          <a:lstStyle/>
          <a:p>
            <a:r>
              <a:rPr lang="en-US" dirty="0"/>
              <a:t>Summit 8</a:t>
            </a:r>
          </a:p>
        </p:txBody>
      </p:sp>
      <p:sp>
        <p:nvSpPr>
          <p:cNvPr id="3" name="Content Placeholder 2">
            <a:extLst>
              <a:ext uri="{FF2B5EF4-FFF2-40B4-BE49-F238E27FC236}">
                <a16:creationId xmlns:a16="http://schemas.microsoft.com/office/drawing/2014/main" id="{EA7CF385-DADF-3C4C-9C99-068ECF124015}"/>
              </a:ext>
            </a:extLst>
          </p:cNvPr>
          <p:cNvSpPr>
            <a:spLocks noGrp="1"/>
          </p:cNvSpPr>
          <p:nvPr>
            <p:ph idx="1"/>
          </p:nvPr>
        </p:nvSpPr>
        <p:spPr>
          <a:xfrm>
            <a:off x="609600" y="1690688"/>
            <a:ext cx="10972800" cy="5032376"/>
          </a:xfrm>
        </p:spPr>
        <p:txBody>
          <a:bodyPr>
            <a:normAutofit/>
          </a:bodyPr>
          <a:lstStyle/>
          <a:p>
            <a:r>
              <a:rPr lang="en-US" dirty="0"/>
              <a:t>Focused on transition to school</a:t>
            </a:r>
          </a:p>
          <a:p>
            <a:r>
              <a:rPr lang="en-US" dirty="0"/>
              <a:t>Featured speaker:  Dr. Andrea Duncan, MD, </a:t>
            </a:r>
            <a:r>
              <a:rPr lang="en-US" dirty="0" err="1"/>
              <a:t>MSClinRes</a:t>
            </a:r>
            <a:r>
              <a:rPr lang="en-US" dirty="0"/>
              <a:t> spoke on school readiness in children with disabilities</a:t>
            </a:r>
          </a:p>
          <a:p>
            <a:r>
              <a:rPr lang="en-US" dirty="0"/>
              <a:t>Family panel video recorded by Alicia Quim, BA-CCM on 3 families and their journey to enter school systems.</a:t>
            </a:r>
          </a:p>
          <a:p>
            <a:r>
              <a:rPr lang="en-US" dirty="0"/>
              <a:t>Sara Sifford, MS, LSSP, coordinated a presentation by educators: </a:t>
            </a:r>
            <a:r>
              <a:rPr lang="en-US" dirty="0" err="1"/>
              <a:t>JoAnna</a:t>
            </a:r>
            <a:r>
              <a:rPr lang="en-US" dirty="0"/>
              <a:t> Perez, LSSP, Laureen Owen, M.ED., and Barbara Triplett, M.ED.</a:t>
            </a:r>
          </a:p>
          <a:p>
            <a:r>
              <a:rPr lang="en-US" dirty="0"/>
              <a:t>Rachel Byrne, PT presented on evidence base therapy for children with CP</a:t>
            </a:r>
          </a:p>
          <a:p>
            <a:r>
              <a:rPr lang="en-US" dirty="0"/>
              <a:t>Madison Paton, PhD, research fellow at Cerebral Palsy Alliance Research Institute, Sydney, NSW, AU, presented status of stem cell research for CP</a:t>
            </a:r>
          </a:p>
          <a:p>
            <a:endParaRPr lang="en-US" dirty="0"/>
          </a:p>
        </p:txBody>
      </p:sp>
    </p:spTree>
    <p:extLst>
      <p:ext uri="{BB962C8B-B14F-4D97-AF65-F5344CB8AC3E}">
        <p14:creationId xmlns:p14="http://schemas.microsoft.com/office/powerpoint/2010/main" val="61995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and blue flags">
            <a:extLst>
              <a:ext uri="{FF2B5EF4-FFF2-40B4-BE49-F238E27FC236}">
                <a16:creationId xmlns:a16="http://schemas.microsoft.com/office/drawing/2014/main" id="{9BFB00B7-1DFF-5F05-A35B-4949CD3413EA}"/>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6396C1A-BEA0-BE00-15E7-58E1BADE1900}"/>
              </a:ext>
            </a:extLst>
          </p:cNvPr>
          <p:cNvSpPr>
            <a:spLocks noGrp="1"/>
          </p:cNvSpPr>
          <p:nvPr>
            <p:ph type="ctrTitle"/>
          </p:nvPr>
        </p:nvSpPr>
        <p:spPr>
          <a:xfrm>
            <a:off x="203875" y="955510"/>
            <a:ext cx="7370816" cy="2246878"/>
          </a:xfrm>
        </p:spPr>
        <p:txBody>
          <a:bodyPr anchor="t">
            <a:normAutofit/>
          </a:bodyPr>
          <a:lstStyle/>
          <a:p>
            <a:pPr algn="l"/>
            <a:r>
              <a:rPr lang="en-US" sz="6600" b="1" dirty="0">
                <a:solidFill>
                  <a:srgbClr val="FFFFFF"/>
                </a:solidFill>
                <a:latin typeface="Arial" panose="020B0604020202020204" pitchFamily="34" charset="0"/>
                <a:cs typeface="Arial" panose="020B0604020202020204" pitchFamily="34" charset="0"/>
              </a:rPr>
              <a:t>State of Texas NICU Follow-Up </a:t>
            </a:r>
          </a:p>
        </p:txBody>
      </p:sp>
      <p:sp>
        <p:nvSpPr>
          <p:cNvPr id="6" name="Title 1">
            <a:extLst>
              <a:ext uri="{FF2B5EF4-FFF2-40B4-BE49-F238E27FC236}">
                <a16:creationId xmlns:a16="http://schemas.microsoft.com/office/drawing/2014/main" id="{B7561911-AD2D-12E7-3E51-342BF414F430}"/>
              </a:ext>
            </a:extLst>
          </p:cNvPr>
          <p:cNvSpPr txBox="1">
            <a:spLocks/>
          </p:cNvSpPr>
          <p:nvPr/>
        </p:nvSpPr>
        <p:spPr>
          <a:xfrm>
            <a:off x="203875" y="3522016"/>
            <a:ext cx="6776837" cy="224687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dirty="0">
                <a:solidFill>
                  <a:schemeClr val="bg1">
                    <a:lumMod val="95000"/>
                  </a:schemeClr>
                </a:solidFill>
                <a:latin typeface="Arial" panose="020B0604020202020204" pitchFamily="34" charset="0"/>
                <a:cs typeface="Arial" panose="020B0604020202020204" pitchFamily="34" charset="0"/>
              </a:rPr>
              <a:t>2023</a:t>
            </a:r>
          </a:p>
        </p:txBody>
      </p:sp>
      <p:sp>
        <p:nvSpPr>
          <p:cNvPr id="3" name="TextBox 2">
            <a:extLst>
              <a:ext uri="{FF2B5EF4-FFF2-40B4-BE49-F238E27FC236}">
                <a16:creationId xmlns:a16="http://schemas.microsoft.com/office/drawing/2014/main" id="{76CB2A23-EC1E-4472-E855-AF347811A698}"/>
              </a:ext>
            </a:extLst>
          </p:cNvPr>
          <p:cNvSpPr txBox="1"/>
          <p:nvPr/>
        </p:nvSpPr>
        <p:spPr>
          <a:xfrm>
            <a:off x="3626004" y="3335984"/>
            <a:ext cx="4939991" cy="2308324"/>
          </a:xfrm>
          <a:prstGeom prst="rect">
            <a:avLst/>
          </a:prstGeom>
          <a:noFill/>
        </p:spPr>
        <p:txBody>
          <a:bodyPr wrap="square" rtlCol="0">
            <a:spAutoFit/>
          </a:bodyPr>
          <a:lstStyle/>
          <a:p>
            <a:r>
              <a:rPr lang="en-US" sz="2400" dirty="0"/>
              <a:t>Thanks to:</a:t>
            </a:r>
          </a:p>
          <a:p>
            <a:r>
              <a:rPr lang="en-US" sz="2400" b="0" i="0" u="none" strike="noStrike" dirty="0">
                <a:solidFill>
                  <a:srgbClr val="000000"/>
                </a:solidFill>
                <a:effectLst/>
                <a:latin typeface="-webkit-standard"/>
              </a:rPr>
              <a:t>Matthew </a:t>
            </a:r>
            <a:r>
              <a:rPr lang="en-US" sz="2400" b="0" i="0" u="none" strike="noStrike" dirty="0" err="1">
                <a:solidFill>
                  <a:srgbClr val="000000"/>
                </a:solidFill>
                <a:effectLst/>
                <a:latin typeface="-webkit-standard"/>
              </a:rPr>
              <a:t>Rysavy</a:t>
            </a:r>
            <a:r>
              <a:rPr lang="en-US" sz="2400" b="0" i="0" u="none" strike="noStrike" dirty="0">
                <a:solidFill>
                  <a:srgbClr val="000000"/>
                </a:solidFill>
                <a:effectLst/>
                <a:latin typeface="-webkit-standard"/>
              </a:rPr>
              <a:t>, MD, PhD</a:t>
            </a:r>
          </a:p>
          <a:p>
            <a:r>
              <a:rPr lang="en-US" sz="2400" b="0" i="0" u="none" strike="noStrike" dirty="0">
                <a:solidFill>
                  <a:srgbClr val="000000"/>
                </a:solidFill>
                <a:effectLst/>
                <a:latin typeface="-webkit-standard"/>
              </a:rPr>
              <a:t>Yvette Johnson, MD, MPH</a:t>
            </a:r>
          </a:p>
          <a:p>
            <a:r>
              <a:rPr lang="en-US" sz="2400" b="0" i="0" u="none" strike="noStrike" dirty="0">
                <a:solidFill>
                  <a:srgbClr val="000000"/>
                </a:solidFill>
                <a:effectLst/>
                <a:latin typeface="-webkit-standard"/>
              </a:rPr>
              <a:t>Kristine Tolentino-Plata, MS</a:t>
            </a:r>
          </a:p>
          <a:p>
            <a:endParaRPr lang="en-US" sz="2400" dirty="0">
              <a:solidFill>
                <a:srgbClr val="000000"/>
              </a:solidFill>
              <a:latin typeface="-webkit-standard"/>
            </a:endParaRPr>
          </a:p>
          <a:p>
            <a:r>
              <a:rPr lang="en-US" sz="2000" dirty="0">
                <a:solidFill>
                  <a:srgbClr val="000000"/>
                </a:solidFill>
                <a:latin typeface="-webkit-standard"/>
              </a:rPr>
              <a:t>And Crystal Smith for the reminders</a:t>
            </a:r>
            <a:endParaRPr lang="en-US" sz="2000" dirty="0"/>
          </a:p>
        </p:txBody>
      </p:sp>
    </p:spTree>
    <p:extLst>
      <p:ext uri="{BB962C8B-B14F-4D97-AF65-F5344CB8AC3E}">
        <p14:creationId xmlns:p14="http://schemas.microsoft.com/office/powerpoint/2010/main" val="66761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7BFD0-D130-4242-A07E-FB5180E22CED}"/>
              </a:ext>
            </a:extLst>
          </p:cNvPr>
          <p:cNvPicPr>
            <a:picLocks noChangeAspect="1"/>
          </p:cNvPicPr>
          <p:nvPr/>
        </p:nvPicPr>
        <p:blipFill>
          <a:blip r:embed="rId3"/>
          <a:stretch>
            <a:fillRect/>
          </a:stretch>
        </p:blipFill>
        <p:spPr>
          <a:xfrm>
            <a:off x="671455" y="578419"/>
            <a:ext cx="11383080" cy="5147132"/>
          </a:xfrm>
          <a:prstGeom prst="rect">
            <a:avLst/>
          </a:prstGeom>
        </p:spPr>
      </p:pic>
    </p:spTree>
    <p:extLst>
      <p:ext uri="{BB962C8B-B14F-4D97-AF65-F5344CB8AC3E}">
        <p14:creationId xmlns:p14="http://schemas.microsoft.com/office/powerpoint/2010/main" val="3813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71FC-1008-23D7-5543-A3C5A684BF0F}"/>
              </a:ext>
            </a:extLst>
          </p:cNvPr>
          <p:cNvSpPr>
            <a:spLocks noGrp="1"/>
          </p:cNvSpPr>
          <p:nvPr>
            <p:ph type="title"/>
          </p:nvPr>
        </p:nvSpPr>
        <p:spPr>
          <a:solidFill>
            <a:schemeClr val="accent4">
              <a:lumMod val="60000"/>
              <a:lumOff val="40000"/>
            </a:schemeClr>
          </a:solidFill>
        </p:spPr>
        <p:txBody>
          <a:bodyPr/>
          <a:lstStyle/>
          <a:p>
            <a:r>
              <a:rPr lang="en-US" dirty="0"/>
              <a:t>Responding Sites (n=10) and Patient Panel Size</a:t>
            </a:r>
          </a:p>
        </p:txBody>
      </p:sp>
      <p:graphicFrame>
        <p:nvGraphicFramePr>
          <p:cNvPr id="6" name="Content Placeholder 2">
            <a:extLst>
              <a:ext uri="{FF2B5EF4-FFF2-40B4-BE49-F238E27FC236}">
                <a16:creationId xmlns:a16="http://schemas.microsoft.com/office/drawing/2014/main" id="{DF3FBAF5-9515-8E98-528F-AF670A251ECD}"/>
              </a:ext>
            </a:extLst>
          </p:cNvPr>
          <p:cNvGraphicFramePr>
            <a:graphicFrameLocks noGrp="1"/>
          </p:cNvGraphicFramePr>
          <p:nvPr>
            <p:ph idx="1"/>
            <p:extLst>
              <p:ext uri="{D42A27DB-BD31-4B8C-83A1-F6EECF244321}">
                <p14:modId xmlns:p14="http://schemas.microsoft.com/office/powerpoint/2010/main" val="2267159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A6C4717-175D-80B4-769C-92892E095A76}"/>
              </a:ext>
            </a:extLst>
          </p:cNvPr>
          <p:cNvSpPr txBox="1"/>
          <p:nvPr/>
        </p:nvSpPr>
        <p:spPr>
          <a:xfrm>
            <a:off x="6517626" y="6488668"/>
            <a:ext cx="5674374" cy="369332"/>
          </a:xfrm>
          <a:prstGeom prst="rect">
            <a:avLst/>
          </a:prstGeom>
          <a:noFill/>
        </p:spPr>
        <p:txBody>
          <a:bodyPr wrap="none" rtlCol="0">
            <a:spAutoFit/>
          </a:bodyPr>
          <a:lstStyle/>
          <a:p>
            <a:r>
              <a:rPr lang="en-US" dirty="0"/>
              <a:t>*Models include single-center and multi-center catchment</a:t>
            </a:r>
          </a:p>
        </p:txBody>
      </p:sp>
    </p:spTree>
    <p:extLst>
      <p:ext uri="{BB962C8B-B14F-4D97-AF65-F5344CB8AC3E}">
        <p14:creationId xmlns:p14="http://schemas.microsoft.com/office/powerpoint/2010/main" val="35647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81D2-C617-1C50-FC0C-52B33D92B604}"/>
              </a:ext>
            </a:extLst>
          </p:cNvPr>
          <p:cNvSpPr>
            <a:spLocks noGrp="1"/>
          </p:cNvSpPr>
          <p:nvPr>
            <p:ph type="title"/>
          </p:nvPr>
        </p:nvSpPr>
        <p:spPr>
          <a:xfrm>
            <a:off x="838200" y="556995"/>
            <a:ext cx="10515600" cy="1133693"/>
          </a:xfrm>
        </p:spPr>
        <p:txBody>
          <a:bodyPr>
            <a:normAutofit/>
          </a:bodyPr>
          <a:lstStyle/>
          <a:p>
            <a:r>
              <a:rPr lang="en-US" sz="5200"/>
              <a:t>Eligibility for Follow-up Clinic</a:t>
            </a:r>
          </a:p>
        </p:txBody>
      </p:sp>
      <p:graphicFrame>
        <p:nvGraphicFramePr>
          <p:cNvPr id="5" name="Content Placeholder 2">
            <a:extLst>
              <a:ext uri="{FF2B5EF4-FFF2-40B4-BE49-F238E27FC236}">
                <a16:creationId xmlns:a16="http://schemas.microsoft.com/office/drawing/2014/main" id="{AC2C0552-4D0B-37F2-A9B5-97B5978D6E5D}"/>
              </a:ext>
            </a:extLst>
          </p:cNvPr>
          <p:cNvGraphicFramePr>
            <a:graphicFrameLocks noGrp="1"/>
          </p:cNvGraphicFramePr>
          <p:nvPr>
            <p:ph idx="1"/>
            <p:extLst>
              <p:ext uri="{D42A27DB-BD31-4B8C-83A1-F6EECF244321}">
                <p14:modId xmlns:p14="http://schemas.microsoft.com/office/powerpoint/2010/main" val="784507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51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CE2C-8171-73E5-87D3-203EAD4076B0}"/>
              </a:ext>
            </a:extLst>
          </p:cNvPr>
          <p:cNvSpPr>
            <a:spLocks noGrp="1"/>
          </p:cNvSpPr>
          <p:nvPr>
            <p:ph type="title"/>
          </p:nvPr>
        </p:nvSpPr>
        <p:spPr>
          <a:solidFill>
            <a:schemeClr val="accent2">
              <a:lumMod val="60000"/>
              <a:lumOff val="40000"/>
            </a:schemeClr>
          </a:solidFill>
        </p:spPr>
        <p:txBody>
          <a:bodyPr/>
          <a:lstStyle/>
          <a:p>
            <a:r>
              <a:rPr lang="en-US" b="1" dirty="0"/>
              <a:t>Additional Referral Criteria</a:t>
            </a:r>
          </a:p>
        </p:txBody>
      </p:sp>
      <p:sp>
        <p:nvSpPr>
          <p:cNvPr id="5" name="Content Placeholder 4">
            <a:extLst>
              <a:ext uri="{FF2B5EF4-FFF2-40B4-BE49-F238E27FC236}">
                <a16:creationId xmlns:a16="http://schemas.microsoft.com/office/drawing/2014/main" id="{C54FB64F-230A-AE09-89CC-FF6ADD1CDAE1}"/>
              </a:ext>
            </a:extLst>
          </p:cNvPr>
          <p:cNvSpPr>
            <a:spLocks noGrp="1"/>
          </p:cNvSpPr>
          <p:nvPr>
            <p:ph idx="1"/>
          </p:nvPr>
        </p:nvSpPr>
        <p:spPr>
          <a:xfrm>
            <a:off x="838200" y="5033498"/>
            <a:ext cx="10515600" cy="1325562"/>
          </a:xfrm>
        </p:spPr>
        <p:txBody>
          <a:bodyPr>
            <a:normAutofit fontScale="25000" lnSpcReduction="20000"/>
          </a:bodyPr>
          <a:lstStyle/>
          <a:p>
            <a:pPr marL="0" indent="0">
              <a:buNone/>
            </a:pPr>
            <a:r>
              <a:rPr lang="en-US" sz="6400" u="sng" dirty="0"/>
              <a:t>Other criteria listed:</a:t>
            </a:r>
          </a:p>
          <a:p>
            <a:pPr marL="0" indent="0">
              <a:buNone/>
            </a:pPr>
            <a:r>
              <a:rPr lang="en-US" sz="6400" dirty="0"/>
              <a:t>Syndromes or metabolic/congenital/chromosomal disorders associated with developmental delay (n=4)</a:t>
            </a:r>
          </a:p>
          <a:p>
            <a:pPr marL="0" indent="0">
              <a:buNone/>
            </a:pPr>
            <a:r>
              <a:rPr lang="en-US" sz="6400" dirty="0"/>
              <a:t>Double volume exchange transfusion</a:t>
            </a:r>
          </a:p>
          <a:p>
            <a:pPr marL="0" indent="0">
              <a:buNone/>
            </a:pPr>
            <a:r>
              <a:rPr lang="en-US" sz="6400" dirty="0"/>
              <a:t>NEC (stage II or greater; bowel resection) (n=2)</a:t>
            </a:r>
          </a:p>
          <a:p>
            <a:pPr marL="0" indent="0">
              <a:buNone/>
            </a:pPr>
            <a:r>
              <a:rPr lang="en-US" sz="6400" dirty="0" err="1"/>
              <a:t>iNO</a:t>
            </a:r>
            <a:endParaRPr lang="en-US" sz="6400" dirty="0"/>
          </a:p>
          <a:p>
            <a:pPr marL="0" indent="0">
              <a:buNone/>
            </a:pPr>
            <a:r>
              <a:rPr lang="en-US" sz="6400" dirty="0"/>
              <a:t>Severe BPD</a:t>
            </a:r>
          </a:p>
          <a:p>
            <a:pPr marL="0" indent="0">
              <a:buNone/>
            </a:pPr>
            <a:endParaRPr lang="en-US" dirty="0"/>
          </a:p>
        </p:txBody>
      </p:sp>
      <p:graphicFrame>
        <p:nvGraphicFramePr>
          <p:cNvPr id="7" name="Chart 6">
            <a:extLst>
              <a:ext uri="{FF2B5EF4-FFF2-40B4-BE49-F238E27FC236}">
                <a16:creationId xmlns:a16="http://schemas.microsoft.com/office/drawing/2014/main" id="{14BA56D9-DE38-4640-CCB0-D48D7E1DBED7}"/>
              </a:ext>
            </a:extLst>
          </p:cNvPr>
          <p:cNvGraphicFramePr>
            <a:graphicFrameLocks/>
          </p:cNvGraphicFramePr>
          <p:nvPr/>
        </p:nvGraphicFramePr>
        <p:xfrm>
          <a:off x="838200" y="1519881"/>
          <a:ext cx="10515600" cy="3882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954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5BAF-AF99-2B01-B381-B5BD8560660A}"/>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Specialty of Individual Running Follow-Up Clinic</a:t>
            </a:r>
          </a:p>
        </p:txBody>
      </p:sp>
      <p:graphicFrame>
        <p:nvGraphicFramePr>
          <p:cNvPr id="14" name="Content Placeholder 10">
            <a:extLst>
              <a:ext uri="{FF2B5EF4-FFF2-40B4-BE49-F238E27FC236}">
                <a16:creationId xmlns:a16="http://schemas.microsoft.com/office/drawing/2014/main" id="{E3C0A588-524C-D9AC-CB09-E300C9B3264A}"/>
              </a:ext>
            </a:extLst>
          </p:cNvPr>
          <p:cNvGraphicFramePr>
            <a:graphicFrameLocks noGrp="1"/>
          </p:cNvGraphicFramePr>
          <p:nvPr>
            <p:ph idx="1"/>
            <p:extLst>
              <p:ext uri="{D42A27DB-BD31-4B8C-83A1-F6EECF244321}">
                <p14:modId xmlns:p14="http://schemas.microsoft.com/office/powerpoint/2010/main" val="546995001"/>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AF1710C-4506-2B93-12EF-FBA29E907475}"/>
              </a:ext>
            </a:extLst>
          </p:cNvPr>
          <p:cNvSpPr txBox="1"/>
          <p:nvPr/>
        </p:nvSpPr>
        <p:spPr>
          <a:xfrm>
            <a:off x="5213679" y="6397026"/>
            <a:ext cx="6978321" cy="369332"/>
          </a:xfrm>
          <a:prstGeom prst="rect">
            <a:avLst/>
          </a:prstGeom>
          <a:noFill/>
        </p:spPr>
        <p:txBody>
          <a:bodyPr wrap="none" rtlCol="0">
            <a:spAutoFit/>
          </a:bodyPr>
          <a:lstStyle/>
          <a:p>
            <a:pPr>
              <a:spcAft>
                <a:spcPts val="600"/>
              </a:spcAft>
            </a:pPr>
            <a:r>
              <a:rPr lang="en-US" dirty="0"/>
              <a:t>*1 clinic with co-direction by Developmental Pediatrics and Neonatology</a:t>
            </a:r>
            <a:endParaRPr lang="en-US"/>
          </a:p>
        </p:txBody>
      </p:sp>
    </p:spTree>
    <p:extLst>
      <p:ext uri="{BB962C8B-B14F-4D97-AF65-F5344CB8AC3E}">
        <p14:creationId xmlns:p14="http://schemas.microsoft.com/office/powerpoint/2010/main" val="105778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F492-10C1-942D-05A8-9863F8C43AD7}"/>
              </a:ext>
            </a:extLst>
          </p:cNvPr>
          <p:cNvSpPr>
            <a:spLocks noGrp="1"/>
          </p:cNvSpPr>
          <p:nvPr>
            <p:ph type="title"/>
          </p:nvPr>
        </p:nvSpPr>
        <p:spPr>
          <a:xfrm>
            <a:off x="643467" y="321734"/>
            <a:ext cx="10905066" cy="1135737"/>
          </a:xfrm>
          <a:solidFill>
            <a:schemeClr val="accent1">
              <a:lumMod val="60000"/>
              <a:lumOff val="40000"/>
            </a:schemeClr>
          </a:solidFill>
        </p:spPr>
        <p:txBody>
          <a:bodyPr>
            <a:normAutofit/>
          </a:bodyPr>
          <a:lstStyle/>
          <a:p>
            <a:r>
              <a:rPr lang="en-US" sz="3600" b="1" dirty="0"/>
              <a:t>Clinic Personnel</a:t>
            </a:r>
          </a:p>
        </p:txBody>
      </p:sp>
      <p:sp>
        <p:nvSpPr>
          <p:cNvPr id="3" name="Content Placeholder 2">
            <a:extLst>
              <a:ext uri="{FF2B5EF4-FFF2-40B4-BE49-F238E27FC236}">
                <a16:creationId xmlns:a16="http://schemas.microsoft.com/office/drawing/2014/main" id="{0114266A-014D-47A7-5033-A312C166ADA0}"/>
              </a:ext>
            </a:extLst>
          </p:cNvPr>
          <p:cNvSpPr>
            <a:spLocks noGrp="1"/>
          </p:cNvSpPr>
          <p:nvPr>
            <p:ph idx="1"/>
          </p:nvPr>
        </p:nvSpPr>
        <p:spPr>
          <a:xfrm>
            <a:off x="643467" y="1782981"/>
            <a:ext cx="10905066" cy="4607004"/>
          </a:xfrm>
        </p:spPr>
        <p:txBody>
          <a:bodyPr>
            <a:noAutofit/>
          </a:bodyPr>
          <a:lstStyle/>
          <a:p>
            <a:r>
              <a:rPr lang="en-US" dirty="0"/>
              <a:t>Neonatologists involved in outpatient follow-up at 8 clinics</a:t>
            </a:r>
          </a:p>
          <a:p>
            <a:pPr lvl="1"/>
            <a:r>
              <a:rPr lang="en-US" sz="2800" dirty="0"/>
              <a:t>4 clinics involve a primary neonatologist from inpatient team</a:t>
            </a:r>
          </a:p>
          <a:p>
            <a:pPr lvl="1"/>
            <a:endParaRPr lang="en-US" sz="2800" dirty="0"/>
          </a:p>
          <a:p>
            <a:r>
              <a:rPr lang="en-US" dirty="0"/>
              <a:t>Other specialists:</a:t>
            </a:r>
          </a:p>
          <a:p>
            <a:pPr lvl="1"/>
            <a:r>
              <a:rPr lang="en-US" sz="2800" dirty="0"/>
              <a:t>7 involve nutritionist/dietician</a:t>
            </a:r>
          </a:p>
          <a:p>
            <a:pPr lvl="1"/>
            <a:r>
              <a:rPr lang="en-US" sz="2800" dirty="0"/>
              <a:t>7 involve social work/case management</a:t>
            </a:r>
          </a:p>
          <a:p>
            <a:pPr lvl="1"/>
            <a:r>
              <a:rPr lang="en-US" sz="2800" dirty="0"/>
              <a:t>5 involve psychologist</a:t>
            </a:r>
          </a:p>
          <a:p>
            <a:pPr lvl="1"/>
            <a:r>
              <a:rPr lang="en-US" sz="2800" dirty="0"/>
              <a:t>4 involve PT/OT</a:t>
            </a:r>
          </a:p>
          <a:p>
            <a:r>
              <a:rPr lang="en-US" dirty="0"/>
              <a:t>Other personnel include a variety of pediatric subspecialties, a parent support liaison, lactation support, respiratory therapy, speech therapy</a:t>
            </a:r>
          </a:p>
        </p:txBody>
      </p:sp>
    </p:spTree>
    <p:extLst>
      <p:ext uri="{BB962C8B-B14F-4D97-AF65-F5344CB8AC3E}">
        <p14:creationId xmlns:p14="http://schemas.microsoft.com/office/powerpoint/2010/main" val="320877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DF71-1A33-DD66-3336-4AF625B93983}"/>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kern="1200">
                <a:latin typeface="+mj-lt"/>
                <a:ea typeface="+mj-ea"/>
                <a:cs typeface="+mj-cs"/>
              </a:rPr>
              <a:t>Visit Timing</a:t>
            </a:r>
          </a:p>
        </p:txBody>
      </p:sp>
      <p:graphicFrame>
        <p:nvGraphicFramePr>
          <p:cNvPr id="5" name="Content Placeholder 2">
            <a:extLst>
              <a:ext uri="{FF2B5EF4-FFF2-40B4-BE49-F238E27FC236}">
                <a16:creationId xmlns:a16="http://schemas.microsoft.com/office/drawing/2014/main" id="{5CE13ED0-42DC-6C85-475B-10CEDCBD3DB8}"/>
              </a:ext>
            </a:extLst>
          </p:cNvPr>
          <p:cNvGraphicFramePr>
            <a:graphicFrameLocks noGrp="1"/>
          </p:cNvGraphicFramePr>
          <p:nvPr>
            <p:ph idx="1"/>
            <p:extLst>
              <p:ext uri="{D42A27DB-BD31-4B8C-83A1-F6EECF244321}">
                <p14:modId xmlns:p14="http://schemas.microsoft.com/office/powerpoint/2010/main" val="1644792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601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F5834B29-6384-66EC-DE7A-5412834EF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0"/>
            <a:ext cx="12192000" cy="22920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7" name="Content Placeholder 4">
            <a:extLst>
              <a:ext uri="{FF2B5EF4-FFF2-40B4-BE49-F238E27FC236}">
                <a16:creationId xmlns:a16="http://schemas.microsoft.com/office/drawing/2014/main" id="{C4B5DA20-1F06-1C72-B241-1C95980E5BA3}"/>
              </a:ext>
            </a:extLst>
          </p:cNvPr>
          <p:cNvGraphicFramePr>
            <a:graphicFrameLocks noGrp="1"/>
          </p:cNvGraphicFramePr>
          <p:nvPr>
            <p:ph idx="1"/>
            <p:extLst>
              <p:ext uri="{D42A27DB-BD31-4B8C-83A1-F6EECF244321}">
                <p14:modId xmlns:p14="http://schemas.microsoft.com/office/powerpoint/2010/main" val="38033931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37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0280-B644-9CCD-570A-7910ADBDAB47}"/>
              </a:ext>
            </a:extLst>
          </p:cNvPr>
          <p:cNvSpPr>
            <a:spLocks noGrp="1"/>
          </p:cNvSpPr>
          <p:nvPr>
            <p:ph type="title"/>
          </p:nvPr>
        </p:nvSpPr>
        <p:spPr/>
        <p:txBody>
          <a:bodyPr/>
          <a:lstStyle/>
          <a:p>
            <a:r>
              <a:rPr lang="en-US" b="1" dirty="0"/>
              <a:t>Routine Follow-Up Tests/Exams</a:t>
            </a:r>
          </a:p>
        </p:txBody>
      </p:sp>
      <p:grpSp>
        <p:nvGrpSpPr>
          <p:cNvPr id="3" name="Group 2">
            <a:extLst>
              <a:ext uri="{FF2B5EF4-FFF2-40B4-BE49-F238E27FC236}">
                <a16:creationId xmlns:a16="http://schemas.microsoft.com/office/drawing/2014/main" id="{188BB7D2-D612-85D6-D4D1-E59AF3291116}"/>
              </a:ext>
            </a:extLst>
          </p:cNvPr>
          <p:cNvGrpSpPr/>
          <p:nvPr/>
        </p:nvGrpSpPr>
        <p:grpSpPr>
          <a:xfrm>
            <a:off x="705909" y="1502240"/>
            <a:ext cx="9029106" cy="4351337"/>
            <a:chOff x="705909" y="1502240"/>
            <a:chExt cx="7704118" cy="4351337"/>
          </a:xfrm>
        </p:grpSpPr>
        <p:sp>
          <p:nvSpPr>
            <p:cNvPr id="8" name="Freeform 7">
              <a:extLst>
                <a:ext uri="{FF2B5EF4-FFF2-40B4-BE49-F238E27FC236}">
                  <a16:creationId xmlns:a16="http://schemas.microsoft.com/office/drawing/2014/main" id="{01332673-CAC0-7EA9-7E7A-EBFDE0FAF429}"/>
                </a:ext>
              </a:extLst>
            </p:cNvPr>
            <p:cNvSpPr/>
            <p:nvPr/>
          </p:nvSpPr>
          <p:spPr>
            <a:xfrm>
              <a:off x="4352541" y="4304372"/>
              <a:ext cx="4057485" cy="1549205"/>
            </a:xfrm>
            <a:custGeom>
              <a:avLst/>
              <a:gdLst>
                <a:gd name="connsiteX0" fmla="*/ 0 w 3198800"/>
                <a:gd name="connsiteY0" fmla="*/ 0 h 1380159"/>
                <a:gd name="connsiteX1" fmla="*/ 3198800 w 3198800"/>
                <a:gd name="connsiteY1" fmla="*/ 0 h 1380159"/>
                <a:gd name="connsiteX2" fmla="*/ 3198800 w 3198800"/>
                <a:gd name="connsiteY2" fmla="*/ 1380159 h 1380159"/>
                <a:gd name="connsiteX3" fmla="*/ 0 w 3198800"/>
                <a:gd name="connsiteY3" fmla="*/ 1380159 h 1380159"/>
                <a:gd name="connsiteX4" fmla="*/ 0 w 3198800"/>
                <a:gd name="connsiteY4" fmla="*/ 0 h 138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800" h="1380159">
                  <a:moveTo>
                    <a:pt x="0" y="0"/>
                  </a:moveTo>
                  <a:lnTo>
                    <a:pt x="3198800" y="0"/>
                  </a:lnTo>
                  <a:lnTo>
                    <a:pt x="3198800" y="1380159"/>
                  </a:lnTo>
                  <a:lnTo>
                    <a:pt x="0" y="138015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Administered routinely in 2 clinics</a:t>
              </a:r>
            </a:p>
          </p:txBody>
        </p:sp>
        <p:sp>
          <p:nvSpPr>
            <p:cNvPr id="10" name="Freeform 9">
              <a:extLst>
                <a:ext uri="{FF2B5EF4-FFF2-40B4-BE49-F238E27FC236}">
                  <a16:creationId xmlns:a16="http://schemas.microsoft.com/office/drawing/2014/main" id="{C5B30991-5388-5969-D95D-C17B52C19436}"/>
                </a:ext>
              </a:extLst>
            </p:cNvPr>
            <p:cNvSpPr/>
            <p:nvPr/>
          </p:nvSpPr>
          <p:spPr>
            <a:xfrm>
              <a:off x="4352542" y="1502240"/>
              <a:ext cx="4057485" cy="1362451"/>
            </a:xfrm>
            <a:custGeom>
              <a:avLst/>
              <a:gdLst>
                <a:gd name="connsiteX0" fmla="*/ 0 w 4057485"/>
                <a:gd name="connsiteY0" fmla="*/ 0 h 1362451"/>
                <a:gd name="connsiteX1" fmla="*/ 4057485 w 4057485"/>
                <a:gd name="connsiteY1" fmla="*/ 0 h 1362451"/>
                <a:gd name="connsiteX2" fmla="*/ 4057485 w 4057485"/>
                <a:gd name="connsiteY2" fmla="*/ 1362451 h 1362451"/>
                <a:gd name="connsiteX3" fmla="*/ 0 w 4057485"/>
                <a:gd name="connsiteY3" fmla="*/ 1362451 h 1362451"/>
                <a:gd name="connsiteX4" fmla="*/ 0 w 4057485"/>
                <a:gd name="connsiteY4" fmla="*/ 0 h 136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485" h="1362451">
                  <a:moveTo>
                    <a:pt x="0" y="0"/>
                  </a:moveTo>
                  <a:lnTo>
                    <a:pt x="4057485" y="0"/>
                  </a:lnTo>
                  <a:lnTo>
                    <a:pt x="4057485" y="1362451"/>
                  </a:lnTo>
                  <a:lnTo>
                    <a:pt x="0" y="136245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0903"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Administered routinely in 8 clinics</a:t>
              </a:r>
            </a:p>
          </p:txBody>
        </p:sp>
        <p:sp>
          <p:nvSpPr>
            <p:cNvPr id="4" name="Freeform 3">
              <a:extLst>
                <a:ext uri="{FF2B5EF4-FFF2-40B4-BE49-F238E27FC236}">
                  <a16:creationId xmlns:a16="http://schemas.microsoft.com/office/drawing/2014/main" id="{AA762329-576E-EF58-ECF9-708C18322E13}"/>
                </a:ext>
              </a:extLst>
            </p:cNvPr>
            <p:cNvSpPr/>
            <p:nvPr/>
          </p:nvSpPr>
          <p:spPr>
            <a:xfrm>
              <a:off x="705909" y="1618003"/>
              <a:ext cx="3198800" cy="661110"/>
            </a:xfrm>
            <a:custGeom>
              <a:avLst/>
              <a:gdLst>
                <a:gd name="connsiteX0" fmla="*/ 0 w 3198800"/>
                <a:gd name="connsiteY0" fmla="*/ 0 h 661110"/>
                <a:gd name="connsiteX1" fmla="*/ 3198800 w 3198800"/>
                <a:gd name="connsiteY1" fmla="*/ 0 h 661110"/>
                <a:gd name="connsiteX2" fmla="*/ 3198800 w 3198800"/>
                <a:gd name="connsiteY2" fmla="*/ 661110 h 661110"/>
                <a:gd name="connsiteX3" fmla="*/ 0 w 3198800"/>
                <a:gd name="connsiteY3" fmla="*/ 661110 h 661110"/>
                <a:gd name="connsiteX4" fmla="*/ 0 w 3198800"/>
                <a:gd name="connsiteY4" fmla="*/ 0 h 66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800" h="661110">
                  <a:moveTo>
                    <a:pt x="0" y="0"/>
                  </a:moveTo>
                  <a:lnTo>
                    <a:pt x="3198800" y="0"/>
                  </a:lnTo>
                  <a:lnTo>
                    <a:pt x="3198800" y="661110"/>
                  </a:lnTo>
                  <a:lnTo>
                    <a:pt x="0" y="66111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Bayley Scales of Infant and Toddler Development (BSID)</a:t>
              </a:r>
            </a:p>
          </p:txBody>
        </p:sp>
        <p:sp>
          <p:nvSpPr>
            <p:cNvPr id="6" name="Freeform 5">
              <a:extLst>
                <a:ext uri="{FF2B5EF4-FFF2-40B4-BE49-F238E27FC236}">
                  <a16:creationId xmlns:a16="http://schemas.microsoft.com/office/drawing/2014/main" id="{BA266071-34E8-781E-E856-15C0CB82B2A1}"/>
                </a:ext>
              </a:extLst>
            </p:cNvPr>
            <p:cNvSpPr/>
            <p:nvPr/>
          </p:nvSpPr>
          <p:spPr>
            <a:xfrm>
              <a:off x="705909" y="2279114"/>
              <a:ext cx="3198800" cy="3458699"/>
            </a:xfrm>
            <a:custGeom>
              <a:avLst/>
              <a:gdLst>
                <a:gd name="connsiteX0" fmla="*/ 0 w 3198800"/>
                <a:gd name="connsiteY0" fmla="*/ 0 h 3458699"/>
                <a:gd name="connsiteX1" fmla="*/ 3198800 w 3198800"/>
                <a:gd name="connsiteY1" fmla="*/ 0 h 3458699"/>
                <a:gd name="connsiteX2" fmla="*/ 3198800 w 3198800"/>
                <a:gd name="connsiteY2" fmla="*/ 3458699 h 3458699"/>
                <a:gd name="connsiteX3" fmla="*/ 0 w 3198800"/>
                <a:gd name="connsiteY3" fmla="*/ 3458699 h 3458699"/>
                <a:gd name="connsiteX4" fmla="*/ 0 w 3198800"/>
                <a:gd name="connsiteY4" fmla="*/ 0 h 345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800" h="3458699">
                  <a:moveTo>
                    <a:pt x="0" y="0"/>
                  </a:moveTo>
                  <a:lnTo>
                    <a:pt x="3198800" y="0"/>
                  </a:lnTo>
                  <a:lnTo>
                    <a:pt x="3198800" y="3458699"/>
                  </a:lnTo>
                  <a:lnTo>
                    <a:pt x="0" y="34586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Administered in 7 clinics</a:t>
              </a:r>
            </a:p>
            <a:p>
              <a:pPr marL="342900" lvl="2"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Start times vary:</a:t>
              </a:r>
            </a:p>
            <a:p>
              <a:pPr marL="342900" lvl="2" indent="-171450" algn="l" defTabSz="800100">
                <a:lnSpc>
                  <a:spcPct val="90000"/>
                </a:lnSpc>
                <a:spcBef>
                  <a:spcPct val="0"/>
                </a:spcBef>
                <a:spcAft>
                  <a:spcPct val="15000"/>
                </a:spcAft>
                <a:buChar char="•"/>
              </a:pPr>
              <a:r>
                <a:rPr lang="en-US" sz="1800" b="1" kern="1200" dirty="0"/>
                <a:t>9-12 months</a:t>
              </a:r>
              <a:r>
                <a:rPr lang="en-US" sz="1800" kern="1200" dirty="0"/>
                <a:t>: 4 clinics</a:t>
              </a:r>
            </a:p>
            <a:p>
              <a:pPr marL="342900" lvl="2" indent="-171450" algn="l" defTabSz="800100">
                <a:lnSpc>
                  <a:spcPct val="90000"/>
                </a:lnSpc>
                <a:spcBef>
                  <a:spcPct val="0"/>
                </a:spcBef>
                <a:spcAft>
                  <a:spcPct val="15000"/>
                </a:spcAft>
                <a:buChar char="•"/>
              </a:pPr>
              <a:r>
                <a:rPr lang="en-US" sz="1800" b="1" kern="1200" dirty="0"/>
                <a:t>18 months</a:t>
              </a:r>
              <a:r>
                <a:rPr lang="en-US" sz="1800" kern="1200" dirty="0"/>
                <a:t>: 2 clinics</a:t>
              </a:r>
            </a:p>
            <a:p>
              <a:pPr marL="342900" lvl="2" indent="-171450" algn="l" defTabSz="800100">
                <a:lnSpc>
                  <a:spcPct val="90000"/>
                </a:lnSpc>
                <a:spcBef>
                  <a:spcPct val="0"/>
                </a:spcBef>
                <a:spcAft>
                  <a:spcPct val="15000"/>
                </a:spcAft>
                <a:buChar char="•"/>
              </a:pPr>
              <a:r>
                <a:rPr lang="en-US" sz="1800" b="1" kern="1200" dirty="0"/>
                <a:t>20 months</a:t>
              </a:r>
              <a:r>
                <a:rPr lang="en-US" sz="1800" kern="1200" dirty="0"/>
                <a:t>: 2 clinics</a:t>
              </a:r>
            </a:p>
            <a:p>
              <a:pPr marL="342900" lvl="2"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Repetition varies:</a:t>
              </a:r>
            </a:p>
            <a:p>
              <a:pPr marL="342900" lvl="2" indent="-171450" algn="l" defTabSz="800100">
                <a:lnSpc>
                  <a:spcPct val="90000"/>
                </a:lnSpc>
                <a:spcBef>
                  <a:spcPct val="0"/>
                </a:spcBef>
                <a:spcAft>
                  <a:spcPct val="15000"/>
                </a:spcAft>
                <a:buChar char="•"/>
              </a:pPr>
              <a:r>
                <a:rPr lang="en-US" sz="1800" kern="1200" dirty="0"/>
                <a:t>5 clinics repeat over 1-2 years</a:t>
              </a:r>
            </a:p>
            <a:p>
              <a:pPr marL="342900" lvl="2" indent="-171450" algn="l" defTabSz="800100">
                <a:lnSpc>
                  <a:spcPct val="90000"/>
                </a:lnSpc>
                <a:spcBef>
                  <a:spcPct val="0"/>
                </a:spcBef>
                <a:spcAft>
                  <a:spcPct val="15000"/>
                </a:spcAft>
                <a:buChar char="•"/>
              </a:pPr>
              <a:r>
                <a:rPr lang="en-US" sz="1800" kern="1200" dirty="0"/>
                <a:t>2 clinics with single exam</a:t>
              </a:r>
            </a:p>
          </p:txBody>
        </p:sp>
        <p:sp>
          <p:nvSpPr>
            <p:cNvPr id="7" name="Freeform 6">
              <a:extLst>
                <a:ext uri="{FF2B5EF4-FFF2-40B4-BE49-F238E27FC236}">
                  <a16:creationId xmlns:a16="http://schemas.microsoft.com/office/drawing/2014/main" id="{78131537-D610-0F40-8C05-0974514A25F2}"/>
                </a:ext>
              </a:extLst>
            </p:cNvPr>
            <p:cNvSpPr/>
            <p:nvPr/>
          </p:nvSpPr>
          <p:spPr>
            <a:xfrm>
              <a:off x="4781883" y="4304372"/>
              <a:ext cx="3198800" cy="903772"/>
            </a:xfrm>
            <a:custGeom>
              <a:avLst/>
              <a:gdLst>
                <a:gd name="connsiteX0" fmla="*/ 0 w 3198800"/>
                <a:gd name="connsiteY0" fmla="*/ 0 h 661110"/>
                <a:gd name="connsiteX1" fmla="*/ 3198800 w 3198800"/>
                <a:gd name="connsiteY1" fmla="*/ 0 h 661110"/>
                <a:gd name="connsiteX2" fmla="*/ 3198800 w 3198800"/>
                <a:gd name="connsiteY2" fmla="*/ 661110 h 661110"/>
                <a:gd name="connsiteX3" fmla="*/ 0 w 3198800"/>
                <a:gd name="connsiteY3" fmla="*/ 661110 h 661110"/>
                <a:gd name="connsiteX4" fmla="*/ 0 w 3198800"/>
                <a:gd name="connsiteY4" fmla="*/ 0 h 66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800" h="661110">
                  <a:moveTo>
                    <a:pt x="0" y="0"/>
                  </a:moveTo>
                  <a:lnTo>
                    <a:pt x="3198800" y="0"/>
                  </a:lnTo>
                  <a:lnTo>
                    <a:pt x="3198800" y="661110"/>
                  </a:lnTo>
                  <a:lnTo>
                    <a:pt x="0" y="66111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General Movements Assessment (GMA)</a:t>
              </a:r>
            </a:p>
          </p:txBody>
        </p:sp>
        <p:sp>
          <p:nvSpPr>
            <p:cNvPr id="9" name="Freeform 8">
              <a:extLst>
                <a:ext uri="{FF2B5EF4-FFF2-40B4-BE49-F238E27FC236}">
                  <a16:creationId xmlns:a16="http://schemas.microsoft.com/office/drawing/2014/main" id="{82BA6EA5-5489-87B1-C610-FF8E08A0C54A}"/>
                </a:ext>
              </a:extLst>
            </p:cNvPr>
            <p:cNvSpPr/>
            <p:nvPr/>
          </p:nvSpPr>
          <p:spPr>
            <a:xfrm>
              <a:off x="4781884" y="1545685"/>
              <a:ext cx="3198800" cy="661110"/>
            </a:xfrm>
            <a:custGeom>
              <a:avLst/>
              <a:gdLst>
                <a:gd name="connsiteX0" fmla="*/ 0 w 3198800"/>
                <a:gd name="connsiteY0" fmla="*/ 0 h 661110"/>
                <a:gd name="connsiteX1" fmla="*/ 3198800 w 3198800"/>
                <a:gd name="connsiteY1" fmla="*/ 0 h 661110"/>
                <a:gd name="connsiteX2" fmla="*/ 3198800 w 3198800"/>
                <a:gd name="connsiteY2" fmla="*/ 661110 h 661110"/>
                <a:gd name="connsiteX3" fmla="*/ 0 w 3198800"/>
                <a:gd name="connsiteY3" fmla="*/ 661110 h 661110"/>
                <a:gd name="connsiteX4" fmla="*/ 0 w 3198800"/>
                <a:gd name="connsiteY4" fmla="*/ 0 h 66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800" h="661110">
                  <a:moveTo>
                    <a:pt x="0" y="0"/>
                  </a:moveTo>
                  <a:lnTo>
                    <a:pt x="3198800" y="0"/>
                  </a:lnTo>
                  <a:lnTo>
                    <a:pt x="3198800" y="661110"/>
                  </a:lnTo>
                  <a:lnTo>
                    <a:pt x="0" y="66111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Hammersmith Infant Neurological Exam (HINE)</a:t>
              </a:r>
            </a:p>
          </p:txBody>
        </p:sp>
      </p:grpSp>
    </p:spTree>
    <p:extLst>
      <p:ext uri="{BB962C8B-B14F-4D97-AF65-F5344CB8AC3E}">
        <p14:creationId xmlns:p14="http://schemas.microsoft.com/office/powerpoint/2010/main" val="331657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2B22-85B1-7A79-1135-ECF458ACD162}"/>
              </a:ext>
            </a:extLst>
          </p:cNvPr>
          <p:cNvSpPr>
            <a:spLocks noGrp="1"/>
          </p:cNvSpPr>
          <p:nvPr>
            <p:ph type="title"/>
          </p:nvPr>
        </p:nvSpPr>
        <p:spPr>
          <a:xfrm>
            <a:off x="963651" y="486067"/>
            <a:ext cx="10264697" cy="1212102"/>
          </a:xfrm>
        </p:spPr>
        <p:txBody>
          <a:bodyPr>
            <a:normAutofit/>
          </a:bodyPr>
          <a:lstStyle/>
          <a:p>
            <a:r>
              <a:rPr lang="en-US" sz="5400" b="1" dirty="0">
                <a:solidFill>
                  <a:srgbClr val="FFFFFF"/>
                </a:solidFill>
              </a:rPr>
              <a:t>Additional Details</a:t>
            </a:r>
          </a:p>
        </p:txBody>
      </p:sp>
      <p:sp>
        <p:nvSpPr>
          <p:cNvPr id="3" name="Content Placeholder 2">
            <a:extLst>
              <a:ext uri="{FF2B5EF4-FFF2-40B4-BE49-F238E27FC236}">
                <a16:creationId xmlns:a16="http://schemas.microsoft.com/office/drawing/2014/main" id="{A353CCF9-5B34-D02C-566C-D4AF56222411}"/>
              </a:ext>
            </a:extLst>
          </p:cNvPr>
          <p:cNvSpPr>
            <a:spLocks noGrp="1"/>
          </p:cNvSpPr>
          <p:nvPr>
            <p:ph idx="1"/>
          </p:nvPr>
        </p:nvSpPr>
        <p:spPr>
          <a:xfrm>
            <a:off x="1222646" y="2696338"/>
            <a:ext cx="10329169" cy="3567173"/>
          </a:xfrm>
        </p:spPr>
        <p:txBody>
          <a:bodyPr anchor="ctr">
            <a:noAutofit/>
          </a:bodyPr>
          <a:lstStyle/>
          <a:p>
            <a:r>
              <a:rPr lang="en-US" dirty="0"/>
              <a:t>1 clinic performs </a:t>
            </a:r>
            <a:r>
              <a:rPr lang="en-US" b="1" dirty="0"/>
              <a:t>home visits </a:t>
            </a:r>
            <a:r>
              <a:rPr lang="en-US" dirty="0"/>
              <a:t>(infrequently)</a:t>
            </a:r>
          </a:p>
          <a:p>
            <a:endParaRPr lang="en-US" dirty="0"/>
          </a:p>
          <a:p>
            <a:r>
              <a:rPr lang="en-US" dirty="0"/>
              <a:t>3 clinics served as </a:t>
            </a:r>
            <a:r>
              <a:rPr lang="en-US" b="1" dirty="0"/>
              <a:t>medical homes</a:t>
            </a:r>
          </a:p>
          <a:p>
            <a:pPr lvl="1"/>
            <a:r>
              <a:rPr lang="en-US" sz="2800" dirty="0"/>
              <a:t>These 3 included a 24/7 call line for patients</a:t>
            </a:r>
          </a:p>
          <a:p>
            <a:pPr lvl="1"/>
            <a:endParaRPr lang="en-US" sz="2800" dirty="0"/>
          </a:p>
          <a:p>
            <a:r>
              <a:rPr lang="en-US" dirty="0"/>
              <a:t>9 clinics managed </a:t>
            </a:r>
            <a:r>
              <a:rPr lang="en-US" b="1" dirty="0"/>
              <a:t>post-discharge nutrition/growth</a:t>
            </a:r>
          </a:p>
          <a:p>
            <a:endParaRPr lang="en-US" dirty="0"/>
          </a:p>
          <a:p>
            <a:r>
              <a:rPr lang="en-US" dirty="0"/>
              <a:t>6 clinics provided </a:t>
            </a:r>
            <a:r>
              <a:rPr lang="en-US" b="1" dirty="0"/>
              <a:t>screening or referral for parental mental health</a:t>
            </a:r>
          </a:p>
          <a:p>
            <a:pPr lvl="1"/>
            <a:r>
              <a:rPr lang="en-US" sz="2800" dirty="0"/>
              <a:t>1 clinic also integrated parental mental health support</a:t>
            </a:r>
          </a:p>
        </p:txBody>
      </p:sp>
    </p:spTree>
    <p:extLst>
      <p:ext uri="{BB962C8B-B14F-4D97-AF65-F5344CB8AC3E}">
        <p14:creationId xmlns:p14="http://schemas.microsoft.com/office/powerpoint/2010/main" val="162107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1EAF4-0E70-E94D-80EC-EDED0EF488B3}"/>
              </a:ext>
            </a:extLst>
          </p:cNvPr>
          <p:cNvSpPr>
            <a:spLocks noGrp="1"/>
          </p:cNvSpPr>
          <p:nvPr>
            <p:ph idx="1"/>
          </p:nvPr>
        </p:nvSpPr>
        <p:spPr/>
        <p:txBody>
          <a:bodyPr>
            <a:normAutofit/>
          </a:bodyPr>
          <a:lstStyle/>
          <a:p>
            <a:pPr marL="0" indent="0">
              <a:buNone/>
            </a:pPr>
            <a:r>
              <a:rPr lang="en-US" sz="4000" dirty="0"/>
              <a:t>Neon executive committee wishes to continue to collect this information so that we can all have access to a comprehensive list of all the follow-through programs for high-risk neonates in Texas.</a:t>
            </a:r>
          </a:p>
        </p:txBody>
      </p:sp>
    </p:spTree>
    <p:extLst>
      <p:ext uri="{BB962C8B-B14F-4D97-AF65-F5344CB8AC3E}">
        <p14:creationId xmlns:p14="http://schemas.microsoft.com/office/powerpoint/2010/main" val="149902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6341-0F92-784C-A07B-F54266AC53B5}"/>
              </a:ext>
            </a:extLst>
          </p:cNvPr>
          <p:cNvSpPr>
            <a:spLocks noGrp="1"/>
          </p:cNvSpPr>
          <p:nvPr>
            <p:ph type="title"/>
          </p:nvPr>
        </p:nvSpPr>
        <p:spPr/>
        <p:txBody>
          <a:bodyPr/>
          <a:lstStyle/>
          <a:p>
            <a:r>
              <a:rPr lang="en-US" dirty="0"/>
              <a:t>ECI survey</a:t>
            </a:r>
          </a:p>
        </p:txBody>
      </p:sp>
      <p:sp>
        <p:nvSpPr>
          <p:cNvPr id="3" name="Content Placeholder 2">
            <a:extLst>
              <a:ext uri="{FF2B5EF4-FFF2-40B4-BE49-F238E27FC236}">
                <a16:creationId xmlns:a16="http://schemas.microsoft.com/office/drawing/2014/main" id="{3499A4AE-3C3B-C049-AE35-73845192E7FD}"/>
              </a:ext>
            </a:extLst>
          </p:cNvPr>
          <p:cNvSpPr>
            <a:spLocks noGrp="1"/>
          </p:cNvSpPr>
          <p:nvPr>
            <p:ph idx="1"/>
          </p:nvPr>
        </p:nvSpPr>
        <p:spPr>
          <a:xfrm>
            <a:off x="714375" y="1328738"/>
            <a:ext cx="10772775" cy="5164137"/>
          </a:xfrm>
        </p:spPr>
        <p:txBody>
          <a:bodyPr>
            <a:normAutofit lnSpcReduction="10000"/>
          </a:bodyPr>
          <a:lstStyle/>
          <a:p>
            <a:r>
              <a:rPr lang="en-US" dirty="0"/>
              <a:t>Rationale:</a:t>
            </a:r>
          </a:p>
          <a:p>
            <a:pPr lvl="1"/>
            <a:r>
              <a:rPr lang="en-US" dirty="0"/>
              <a:t>We have all heard incidences from other providers and patients as to the problems that they have had with Texas Early Childhood Intervention,</a:t>
            </a:r>
          </a:p>
          <a:p>
            <a:pPr lvl="1"/>
            <a:r>
              <a:rPr lang="en-US" dirty="0"/>
              <a:t>State ECI have been invited to share their process so we can understand how to get therapy for the at-risk children</a:t>
            </a:r>
          </a:p>
          <a:p>
            <a:pPr lvl="1"/>
            <a:r>
              <a:rPr lang="en-US" dirty="0">
                <a:latin typeface="Calibri" panose="020F0502020204030204" pitchFamily="34" charset="0"/>
                <a:ea typeface="Calibri" panose="020F0502020204030204" pitchFamily="34" charset="0"/>
                <a:cs typeface="Times New Roman" panose="02020603050405020304" pitchFamily="18" charset="0"/>
              </a:rPr>
              <a:t>I</a:t>
            </a:r>
            <a:r>
              <a:rPr lang="en-US" dirty="0">
                <a:effectLst/>
                <a:latin typeface="Calibri" panose="020F0502020204030204" pitchFamily="34" charset="0"/>
                <a:ea typeface="Calibri" panose="020F0502020204030204" pitchFamily="34" charset="0"/>
                <a:cs typeface="Times New Roman" panose="02020603050405020304" pitchFamily="18" charset="0"/>
              </a:rPr>
              <a:t>nfants found to be moderate to severely impaired by standardized testing are turned down for services due to not meeting criteria as determined by ECI testing</a:t>
            </a:r>
            <a:r>
              <a:rPr lang="en-US" dirty="0">
                <a:effectLst/>
              </a:rPr>
              <a:t> </a:t>
            </a:r>
          </a:p>
          <a:p>
            <a:pPr lvl="1"/>
            <a:r>
              <a:rPr lang="en-US" dirty="0"/>
              <a:t>Parental report of being ask if they had concerns about their child as a screening question.</a:t>
            </a:r>
          </a:p>
          <a:p>
            <a:pPr lvl="1"/>
            <a:r>
              <a:rPr lang="en-US" dirty="0"/>
              <a:t>We wanted to survey how the patients from developmental follow-through programs are faring with regard to Texas ECI referrals</a:t>
            </a:r>
          </a:p>
          <a:p>
            <a:pPr lvl="1"/>
            <a:r>
              <a:rPr lang="en-US" dirty="0"/>
              <a:t>Survey still in progress, this is a preliminary report.</a:t>
            </a:r>
          </a:p>
          <a:p>
            <a:pPr lvl="1"/>
            <a:r>
              <a:rPr lang="en-US" dirty="0"/>
              <a:t>Lessons learned to be shared</a:t>
            </a:r>
          </a:p>
        </p:txBody>
      </p:sp>
    </p:spTree>
    <p:extLst>
      <p:ext uri="{BB962C8B-B14F-4D97-AF65-F5344CB8AC3E}">
        <p14:creationId xmlns:p14="http://schemas.microsoft.com/office/powerpoint/2010/main" val="270043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066097" y="104040"/>
            <a:ext cx="5486400" cy="2387600"/>
          </a:xfrm>
        </p:spPr>
        <p:txBody>
          <a:bodyPr/>
          <a:lstStyle/>
          <a:p>
            <a:r>
              <a:rPr lang="en-US" dirty="0"/>
              <a:t>ECI Survey Results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2228850" y="2810301"/>
            <a:ext cx="7495221" cy="1600200"/>
          </a:xfrm>
        </p:spPr>
        <p:txBody>
          <a:bodyPr/>
          <a:lstStyle/>
          <a:p>
            <a:r>
              <a:rPr lang="en-US" dirty="0"/>
              <a:t>197 Total Responses</a:t>
            </a:r>
          </a:p>
          <a:p>
            <a:r>
              <a:rPr lang="en-US" dirty="0"/>
              <a:t>Date Created: May 26, 2022</a:t>
            </a:r>
          </a:p>
          <a:p>
            <a:r>
              <a:rPr lang="en-US" dirty="0"/>
              <a:t>Date data queried: February 09, 2023</a:t>
            </a:r>
          </a:p>
        </p:txBody>
      </p:sp>
      <p:sp>
        <p:nvSpPr>
          <p:cNvPr id="21" name="TextBox 20">
            <a:extLst>
              <a:ext uri="{FF2B5EF4-FFF2-40B4-BE49-F238E27FC236}">
                <a16:creationId xmlns:a16="http://schemas.microsoft.com/office/drawing/2014/main" id="{0D5997AA-E7BA-E348-BAC9-E12470F92644}"/>
              </a:ext>
            </a:extLst>
          </p:cNvPr>
          <p:cNvSpPr txBox="1"/>
          <p:nvPr/>
        </p:nvSpPr>
        <p:spPr>
          <a:xfrm>
            <a:off x="2228850" y="4714874"/>
            <a:ext cx="7915275" cy="1200329"/>
          </a:xfrm>
          <a:prstGeom prst="rect">
            <a:avLst/>
          </a:prstGeom>
          <a:noFill/>
        </p:spPr>
        <p:txBody>
          <a:bodyPr wrap="square" rtlCol="0">
            <a:spAutoFit/>
          </a:bodyPr>
          <a:lstStyle/>
          <a:p>
            <a:r>
              <a:rPr lang="en-US" sz="2400" dirty="0"/>
              <a:t>Many thanks to Dr. Christine Aune and </a:t>
            </a:r>
            <a:r>
              <a:rPr lang="en-US" sz="2400" dirty="0" err="1"/>
              <a:t>LeAnna</a:t>
            </a:r>
            <a:r>
              <a:rPr lang="en-US" sz="2400" dirty="0"/>
              <a:t> Brooks, </a:t>
            </a:r>
            <a:r>
              <a:rPr lang="en-US" sz="2400" dirty="0" err="1"/>
              <a:t>Pediatrix</a:t>
            </a:r>
            <a:r>
              <a:rPr lang="en-US" sz="2400" dirty="0"/>
              <a:t>, San Antonio for hosting the site, collecting and sharing findings</a:t>
            </a:r>
          </a:p>
        </p:txBody>
      </p:sp>
    </p:spTree>
    <p:extLst>
      <p:ext uri="{BB962C8B-B14F-4D97-AF65-F5344CB8AC3E}">
        <p14:creationId xmlns:p14="http://schemas.microsoft.com/office/powerpoint/2010/main" val="164242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45C5-872A-4485-A7CE-C08C730DA953}"/>
              </a:ext>
            </a:extLst>
          </p:cNvPr>
          <p:cNvSpPr>
            <a:spLocks noGrp="1"/>
          </p:cNvSpPr>
          <p:nvPr>
            <p:ph type="title"/>
          </p:nvPr>
        </p:nvSpPr>
        <p:spPr>
          <a:xfrm>
            <a:off x="381000" y="171410"/>
            <a:ext cx="10515600" cy="1325563"/>
          </a:xfrm>
        </p:spPr>
        <p:txBody>
          <a:bodyPr>
            <a:normAutofit/>
          </a:bodyPr>
          <a:lstStyle/>
          <a:p>
            <a:r>
              <a:rPr lang="en-GB" sz="3100" dirty="0"/>
              <a:t>Q1: Which developmental clinic location did you attend today?</a:t>
            </a:r>
            <a:br>
              <a:rPr lang="en-GB" sz="4400" dirty="0"/>
            </a:br>
            <a:r>
              <a:rPr lang="en-GB" sz="1100" dirty="0"/>
              <a:t>Answered: 197   Skipped: 0</a:t>
            </a:r>
            <a:br>
              <a:rPr lang="en-GB" sz="1100" dirty="0"/>
            </a:br>
            <a:endParaRPr lang="en-US" dirty="0"/>
          </a:p>
        </p:txBody>
      </p:sp>
      <p:sp>
        <p:nvSpPr>
          <p:cNvPr id="4" name="Date Placeholder 3">
            <a:extLst>
              <a:ext uri="{FF2B5EF4-FFF2-40B4-BE49-F238E27FC236}">
                <a16:creationId xmlns:a16="http://schemas.microsoft.com/office/drawing/2014/main" id="{66A5D7F6-7768-4606-9F7E-5EA5D29F4185}"/>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6FE21317-307B-4112-B681-1F243C6437F5}"/>
              </a:ext>
            </a:extLst>
          </p:cNvPr>
          <p:cNvSpPr>
            <a:spLocks noGrp="1"/>
          </p:cNvSpPr>
          <p:nvPr>
            <p:ph type="ftr" sz="quarter" idx="11"/>
          </p:nvPr>
        </p:nvSpPr>
        <p:spPr/>
        <p:txBody>
          <a:bodyPr/>
          <a:lstStyle/>
          <a:p>
            <a:r>
              <a:rPr lang="en-US" dirty="0"/>
              <a:t>ECI SURVEY RESULTS</a:t>
            </a:r>
          </a:p>
        </p:txBody>
      </p:sp>
      <p:sp>
        <p:nvSpPr>
          <p:cNvPr id="6" name="Slide Number Placeholder 5">
            <a:extLst>
              <a:ext uri="{FF2B5EF4-FFF2-40B4-BE49-F238E27FC236}">
                <a16:creationId xmlns:a16="http://schemas.microsoft.com/office/drawing/2014/main" id="{B13C13D5-BDC1-4D4E-AB98-F6897E135138}"/>
              </a:ext>
            </a:extLst>
          </p:cNvPr>
          <p:cNvSpPr>
            <a:spLocks noGrp="1"/>
          </p:cNvSpPr>
          <p:nvPr>
            <p:ph type="sldNum" sz="quarter" idx="12"/>
          </p:nvPr>
        </p:nvSpPr>
        <p:spPr/>
        <p:txBody>
          <a:bodyPr/>
          <a:lstStyle/>
          <a:p>
            <a:fld id="{B5CEABB6-07DC-46E8-9B57-56EC44A396E5}" type="slidenum">
              <a:rPr lang="en-US" smtClean="0"/>
              <a:pPr/>
              <a:t>25</a:t>
            </a:fld>
            <a:endParaRPr lang="en-US" dirty="0"/>
          </a:p>
        </p:txBody>
      </p:sp>
      <p:graphicFrame>
        <p:nvGraphicFramePr>
          <p:cNvPr id="8" name="Table Placeholder">
            <a:extLst>
              <a:ext uri="{FF2B5EF4-FFF2-40B4-BE49-F238E27FC236}">
                <a16:creationId xmlns:a16="http://schemas.microsoft.com/office/drawing/2014/main" id="{6B07E875-8FC6-4295-97C7-9CDDDEB8C76F}"/>
              </a:ext>
            </a:extLst>
          </p:cNvPr>
          <p:cNvGraphicFramePr>
            <a:graphicFrameLocks/>
          </p:cNvGraphicFramePr>
          <p:nvPr>
            <p:extLst>
              <p:ext uri="{D42A27DB-BD31-4B8C-83A1-F6EECF244321}">
                <p14:modId xmlns:p14="http://schemas.microsoft.com/office/powerpoint/2010/main" val="4004431467"/>
              </p:ext>
            </p:extLst>
          </p:nvPr>
        </p:nvGraphicFramePr>
        <p:xfrm>
          <a:off x="500062" y="1071564"/>
          <a:ext cx="11195686" cy="5305407"/>
        </p:xfrm>
        <a:graphic>
          <a:graphicData uri="http://schemas.openxmlformats.org/drawingml/2006/table">
            <a:tbl>
              <a:tblPr>
                <a:tableStyleId>{D7AC3CCA-C797-4891-BE02-D94E43425B78}</a:tableStyleId>
              </a:tblPr>
              <a:tblGrid>
                <a:gridCol w="8401051">
                  <a:extLst>
                    <a:ext uri="{9D8B030D-6E8A-4147-A177-3AD203B41FA5}">
                      <a16:colId xmlns:a16="http://schemas.microsoft.com/office/drawing/2014/main" val="20000"/>
                    </a:ext>
                  </a:extLst>
                </a:gridCol>
                <a:gridCol w="1300162">
                  <a:extLst>
                    <a:ext uri="{9D8B030D-6E8A-4147-A177-3AD203B41FA5}">
                      <a16:colId xmlns:a16="http://schemas.microsoft.com/office/drawing/2014/main" val="20001"/>
                    </a:ext>
                  </a:extLst>
                </a:gridCol>
                <a:gridCol w="1494473">
                  <a:extLst>
                    <a:ext uri="{9D8B030D-6E8A-4147-A177-3AD203B41FA5}">
                      <a16:colId xmlns:a16="http://schemas.microsoft.com/office/drawing/2014/main" val="20002"/>
                    </a:ext>
                  </a:extLst>
                </a:gridCol>
              </a:tblGrid>
              <a:tr h="402653">
                <a:tc>
                  <a:txBody>
                    <a:bodyPr/>
                    <a:lstStyle/>
                    <a:p>
                      <a:pPr algn="l"/>
                      <a:r>
                        <a:rPr lang="en-US" sz="1400" b="0" dirty="0">
                          <a:solidFill>
                            <a:schemeClr val="tx1"/>
                          </a:solidFill>
                        </a:rPr>
                        <a:t>ANSWER</a:t>
                      </a:r>
                      <a:r>
                        <a:rPr lang="en-US" sz="1400" b="0" dirty="0">
                          <a:solidFill>
                            <a:schemeClr val="accent1"/>
                          </a:solidFill>
                        </a:rPr>
                        <a:t> </a:t>
                      </a:r>
                      <a:r>
                        <a:rPr lang="en-US" sz="1400" b="0" dirty="0">
                          <a:solidFill>
                            <a:schemeClr val="tx1"/>
                          </a:solidFill>
                        </a:rPr>
                        <a:t>CHOICES</a:t>
                      </a:r>
                    </a:p>
                  </a:txBody>
                  <a:tcPr/>
                </a:tc>
                <a:tc>
                  <a:txBody>
                    <a:bodyPr/>
                    <a:lstStyle/>
                    <a:p>
                      <a:pPr algn="r"/>
                      <a:r>
                        <a:rPr lang="en-US" sz="1400" b="0" dirty="0">
                          <a:solidFill>
                            <a:schemeClr val="tx1"/>
                          </a:solidFill>
                        </a:rPr>
                        <a:t>RESPONSES</a:t>
                      </a:r>
                    </a:p>
                  </a:txBody>
                  <a:tcPr/>
                </a:tc>
                <a:tc>
                  <a:txBody>
                    <a:bodyPr/>
                    <a:lstStyle/>
                    <a:p>
                      <a:pPr algn="r"/>
                      <a:endParaRPr lang="en-US" sz="1400" dirty="0">
                        <a:solidFill>
                          <a:schemeClr val="accent1"/>
                        </a:solidFill>
                      </a:endParaRPr>
                    </a:p>
                  </a:txBody>
                  <a:tcPr/>
                </a:tc>
                <a:extLst>
                  <a:ext uri="{0D108BD9-81ED-4DB2-BD59-A6C34878D82A}">
                    <a16:rowId xmlns:a16="http://schemas.microsoft.com/office/drawing/2014/main" val="10000"/>
                  </a:ext>
                </a:extLst>
              </a:tr>
              <a:tr h="726058">
                <a:tc>
                  <a:txBody>
                    <a:bodyPr/>
                    <a:lstStyle/>
                    <a:p>
                      <a:pPr algn="l"/>
                      <a:r>
                        <a:rPr lang="en-US" sz="1800" b="0" dirty="0">
                          <a:solidFill>
                            <a:schemeClr val="tx1"/>
                          </a:solidFill>
                        </a:rPr>
                        <a:t>San Antonio Pediatric Developmental Services, 5430 Fredericksburg Rd Ste 508 San Antonio, TX 78229</a:t>
                      </a:r>
                    </a:p>
                  </a:txBody>
                  <a:tcPr/>
                </a:tc>
                <a:tc>
                  <a:txBody>
                    <a:bodyPr/>
                    <a:lstStyle/>
                    <a:p>
                      <a:pPr algn="r"/>
                      <a:r>
                        <a:rPr lang="en-US" sz="1800" b="0" dirty="0">
                          <a:solidFill>
                            <a:schemeClr val="tx1"/>
                          </a:solidFill>
                        </a:rPr>
                        <a:t>49.75%</a:t>
                      </a:r>
                    </a:p>
                  </a:txBody>
                  <a:tcPr/>
                </a:tc>
                <a:tc>
                  <a:txBody>
                    <a:bodyPr/>
                    <a:lstStyle/>
                    <a:p>
                      <a:pPr algn="r"/>
                      <a:r>
                        <a:rPr lang="en-US" sz="1200" b="0" dirty="0">
                          <a:solidFill>
                            <a:schemeClr val="tx1"/>
                          </a:solidFill>
                        </a:rPr>
                        <a:t>98</a:t>
                      </a:r>
                    </a:p>
                  </a:txBody>
                  <a:tcPr/>
                </a:tc>
                <a:extLst>
                  <a:ext uri="{0D108BD9-81ED-4DB2-BD59-A6C34878D82A}">
                    <a16:rowId xmlns:a16="http://schemas.microsoft.com/office/drawing/2014/main" val="10001"/>
                  </a:ext>
                </a:extLst>
              </a:tr>
              <a:tr h="603980">
                <a:tc>
                  <a:txBody>
                    <a:bodyPr/>
                    <a:lstStyle/>
                    <a:p>
                      <a:pPr algn="l"/>
                      <a:r>
                        <a:rPr lang="en-US" sz="1200" b="0" dirty="0">
                          <a:solidFill>
                            <a:schemeClr val="tx1"/>
                          </a:solidFill>
                        </a:rPr>
                        <a:t>Developmental Medicine of Dallas, 12655 N Ctrl Expressway, Ste 300 Dallas, TX 75243</a:t>
                      </a:r>
                    </a:p>
                  </a:txBody>
                  <a:tcPr/>
                </a:tc>
                <a:tc>
                  <a:txBody>
                    <a:bodyPr/>
                    <a:lstStyle/>
                    <a:p>
                      <a:pPr algn="r"/>
                      <a:r>
                        <a:rPr lang="en-US" sz="1200" b="0" dirty="0">
                          <a:solidFill>
                            <a:schemeClr val="tx1"/>
                          </a:solidFill>
                        </a:rPr>
                        <a:t>0%</a:t>
                      </a:r>
                    </a:p>
                  </a:txBody>
                  <a:tcPr/>
                </a:tc>
                <a:tc>
                  <a:txBody>
                    <a:bodyPr/>
                    <a:lstStyle/>
                    <a:p>
                      <a:pPr algn="r"/>
                      <a:r>
                        <a:rPr lang="en-US" sz="1200" b="0" dirty="0">
                          <a:solidFill>
                            <a:schemeClr val="tx1"/>
                          </a:solidFill>
                        </a:rPr>
                        <a:t>0</a:t>
                      </a:r>
                    </a:p>
                  </a:txBody>
                  <a:tcPr/>
                </a:tc>
                <a:extLst>
                  <a:ext uri="{0D108BD9-81ED-4DB2-BD59-A6C34878D82A}">
                    <a16:rowId xmlns:a16="http://schemas.microsoft.com/office/drawing/2014/main" val="10002"/>
                  </a:ext>
                </a:extLst>
              </a:tr>
              <a:tr h="467583">
                <a:tc>
                  <a:txBody>
                    <a:bodyPr/>
                    <a:lstStyle/>
                    <a:p>
                      <a:pPr algn="l"/>
                      <a:r>
                        <a:rPr lang="en-US" sz="1200" b="0" dirty="0">
                          <a:solidFill>
                            <a:schemeClr val="tx1"/>
                          </a:solidFill>
                        </a:rPr>
                        <a:t>Preemie Place South, 7400 Fannin St, Houston, TX 77054</a:t>
                      </a:r>
                    </a:p>
                  </a:txBody>
                  <a:tcPr/>
                </a:tc>
                <a:tc>
                  <a:txBody>
                    <a:bodyPr/>
                    <a:lstStyle/>
                    <a:p>
                      <a:pPr algn="r"/>
                      <a:r>
                        <a:rPr lang="en-US" sz="1200" b="0" dirty="0">
                          <a:solidFill>
                            <a:schemeClr val="tx1"/>
                          </a:solidFill>
                        </a:rPr>
                        <a:t>0%</a:t>
                      </a:r>
                    </a:p>
                  </a:txBody>
                  <a:tcPr/>
                </a:tc>
                <a:tc>
                  <a:txBody>
                    <a:bodyPr/>
                    <a:lstStyle/>
                    <a:p>
                      <a:pPr algn="r"/>
                      <a:r>
                        <a:rPr lang="en-US" sz="1200" b="0" dirty="0">
                          <a:solidFill>
                            <a:schemeClr val="tx1"/>
                          </a:solidFill>
                        </a:rPr>
                        <a:t>0</a:t>
                      </a:r>
                    </a:p>
                  </a:txBody>
                  <a:tcPr/>
                </a:tc>
                <a:extLst>
                  <a:ext uri="{0D108BD9-81ED-4DB2-BD59-A6C34878D82A}">
                    <a16:rowId xmlns:a16="http://schemas.microsoft.com/office/drawing/2014/main" val="10003"/>
                  </a:ext>
                </a:extLst>
              </a:tr>
              <a:tr h="603980">
                <a:tc>
                  <a:txBody>
                    <a:bodyPr/>
                    <a:lstStyle/>
                    <a:p>
                      <a:pPr algn="l"/>
                      <a:r>
                        <a:rPr lang="en-US" sz="1800" b="0" dirty="0">
                          <a:solidFill>
                            <a:schemeClr val="tx1"/>
                          </a:solidFill>
                        </a:rPr>
                        <a:t>University Health, 4502  Medical Dr. San Antonio TX 78229</a:t>
                      </a:r>
                    </a:p>
                  </a:txBody>
                  <a:tcPr/>
                </a:tc>
                <a:tc>
                  <a:txBody>
                    <a:bodyPr/>
                    <a:lstStyle/>
                    <a:p>
                      <a:pPr algn="r"/>
                      <a:r>
                        <a:rPr lang="en-US" sz="1800" b="0" dirty="0">
                          <a:solidFill>
                            <a:schemeClr val="tx1"/>
                          </a:solidFill>
                        </a:rPr>
                        <a:t>41.62%</a:t>
                      </a:r>
                    </a:p>
                  </a:txBody>
                  <a:tcPr/>
                </a:tc>
                <a:tc>
                  <a:txBody>
                    <a:bodyPr/>
                    <a:lstStyle/>
                    <a:p>
                      <a:pPr algn="r"/>
                      <a:r>
                        <a:rPr lang="en-US" sz="1200" b="0" dirty="0">
                          <a:solidFill>
                            <a:schemeClr val="tx1"/>
                          </a:solidFill>
                        </a:rPr>
                        <a:t>82</a:t>
                      </a:r>
                    </a:p>
                  </a:txBody>
                  <a:tcPr/>
                </a:tc>
                <a:extLst>
                  <a:ext uri="{0D108BD9-81ED-4DB2-BD59-A6C34878D82A}">
                    <a16:rowId xmlns:a16="http://schemas.microsoft.com/office/drawing/2014/main" val="10004"/>
                  </a:ext>
                </a:extLst>
              </a:tr>
              <a:tr h="603980">
                <a:tc>
                  <a:txBody>
                    <a:bodyPr/>
                    <a:lstStyle/>
                    <a:p>
                      <a:pPr algn="l"/>
                      <a:r>
                        <a:rPr lang="en-US" sz="1800" b="0" dirty="0">
                          <a:solidFill>
                            <a:schemeClr val="tx1"/>
                          </a:solidFill>
                        </a:rPr>
                        <a:t>Cook Children's NEST Developmental Follow Up Clinic, 1521 Cooper St. Fort Worth, TX 76104</a:t>
                      </a:r>
                    </a:p>
                  </a:txBody>
                  <a:tcPr/>
                </a:tc>
                <a:tc>
                  <a:txBody>
                    <a:bodyPr/>
                    <a:lstStyle/>
                    <a:p>
                      <a:pPr algn="r"/>
                      <a:r>
                        <a:rPr lang="en-US" sz="1800" b="0" dirty="0">
                          <a:solidFill>
                            <a:schemeClr val="tx1"/>
                          </a:solidFill>
                        </a:rPr>
                        <a:t>4.57%</a:t>
                      </a:r>
                    </a:p>
                  </a:txBody>
                  <a:tcPr/>
                </a:tc>
                <a:tc>
                  <a:txBody>
                    <a:bodyPr/>
                    <a:lstStyle/>
                    <a:p>
                      <a:pPr algn="r"/>
                      <a:r>
                        <a:rPr lang="en-US" sz="1200" b="0" dirty="0">
                          <a:solidFill>
                            <a:schemeClr val="tx1"/>
                          </a:solidFill>
                        </a:rPr>
                        <a:t>9</a:t>
                      </a:r>
                    </a:p>
                  </a:txBody>
                  <a:tcPr/>
                </a:tc>
                <a:extLst>
                  <a:ext uri="{0D108BD9-81ED-4DB2-BD59-A6C34878D82A}">
                    <a16:rowId xmlns:a16="http://schemas.microsoft.com/office/drawing/2014/main" val="10005"/>
                  </a:ext>
                </a:extLst>
              </a:tr>
              <a:tr h="486140">
                <a:tc>
                  <a:txBody>
                    <a:bodyPr/>
                    <a:lstStyle/>
                    <a:p>
                      <a:pPr algn="l"/>
                      <a:r>
                        <a:rPr lang="en-US" sz="1200" b="0" dirty="0">
                          <a:solidFill>
                            <a:schemeClr val="tx1"/>
                          </a:solidFill>
                        </a:rPr>
                        <a:t>Driscoll High Risk Follow-Up, Corpus Christi, TX</a:t>
                      </a:r>
                    </a:p>
                  </a:txBody>
                  <a:tcPr/>
                </a:tc>
                <a:tc>
                  <a:txBody>
                    <a:bodyPr/>
                    <a:lstStyle/>
                    <a:p>
                      <a:pPr algn="r"/>
                      <a:r>
                        <a:rPr lang="en-US" sz="1200" b="0" dirty="0">
                          <a:solidFill>
                            <a:schemeClr val="tx1"/>
                          </a:solidFill>
                        </a:rPr>
                        <a:t>0%</a:t>
                      </a:r>
                    </a:p>
                  </a:txBody>
                  <a:tcPr/>
                </a:tc>
                <a:tc>
                  <a:txBody>
                    <a:bodyPr/>
                    <a:lstStyle/>
                    <a:p>
                      <a:pPr algn="r"/>
                      <a:r>
                        <a:rPr lang="en-US" sz="1200" b="0" dirty="0">
                          <a:solidFill>
                            <a:schemeClr val="tx1"/>
                          </a:solidFill>
                        </a:rPr>
                        <a:t>0</a:t>
                      </a:r>
                    </a:p>
                  </a:txBody>
                  <a:tcPr/>
                </a:tc>
                <a:extLst>
                  <a:ext uri="{0D108BD9-81ED-4DB2-BD59-A6C34878D82A}">
                    <a16:rowId xmlns:a16="http://schemas.microsoft.com/office/drawing/2014/main" val="10006"/>
                  </a:ext>
                </a:extLst>
              </a:tr>
              <a:tr h="486140">
                <a:tc>
                  <a:txBody>
                    <a:bodyPr/>
                    <a:lstStyle/>
                    <a:p>
                      <a:pPr algn="l"/>
                      <a:r>
                        <a:rPr lang="en-US" sz="1800" b="0" dirty="0">
                          <a:solidFill>
                            <a:schemeClr val="tx1"/>
                          </a:solidFill>
                        </a:rPr>
                        <a:t>Thrive Clinic (UTSW), Dallas, TX</a:t>
                      </a:r>
                    </a:p>
                  </a:txBody>
                  <a:tcPr/>
                </a:tc>
                <a:tc>
                  <a:txBody>
                    <a:bodyPr/>
                    <a:lstStyle/>
                    <a:p>
                      <a:pPr algn="r"/>
                      <a:r>
                        <a:rPr lang="en-US" sz="1800" b="0" dirty="0">
                          <a:solidFill>
                            <a:schemeClr val="tx1"/>
                          </a:solidFill>
                        </a:rPr>
                        <a:t>4.06%</a:t>
                      </a:r>
                    </a:p>
                  </a:txBody>
                  <a:tcPr/>
                </a:tc>
                <a:tc>
                  <a:txBody>
                    <a:bodyPr/>
                    <a:lstStyle/>
                    <a:p>
                      <a:pPr algn="r"/>
                      <a:r>
                        <a:rPr lang="en-US" sz="1200" b="0" dirty="0">
                          <a:solidFill>
                            <a:schemeClr val="tx1"/>
                          </a:solidFill>
                        </a:rPr>
                        <a:t>8</a:t>
                      </a:r>
                    </a:p>
                  </a:txBody>
                  <a:tcPr/>
                </a:tc>
                <a:extLst>
                  <a:ext uri="{0D108BD9-81ED-4DB2-BD59-A6C34878D82A}">
                    <a16:rowId xmlns:a16="http://schemas.microsoft.com/office/drawing/2014/main" val="10007"/>
                  </a:ext>
                </a:extLst>
              </a:tr>
              <a:tr h="486140">
                <a:tc>
                  <a:txBody>
                    <a:bodyPr/>
                    <a:lstStyle/>
                    <a:p>
                      <a:pPr algn="l"/>
                      <a:r>
                        <a:rPr lang="en-US" sz="1200" b="0" dirty="0">
                          <a:solidFill>
                            <a:schemeClr val="tx1"/>
                          </a:solidFill>
                        </a:rPr>
                        <a:t>Other (please specify)</a:t>
                      </a:r>
                    </a:p>
                  </a:txBody>
                  <a:tcPr/>
                </a:tc>
                <a:tc>
                  <a:txBody>
                    <a:bodyPr/>
                    <a:lstStyle/>
                    <a:p>
                      <a:pPr algn="r"/>
                      <a:r>
                        <a:rPr lang="en-US" sz="1200" b="0" dirty="0">
                          <a:solidFill>
                            <a:schemeClr val="tx1"/>
                          </a:solidFill>
                        </a:rPr>
                        <a:t>0%</a:t>
                      </a:r>
                    </a:p>
                  </a:txBody>
                  <a:tcPr/>
                </a:tc>
                <a:tc>
                  <a:txBody>
                    <a:bodyPr/>
                    <a:lstStyle/>
                    <a:p>
                      <a:pPr algn="r"/>
                      <a:r>
                        <a:rPr lang="en-US" sz="1200" b="0" dirty="0">
                          <a:solidFill>
                            <a:schemeClr val="tx1"/>
                          </a:solidFill>
                        </a:rPr>
                        <a:t>0</a:t>
                      </a:r>
                    </a:p>
                  </a:txBody>
                  <a:tcPr/>
                </a:tc>
                <a:extLst>
                  <a:ext uri="{0D108BD9-81ED-4DB2-BD59-A6C34878D82A}">
                    <a16:rowId xmlns:a16="http://schemas.microsoft.com/office/drawing/2014/main" val="10008"/>
                  </a:ext>
                </a:extLst>
              </a:tr>
              <a:tr h="402653">
                <a:tc>
                  <a:txBody>
                    <a:bodyPr/>
                    <a:lstStyle/>
                    <a:p>
                      <a:pPr algn="l"/>
                      <a:r>
                        <a:rPr lang="en-US" sz="1400" b="0" dirty="0">
                          <a:solidFill>
                            <a:schemeClr val="tx1"/>
                          </a:solidFill>
                        </a:rPr>
                        <a:t>TOTAL</a:t>
                      </a:r>
                    </a:p>
                  </a:txBody>
                  <a:tcPr/>
                </a:tc>
                <a:tc>
                  <a:txBody>
                    <a:bodyPr/>
                    <a:lstStyle/>
                    <a:p>
                      <a:pPr algn="r"/>
                      <a:endParaRPr lang="en-US" sz="1400" dirty="0">
                        <a:solidFill>
                          <a:schemeClr val="tx1"/>
                        </a:solidFill>
                      </a:endParaRPr>
                    </a:p>
                  </a:txBody>
                  <a:tcPr/>
                </a:tc>
                <a:tc>
                  <a:txBody>
                    <a:bodyPr/>
                    <a:lstStyle/>
                    <a:p>
                      <a:pPr algn="r"/>
                      <a:r>
                        <a:rPr lang="en-US" sz="1400" b="0" dirty="0">
                          <a:solidFill>
                            <a:schemeClr val="tx1"/>
                          </a:solidFill>
                        </a:rPr>
                        <a:t>197</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7424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66D-164A-4B0E-A147-9A1CEB73E934}"/>
              </a:ext>
            </a:extLst>
          </p:cNvPr>
          <p:cNvSpPr>
            <a:spLocks noGrp="1"/>
          </p:cNvSpPr>
          <p:nvPr>
            <p:ph type="title"/>
          </p:nvPr>
        </p:nvSpPr>
        <p:spPr>
          <a:xfrm>
            <a:off x="390525" y="232497"/>
            <a:ext cx="10058400" cy="694171"/>
          </a:xfrm>
        </p:spPr>
        <p:txBody>
          <a:bodyPr>
            <a:normAutofit fontScale="90000"/>
          </a:bodyPr>
          <a:lstStyle/>
          <a:p>
            <a:r>
              <a:rPr lang="en-GB" dirty="0"/>
              <a:t>Q2: Gestational age:</a:t>
            </a:r>
            <a:br>
              <a:rPr lang="en-GB" dirty="0"/>
            </a:br>
            <a:r>
              <a:rPr lang="en-GB" sz="1800" dirty="0"/>
              <a:t>Answered: 193 Skipped: 4</a:t>
            </a:r>
            <a:br>
              <a:rPr lang="en-GB" sz="1800" dirty="0"/>
            </a:br>
            <a:endParaRPr lang="en-US" sz="1800" dirty="0"/>
          </a:p>
        </p:txBody>
      </p:sp>
      <p:sp>
        <p:nvSpPr>
          <p:cNvPr id="16" name="Date Placeholder 15">
            <a:extLst>
              <a:ext uri="{FF2B5EF4-FFF2-40B4-BE49-F238E27FC236}">
                <a16:creationId xmlns:a16="http://schemas.microsoft.com/office/drawing/2014/main" id="{4239DC07-0F51-4915-8726-F214F7F8157F}"/>
              </a:ext>
            </a:extLst>
          </p:cNvPr>
          <p:cNvSpPr>
            <a:spLocks noGrp="1"/>
          </p:cNvSpPr>
          <p:nvPr>
            <p:ph type="dt" sz="half" idx="10"/>
          </p:nvPr>
        </p:nvSpPr>
        <p:spPr/>
        <p:txBody>
          <a:bodyPr/>
          <a:lstStyle/>
          <a:p>
            <a:r>
              <a:rPr lang="en-US" dirty="0"/>
              <a:t>2023</a:t>
            </a:r>
          </a:p>
        </p:txBody>
      </p:sp>
      <p:sp>
        <p:nvSpPr>
          <p:cNvPr id="17" name="Footer Placeholder 16">
            <a:extLst>
              <a:ext uri="{FF2B5EF4-FFF2-40B4-BE49-F238E27FC236}">
                <a16:creationId xmlns:a16="http://schemas.microsoft.com/office/drawing/2014/main" id="{643D2F86-35BA-4F55-9BBE-AD413DE81821}"/>
              </a:ext>
            </a:extLst>
          </p:cNvPr>
          <p:cNvSpPr>
            <a:spLocks noGrp="1"/>
          </p:cNvSpPr>
          <p:nvPr>
            <p:ph type="ftr" sz="quarter" idx="11"/>
          </p:nvPr>
        </p:nvSpPr>
        <p:spPr/>
        <p:txBody>
          <a:bodyPr/>
          <a:lstStyle/>
          <a:p>
            <a:r>
              <a:rPr lang="en-US" dirty="0"/>
              <a:t>ECI SURVEY RESULTS</a:t>
            </a:r>
          </a:p>
          <a:p>
            <a:endParaRPr lang="en-US" dirty="0"/>
          </a:p>
        </p:txBody>
      </p:sp>
      <p:sp>
        <p:nvSpPr>
          <p:cNvPr id="18" name="Slide Number Placeholder 17">
            <a:extLst>
              <a:ext uri="{FF2B5EF4-FFF2-40B4-BE49-F238E27FC236}">
                <a16:creationId xmlns:a16="http://schemas.microsoft.com/office/drawing/2014/main" id="{52267990-A198-40D4-949C-E4F05E917BC4}"/>
              </a:ext>
            </a:extLst>
          </p:cNvPr>
          <p:cNvSpPr>
            <a:spLocks noGrp="1"/>
          </p:cNvSpPr>
          <p:nvPr>
            <p:ph type="sldNum" sz="quarter" idx="12"/>
          </p:nvPr>
        </p:nvSpPr>
        <p:spPr/>
        <p:txBody>
          <a:bodyPr/>
          <a:lstStyle/>
          <a:p>
            <a:fld id="{B5CEABB6-07DC-46E8-9B57-56EC44A396E5}" type="slidenum">
              <a:rPr lang="en-US" smtClean="0"/>
              <a:pPr/>
              <a:t>26</a:t>
            </a:fld>
            <a:endParaRPr lang="en-US" dirty="0"/>
          </a:p>
        </p:txBody>
      </p:sp>
      <p:graphicFrame>
        <p:nvGraphicFramePr>
          <p:cNvPr id="7" name="Chart Placeholder">
            <a:extLst>
              <a:ext uri="{FF2B5EF4-FFF2-40B4-BE49-F238E27FC236}">
                <a16:creationId xmlns:a16="http://schemas.microsoft.com/office/drawing/2014/main" id="{1E0E25EF-630F-4765-AAF4-7AC88F932038}"/>
              </a:ext>
            </a:extLst>
          </p:cNvPr>
          <p:cNvGraphicFramePr>
            <a:graphicFrameLocks noGrp="1"/>
          </p:cNvGraphicFramePr>
          <p:nvPr>
            <p:extLst>
              <p:ext uri="{D42A27DB-BD31-4B8C-83A1-F6EECF244321}">
                <p14:modId xmlns:p14="http://schemas.microsoft.com/office/powerpoint/2010/main" val="539041911"/>
              </p:ext>
            </p:extLst>
          </p:nvPr>
        </p:nvGraphicFramePr>
        <p:xfrm>
          <a:off x="668656" y="1135384"/>
          <a:ext cx="8711650" cy="5122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376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67FCAA-2D2A-43C0-82AF-537FBFB91428}"/>
              </a:ext>
            </a:extLst>
          </p:cNvPr>
          <p:cNvSpPr>
            <a:spLocks noGrp="1"/>
          </p:cNvSpPr>
          <p:nvPr>
            <p:ph type="title"/>
          </p:nvPr>
        </p:nvSpPr>
        <p:spPr>
          <a:xfrm>
            <a:off x="2200275" y="142875"/>
            <a:ext cx="10515600" cy="1325563"/>
          </a:xfrm>
        </p:spPr>
        <p:txBody>
          <a:bodyPr>
            <a:normAutofit fontScale="90000"/>
          </a:bodyPr>
          <a:lstStyle/>
          <a:p>
            <a:r>
              <a:rPr lang="en-GB" dirty="0"/>
              <a:t>Q3: Birthweight:</a:t>
            </a:r>
            <a:br>
              <a:rPr lang="en-GB" dirty="0"/>
            </a:br>
            <a:r>
              <a:rPr lang="en-GB" sz="1800" dirty="0"/>
              <a:t>Answered: 187   Skipped: 10</a:t>
            </a:r>
            <a:br>
              <a:rPr lang="en-GB" dirty="0"/>
            </a:br>
            <a:endParaRPr lang="en-US" dirty="0"/>
          </a:p>
        </p:txBody>
      </p:sp>
      <p:sp>
        <p:nvSpPr>
          <p:cNvPr id="9" name="Date Placeholder 8">
            <a:extLst>
              <a:ext uri="{FF2B5EF4-FFF2-40B4-BE49-F238E27FC236}">
                <a16:creationId xmlns:a16="http://schemas.microsoft.com/office/drawing/2014/main" id="{9E121164-A807-4CB5-A307-66B20852B265}"/>
              </a:ext>
            </a:extLst>
          </p:cNvPr>
          <p:cNvSpPr>
            <a:spLocks noGrp="1"/>
          </p:cNvSpPr>
          <p:nvPr>
            <p:ph type="dt" sz="half" idx="10"/>
          </p:nvPr>
        </p:nvSpPr>
        <p:spPr/>
        <p:txBody>
          <a:bodyPr/>
          <a:lstStyle/>
          <a:p>
            <a:r>
              <a:rPr lang="en-US" dirty="0"/>
              <a:t>2023</a:t>
            </a:r>
          </a:p>
        </p:txBody>
      </p:sp>
      <p:sp>
        <p:nvSpPr>
          <p:cNvPr id="10" name="Footer Placeholder 9">
            <a:extLst>
              <a:ext uri="{FF2B5EF4-FFF2-40B4-BE49-F238E27FC236}">
                <a16:creationId xmlns:a16="http://schemas.microsoft.com/office/drawing/2014/main" id="{9D96A2EA-268C-47BF-8474-074D4170385E}"/>
              </a:ext>
            </a:extLst>
          </p:cNvPr>
          <p:cNvSpPr>
            <a:spLocks noGrp="1"/>
          </p:cNvSpPr>
          <p:nvPr>
            <p:ph type="ftr" sz="quarter" idx="11"/>
          </p:nvPr>
        </p:nvSpPr>
        <p:spPr/>
        <p:txBody>
          <a:bodyPr/>
          <a:lstStyle/>
          <a:p>
            <a:r>
              <a:rPr lang="en-US" dirty="0"/>
              <a:t>ECI SURVEY RESULTS</a:t>
            </a:r>
          </a:p>
          <a:p>
            <a:endParaRPr lang="en-US" dirty="0"/>
          </a:p>
        </p:txBody>
      </p:sp>
      <p:sp>
        <p:nvSpPr>
          <p:cNvPr id="11" name="Slide Number Placeholder 10">
            <a:extLst>
              <a:ext uri="{FF2B5EF4-FFF2-40B4-BE49-F238E27FC236}">
                <a16:creationId xmlns:a16="http://schemas.microsoft.com/office/drawing/2014/main" id="{270B55C8-792A-42C8-93C9-CA0AFF985A05}"/>
              </a:ext>
            </a:extLst>
          </p:cNvPr>
          <p:cNvSpPr>
            <a:spLocks noGrp="1"/>
          </p:cNvSpPr>
          <p:nvPr>
            <p:ph type="sldNum" sz="quarter" idx="12"/>
          </p:nvPr>
        </p:nvSpPr>
        <p:spPr/>
        <p:txBody>
          <a:bodyPr/>
          <a:lstStyle/>
          <a:p>
            <a:fld id="{B5CEABB6-07DC-46E8-9B57-56EC44A396E5}" type="slidenum">
              <a:rPr lang="en-US" smtClean="0"/>
              <a:pPr/>
              <a:t>27</a:t>
            </a:fld>
            <a:endParaRPr lang="en-US" dirty="0"/>
          </a:p>
        </p:txBody>
      </p:sp>
      <p:graphicFrame>
        <p:nvGraphicFramePr>
          <p:cNvPr id="13" name="Table Placeholder">
            <a:extLst>
              <a:ext uri="{FF2B5EF4-FFF2-40B4-BE49-F238E27FC236}">
                <a16:creationId xmlns:a16="http://schemas.microsoft.com/office/drawing/2014/main" id="{A61142F5-3B1A-469C-8288-C419E8E777D6}"/>
              </a:ext>
            </a:extLst>
          </p:cNvPr>
          <p:cNvGraphicFramePr>
            <a:graphicFrameLocks/>
          </p:cNvGraphicFramePr>
          <p:nvPr>
            <p:extLst>
              <p:ext uri="{D42A27DB-BD31-4B8C-83A1-F6EECF244321}">
                <p14:modId xmlns:p14="http://schemas.microsoft.com/office/powerpoint/2010/main" val="4288241769"/>
              </p:ext>
            </p:extLst>
          </p:nvPr>
        </p:nvGraphicFramePr>
        <p:xfrm>
          <a:off x="2380759" y="1247973"/>
          <a:ext cx="9199737" cy="4914703"/>
        </p:xfrm>
        <a:graphic>
          <a:graphicData uri="http://schemas.openxmlformats.org/drawingml/2006/table">
            <a:tbl>
              <a:tblPr>
                <a:tableStyleId>{D7AC3CCA-C797-4891-BE02-D94E43425B78}</a:tableStyleId>
              </a:tblPr>
              <a:tblGrid>
                <a:gridCol w="4262929">
                  <a:extLst>
                    <a:ext uri="{9D8B030D-6E8A-4147-A177-3AD203B41FA5}">
                      <a16:colId xmlns:a16="http://schemas.microsoft.com/office/drawing/2014/main" val="20000"/>
                    </a:ext>
                  </a:extLst>
                </a:gridCol>
                <a:gridCol w="1870229">
                  <a:extLst>
                    <a:ext uri="{9D8B030D-6E8A-4147-A177-3AD203B41FA5}">
                      <a16:colId xmlns:a16="http://schemas.microsoft.com/office/drawing/2014/main" val="20001"/>
                    </a:ext>
                  </a:extLst>
                </a:gridCol>
                <a:gridCol w="3066579">
                  <a:extLst>
                    <a:ext uri="{9D8B030D-6E8A-4147-A177-3AD203B41FA5}">
                      <a16:colId xmlns:a16="http://schemas.microsoft.com/office/drawing/2014/main" val="20002"/>
                    </a:ext>
                  </a:extLst>
                </a:gridCol>
              </a:tblGrid>
              <a:tr h="358545">
                <a:tc>
                  <a:txBody>
                    <a:bodyPr/>
                    <a:lstStyle/>
                    <a:p>
                      <a:pPr algn="l"/>
                      <a:r>
                        <a:rPr lang="en-US" sz="1600" b="0" dirty="0">
                          <a:solidFill>
                            <a:schemeClr val="tx1"/>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600" b="0" dirty="0">
                          <a:solidFill>
                            <a:schemeClr val="tx1"/>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600" dirty="0">
                        <a:solidFill>
                          <a:schemeClr val="tx1"/>
                        </a:solidFill>
                      </a:endParaRP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537818">
                <a:tc>
                  <a:txBody>
                    <a:bodyPr/>
                    <a:lstStyle/>
                    <a:p>
                      <a:pPr algn="l"/>
                      <a:r>
                        <a:rPr lang="en-US" sz="1600" b="0" dirty="0">
                          <a:solidFill>
                            <a:schemeClr val="tx1"/>
                          </a:solidFill>
                        </a:rPr>
                        <a:t>&lt;500 grams (&lt;17.64 oz) (P07.0)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1.60%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537818">
                <a:tc>
                  <a:txBody>
                    <a:bodyPr/>
                    <a:lstStyle/>
                    <a:p>
                      <a:pPr algn="l"/>
                      <a:r>
                        <a:rPr lang="en-US" sz="1600" b="0" dirty="0">
                          <a:solidFill>
                            <a:schemeClr val="tx1"/>
                          </a:solidFill>
                        </a:rPr>
                        <a:t>501-750 grams (1.10-1.65 lb) (P07.0)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6.42%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537818">
                <a:tc>
                  <a:txBody>
                    <a:bodyPr/>
                    <a:lstStyle/>
                    <a:p>
                      <a:pPr algn="l"/>
                      <a:r>
                        <a:rPr lang="en-US" sz="1600" b="0" dirty="0">
                          <a:solidFill>
                            <a:schemeClr val="tx1"/>
                          </a:solidFill>
                        </a:rPr>
                        <a:t>751-1000 grams (1.65-2.20 lb)(P07.0)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12.83%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24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537818">
                <a:tc>
                  <a:txBody>
                    <a:bodyPr/>
                    <a:lstStyle/>
                    <a:p>
                      <a:pPr algn="l"/>
                      <a:r>
                        <a:rPr lang="en-US" sz="1600" b="0" dirty="0">
                          <a:solidFill>
                            <a:schemeClr val="tx1"/>
                          </a:solidFill>
                        </a:rPr>
                        <a:t>1001-1250 grams (2.21-2.75 lb)</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8.56%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537818">
                <a:tc>
                  <a:txBody>
                    <a:bodyPr/>
                    <a:lstStyle/>
                    <a:p>
                      <a:pPr algn="l"/>
                      <a:r>
                        <a:rPr lang="en-US" sz="1600" b="0" dirty="0">
                          <a:solidFill>
                            <a:schemeClr val="tx1"/>
                          </a:solidFill>
                        </a:rPr>
                        <a:t>1251-1500 grams (2.76-3.30 lb)</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11.76%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22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537818">
                <a:tc>
                  <a:txBody>
                    <a:bodyPr/>
                    <a:lstStyle/>
                    <a:p>
                      <a:pPr algn="l"/>
                      <a:r>
                        <a:rPr lang="en-US" sz="1600" b="0" dirty="0">
                          <a:solidFill>
                            <a:schemeClr val="tx1"/>
                          </a:solidFill>
                        </a:rPr>
                        <a:t>1501-2000 grams (3.31-4.41 lb)</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20.86%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39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537818">
                <a:tc>
                  <a:txBody>
                    <a:bodyPr/>
                    <a:lstStyle/>
                    <a:p>
                      <a:pPr algn="l"/>
                      <a:r>
                        <a:rPr lang="en-US" sz="1600" b="0" dirty="0">
                          <a:solidFill>
                            <a:schemeClr val="tx1"/>
                          </a:solidFill>
                        </a:rPr>
                        <a:t>2001-2500 grams (4.42-5.51 lb)</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8.56%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432887">
                <a:tc>
                  <a:txBody>
                    <a:bodyPr/>
                    <a:lstStyle/>
                    <a:p>
                      <a:pPr algn="l"/>
                      <a:r>
                        <a:rPr lang="en-US" sz="1600" b="0" dirty="0">
                          <a:solidFill>
                            <a:schemeClr val="tx1"/>
                          </a:solidFill>
                        </a:rPr>
                        <a:t>&gt;2501 grams (&gt;5.52 lb)</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29.41%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600" b="0" dirty="0">
                          <a:solidFill>
                            <a:schemeClr val="tx1"/>
                          </a:solidFill>
                        </a:rPr>
                        <a:t>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358545">
                <a:tc>
                  <a:txBody>
                    <a:bodyPr/>
                    <a:lstStyle/>
                    <a:p>
                      <a:pPr algn="l"/>
                      <a:r>
                        <a:rPr lang="en-US" sz="1600" b="0" dirty="0">
                          <a:solidFill>
                            <a:schemeClr val="tx1"/>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600" dirty="0">
                        <a:solidFill>
                          <a:schemeClr val="tx1"/>
                        </a:solidFill>
                      </a:endParaRP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600" b="0" dirty="0">
                          <a:solidFill>
                            <a:schemeClr val="tx1"/>
                          </a:solidFill>
                        </a:rPr>
                        <a:t>187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4611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66D-164A-4B0E-A147-9A1CEB73E934}"/>
              </a:ext>
            </a:extLst>
          </p:cNvPr>
          <p:cNvSpPr>
            <a:spLocks noGrp="1"/>
          </p:cNvSpPr>
          <p:nvPr>
            <p:ph type="title"/>
          </p:nvPr>
        </p:nvSpPr>
        <p:spPr>
          <a:xfrm>
            <a:off x="390525" y="232497"/>
            <a:ext cx="10058400" cy="694171"/>
          </a:xfrm>
        </p:spPr>
        <p:txBody>
          <a:bodyPr>
            <a:normAutofit fontScale="90000"/>
          </a:bodyPr>
          <a:lstStyle/>
          <a:p>
            <a:r>
              <a:rPr lang="en-GB" dirty="0"/>
              <a:t>Q4: Ethnicity:</a:t>
            </a:r>
            <a:br>
              <a:rPr lang="en-GB" dirty="0"/>
            </a:br>
            <a:r>
              <a:rPr lang="en-GB" sz="1800" dirty="0"/>
              <a:t>Answered: 197   Skipped: 0</a:t>
            </a:r>
            <a:br>
              <a:rPr lang="en-GB" sz="1800" dirty="0"/>
            </a:br>
            <a:endParaRPr lang="en-US" sz="1800" dirty="0"/>
          </a:p>
        </p:txBody>
      </p:sp>
      <p:sp>
        <p:nvSpPr>
          <p:cNvPr id="16" name="Date Placeholder 15">
            <a:extLst>
              <a:ext uri="{FF2B5EF4-FFF2-40B4-BE49-F238E27FC236}">
                <a16:creationId xmlns:a16="http://schemas.microsoft.com/office/drawing/2014/main" id="{4239DC07-0F51-4915-8726-F214F7F8157F}"/>
              </a:ext>
            </a:extLst>
          </p:cNvPr>
          <p:cNvSpPr>
            <a:spLocks noGrp="1"/>
          </p:cNvSpPr>
          <p:nvPr>
            <p:ph type="dt" sz="half" idx="10"/>
          </p:nvPr>
        </p:nvSpPr>
        <p:spPr/>
        <p:txBody>
          <a:bodyPr/>
          <a:lstStyle/>
          <a:p>
            <a:r>
              <a:rPr lang="en-US" dirty="0"/>
              <a:t>2023</a:t>
            </a:r>
          </a:p>
        </p:txBody>
      </p:sp>
      <p:sp>
        <p:nvSpPr>
          <p:cNvPr id="17" name="Footer Placeholder 16">
            <a:extLst>
              <a:ext uri="{FF2B5EF4-FFF2-40B4-BE49-F238E27FC236}">
                <a16:creationId xmlns:a16="http://schemas.microsoft.com/office/drawing/2014/main" id="{643D2F86-35BA-4F55-9BBE-AD413DE81821}"/>
              </a:ext>
            </a:extLst>
          </p:cNvPr>
          <p:cNvSpPr>
            <a:spLocks noGrp="1"/>
          </p:cNvSpPr>
          <p:nvPr>
            <p:ph type="ftr" sz="quarter" idx="11"/>
          </p:nvPr>
        </p:nvSpPr>
        <p:spPr/>
        <p:txBody>
          <a:bodyPr/>
          <a:lstStyle/>
          <a:p>
            <a:r>
              <a:rPr lang="en-US" dirty="0"/>
              <a:t>ECI SURVEY RESULTS</a:t>
            </a:r>
          </a:p>
          <a:p>
            <a:endParaRPr lang="en-US" dirty="0"/>
          </a:p>
        </p:txBody>
      </p:sp>
      <p:sp>
        <p:nvSpPr>
          <p:cNvPr id="18" name="Slide Number Placeholder 17">
            <a:extLst>
              <a:ext uri="{FF2B5EF4-FFF2-40B4-BE49-F238E27FC236}">
                <a16:creationId xmlns:a16="http://schemas.microsoft.com/office/drawing/2014/main" id="{52267990-A198-40D4-949C-E4F05E917BC4}"/>
              </a:ext>
            </a:extLst>
          </p:cNvPr>
          <p:cNvSpPr>
            <a:spLocks noGrp="1"/>
          </p:cNvSpPr>
          <p:nvPr>
            <p:ph type="sldNum" sz="quarter" idx="12"/>
          </p:nvPr>
        </p:nvSpPr>
        <p:spPr/>
        <p:txBody>
          <a:bodyPr/>
          <a:lstStyle/>
          <a:p>
            <a:fld id="{B5CEABB6-07DC-46E8-9B57-56EC44A396E5}" type="slidenum">
              <a:rPr lang="en-US" smtClean="0"/>
              <a:pPr/>
              <a:t>28</a:t>
            </a:fld>
            <a:endParaRPr lang="en-US" dirty="0"/>
          </a:p>
        </p:txBody>
      </p:sp>
      <p:graphicFrame>
        <p:nvGraphicFramePr>
          <p:cNvPr id="8" name="Chart Placeholder">
            <a:extLst>
              <a:ext uri="{FF2B5EF4-FFF2-40B4-BE49-F238E27FC236}">
                <a16:creationId xmlns:a16="http://schemas.microsoft.com/office/drawing/2014/main" id="{6041D8EB-5B22-43C1-8661-5D0F3D6CC1E7}"/>
              </a:ext>
            </a:extLst>
          </p:cNvPr>
          <p:cNvGraphicFramePr>
            <a:graphicFrameLocks noGrp="1"/>
          </p:cNvGraphicFramePr>
          <p:nvPr>
            <p:extLst>
              <p:ext uri="{D42A27DB-BD31-4B8C-83A1-F6EECF244321}">
                <p14:modId xmlns:p14="http://schemas.microsoft.com/office/powerpoint/2010/main" val="78993495"/>
              </p:ext>
            </p:extLst>
          </p:nvPr>
        </p:nvGraphicFramePr>
        <p:xfrm>
          <a:off x="554355" y="1325883"/>
          <a:ext cx="10256520" cy="47796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49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3164-46A0-4257-BCE7-783584AA66AC}"/>
              </a:ext>
            </a:extLst>
          </p:cNvPr>
          <p:cNvSpPr>
            <a:spLocks noGrp="1"/>
          </p:cNvSpPr>
          <p:nvPr>
            <p:ph type="title"/>
          </p:nvPr>
        </p:nvSpPr>
        <p:spPr>
          <a:xfrm>
            <a:off x="914400" y="238887"/>
            <a:ext cx="10515600" cy="1325563"/>
          </a:xfrm>
        </p:spPr>
        <p:txBody>
          <a:bodyPr>
            <a:normAutofit fontScale="90000"/>
          </a:bodyPr>
          <a:lstStyle/>
          <a:p>
            <a:r>
              <a:rPr lang="en-GB" dirty="0"/>
              <a:t>Q5: Primary language :</a:t>
            </a:r>
            <a:br>
              <a:rPr lang="en-GB" dirty="0"/>
            </a:br>
            <a:r>
              <a:rPr lang="en-GB" sz="1800" dirty="0"/>
              <a:t>Answered: 196   Skipped: 1</a:t>
            </a:r>
            <a:br>
              <a:rPr lang="en-GB" dirty="0"/>
            </a:br>
            <a:endParaRPr lang="en-US" dirty="0"/>
          </a:p>
        </p:txBody>
      </p:sp>
      <p:sp>
        <p:nvSpPr>
          <p:cNvPr id="4" name="Date Placeholder 3">
            <a:extLst>
              <a:ext uri="{FF2B5EF4-FFF2-40B4-BE49-F238E27FC236}">
                <a16:creationId xmlns:a16="http://schemas.microsoft.com/office/drawing/2014/main" id="{0B81A14B-5FE8-4483-BE45-CA8573127F98}"/>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6DAF91B-D203-47AE-8DD1-63D6D7295BF2}"/>
              </a:ext>
            </a:extLst>
          </p:cNvPr>
          <p:cNvSpPr>
            <a:spLocks noGrp="1"/>
          </p:cNvSpPr>
          <p:nvPr>
            <p:ph type="ftr" sz="quarter" idx="11"/>
          </p:nvPr>
        </p:nvSpPr>
        <p:spPr/>
        <p:txBody>
          <a:bodyPr/>
          <a:lstStyle/>
          <a:p>
            <a:r>
              <a:rPr lang="en-US" dirty="0"/>
              <a:t>ECI SURVEY RESULTS</a:t>
            </a:r>
          </a:p>
          <a:p>
            <a:endParaRPr lang="en-US" dirty="0"/>
          </a:p>
        </p:txBody>
      </p:sp>
      <p:sp>
        <p:nvSpPr>
          <p:cNvPr id="6" name="Slide Number Placeholder 5">
            <a:extLst>
              <a:ext uri="{FF2B5EF4-FFF2-40B4-BE49-F238E27FC236}">
                <a16:creationId xmlns:a16="http://schemas.microsoft.com/office/drawing/2014/main" id="{070A9105-AB55-4893-80E8-36FDE9CB0B1F}"/>
              </a:ext>
            </a:extLst>
          </p:cNvPr>
          <p:cNvSpPr>
            <a:spLocks noGrp="1"/>
          </p:cNvSpPr>
          <p:nvPr>
            <p:ph type="sldNum" sz="quarter" idx="12"/>
          </p:nvPr>
        </p:nvSpPr>
        <p:spPr/>
        <p:txBody>
          <a:bodyPr/>
          <a:lstStyle/>
          <a:p>
            <a:fld id="{B5CEABB6-07DC-46E8-9B57-56EC44A396E5}" type="slidenum">
              <a:rPr lang="en-US" smtClean="0"/>
              <a:pPr/>
              <a:t>29</a:t>
            </a:fld>
            <a:endParaRPr lang="en-US" dirty="0"/>
          </a:p>
        </p:txBody>
      </p:sp>
      <p:graphicFrame>
        <p:nvGraphicFramePr>
          <p:cNvPr id="7" name="Chart Placeholder">
            <a:extLst>
              <a:ext uri="{FF2B5EF4-FFF2-40B4-BE49-F238E27FC236}">
                <a16:creationId xmlns:a16="http://schemas.microsoft.com/office/drawing/2014/main" id="{71554D0B-02A1-4745-839A-886E8CEDD3A1}"/>
              </a:ext>
            </a:extLst>
          </p:cNvPr>
          <p:cNvGraphicFramePr>
            <a:graphicFrameLocks noGrp="1"/>
          </p:cNvGraphicFramePr>
          <p:nvPr/>
        </p:nvGraphicFramePr>
        <p:xfrm>
          <a:off x="1097280" y="1049658"/>
          <a:ext cx="10180320" cy="5208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a:extLst>
              <a:ext uri="{FF2B5EF4-FFF2-40B4-BE49-F238E27FC236}">
                <a16:creationId xmlns:a16="http://schemas.microsoft.com/office/drawing/2014/main" id="{8F0FCF52-DA2A-4E32-BABE-49636393F89C}"/>
              </a:ext>
            </a:extLst>
          </p:cNvPr>
          <p:cNvGraphicFramePr>
            <a:graphicFrameLocks noGrp="1"/>
          </p:cNvGraphicFramePr>
          <p:nvPr>
            <p:extLst>
              <p:ext uri="{D42A27DB-BD31-4B8C-83A1-F6EECF244321}">
                <p14:modId xmlns:p14="http://schemas.microsoft.com/office/powerpoint/2010/main" val="2142996245"/>
              </p:ext>
            </p:extLst>
          </p:nvPr>
        </p:nvGraphicFramePr>
        <p:xfrm>
          <a:off x="911543" y="1363983"/>
          <a:ext cx="10366057" cy="45605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985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F255-DE9A-98F4-02BB-5CC7663E2016}"/>
              </a:ext>
            </a:extLst>
          </p:cNvPr>
          <p:cNvSpPr>
            <a:spLocks noGrp="1"/>
          </p:cNvSpPr>
          <p:nvPr>
            <p:ph type="title"/>
          </p:nvPr>
        </p:nvSpPr>
        <p:spPr>
          <a:xfrm>
            <a:off x="838200" y="557188"/>
            <a:ext cx="10515600" cy="1133499"/>
          </a:xfrm>
        </p:spPr>
        <p:txBody>
          <a:bodyPr>
            <a:normAutofit/>
          </a:bodyPr>
          <a:lstStyle/>
          <a:p>
            <a:pPr algn="ctr"/>
            <a:r>
              <a:rPr lang="en-US" sz="6000" dirty="0"/>
              <a:t>9</a:t>
            </a:r>
            <a:r>
              <a:rPr lang="en-US" sz="6000" baseline="30000" dirty="0"/>
              <a:t>th</a:t>
            </a:r>
            <a:r>
              <a:rPr lang="en-US" sz="6000" dirty="0"/>
              <a:t> summit</a:t>
            </a:r>
          </a:p>
        </p:txBody>
      </p:sp>
      <p:graphicFrame>
        <p:nvGraphicFramePr>
          <p:cNvPr id="5" name="Content Placeholder 2">
            <a:extLst>
              <a:ext uri="{FF2B5EF4-FFF2-40B4-BE49-F238E27FC236}">
                <a16:creationId xmlns:a16="http://schemas.microsoft.com/office/drawing/2014/main" id="{41ECD1FC-A54C-66BD-ED4F-F1591785AE36}"/>
              </a:ext>
            </a:extLst>
          </p:cNvPr>
          <p:cNvGraphicFramePr>
            <a:graphicFrameLocks noGrp="1"/>
          </p:cNvGraphicFramePr>
          <p:nvPr>
            <p:ph idx="1"/>
            <p:extLst>
              <p:ext uri="{D42A27DB-BD31-4B8C-83A1-F6EECF244321}">
                <p14:modId xmlns:p14="http://schemas.microsoft.com/office/powerpoint/2010/main" val="396627428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489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8C9C-A02F-4F33-A7FA-D12985D3948D}"/>
              </a:ext>
            </a:extLst>
          </p:cNvPr>
          <p:cNvSpPr>
            <a:spLocks noGrp="1"/>
          </p:cNvSpPr>
          <p:nvPr>
            <p:ph type="title"/>
          </p:nvPr>
        </p:nvSpPr>
        <p:spPr>
          <a:xfrm>
            <a:off x="2124075" y="142875"/>
            <a:ext cx="9153525" cy="1495425"/>
          </a:xfrm>
        </p:spPr>
        <p:txBody>
          <a:bodyPr>
            <a:normAutofit/>
          </a:bodyPr>
          <a:lstStyle/>
          <a:p>
            <a:r>
              <a:rPr lang="en-GB" sz="2800" dirty="0"/>
              <a:t>Q6: Race:</a:t>
            </a:r>
            <a:br>
              <a:rPr lang="en-GB" sz="2800" dirty="0"/>
            </a:br>
            <a:r>
              <a:rPr lang="en-GB" sz="1200" dirty="0"/>
              <a:t>Answered: 192   Skipped: 5</a:t>
            </a:r>
            <a:br>
              <a:rPr lang="en-GB" sz="800" dirty="0"/>
            </a:br>
            <a:endParaRPr lang="en-US" sz="2800" dirty="0"/>
          </a:p>
        </p:txBody>
      </p:sp>
      <p:sp>
        <p:nvSpPr>
          <p:cNvPr id="9" name="Date Placeholder 8">
            <a:extLst>
              <a:ext uri="{FF2B5EF4-FFF2-40B4-BE49-F238E27FC236}">
                <a16:creationId xmlns:a16="http://schemas.microsoft.com/office/drawing/2014/main" id="{01089F1D-00CF-4700-B4D5-F88102395A0E}"/>
              </a:ext>
            </a:extLst>
          </p:cNvPr>
          <p:cNvSpPr>
            <a:spLocks noGrp="1"/>
          </p:cNvSpPr>
          <p:nvPr>
            <p:ph type="dt" sz="half" idx="10"/>
          </p:nvPr>
        </p:nvSpPr>
        <p:spPr/>
        <p:txBody>
          <a:bodyPr/>
          <a:lstStyle/>
          <a:p>
            <a:r>
              <a:rPr lang="en-US" dirty="0"/>
              <a:t>2023</a:t>
            </a:r>
          </a:p>
        </p:txBody>
      </p:sp>
      <p:sp>
        <p:nvSpPr>
          <p:cNvPr id="10" name="Footer Placeholder 9">
            <a:extLst>
              <a:ext uri="{FF2B5EF4-FFF2-40B4-BE49-F238E27FC236}">
                <a16:creationId xmlns:a16="http://schemas.microsoft.com/office/drawing/2014/main" id="{3DC64429-5227-4707-8C62-16B39409F6DF}"/>
              </a:ext>
            </a:extLst>
          </p:cNvPr>
          <p:cNvSpPr>
            <a:spLocks noGrp="1"/>
          </p:cNvSpPr>
          <p:nvPr>
            <p:ph type="ftr" sz="quarter" idx="11"/>
          </p:nvPr>
        </p:nvSpPr>
        <p:spPr/>
        <p:txBody>
          <a:bodyPr/>
          <a:lstStyle/>
          <a:p>
            <a:r>
              <a:rPr lang="en-US" dirty="0"/>
              <a:t>ECI SURVEY RESULTS</a:t>
            </a:r>
          </a:p>
        </p:txBody>
      </p:sp>
      <p:sp>
        <p:nvSpPr>
          <p:cNvPr id="11" name="Slide Number Placeholder 10">
            <a:extLst>
              <a:ext uri="{FF2B5EF4-FFF2-40B4-BE49-F238E27FC236}">
                <a16:creationId xmlns:a16="http://schemas.microsoft.com/office/drawing/2014/main" id="{DD06CC69-9435-4AC2-A9C0-05E4B4EFA383}"/>
              </a:ext>
            </a:extLst>
          </p:cNvPr>
          <p:cNvSpPr>
            <a:spLocks noGrp="1"/>
          </p:cNvSpPr>
          <p:nvPr>
            <p:ph type="sldNum" sz="quarter" idx="12"/>
          </p:nvPr>
        </p:nvSpPr>
        <p:spPr/>
        <p:txBody>
          <a:bodyPr/>
          <a:lstStyle/>
          <a:p>
            <a:fld id="{B5CEABB6-07DC-46E8-9B57-56EC44A396E5}" type="slidenum">
              <a:rPr lang="en-US" smtClean="0"/>
              <a:pPr/>
              <a:t>30</a:t>
            </a:fld>
            <a:endParaRPr lang="en-US" dirty="0"/>
          </a:p>
        </p:txBody>
      </p:sp>
      <p:graphicFrame>
        <p:nvGraphicFramePr>
          <p:cNvPr id="7" name="Chart Placeholder">
            <a:extLst>
              <a:ext uri="{FF2B5EF4-FFF2-40B4-BE49-F238E27FC236}">
                <a16:creationId xmlns:a16="http://schemas.microsoft.com/office/drawing/2014/main" id="{DACE02D2-4B6D-48FA-8A38-04239786826A}"/>
              </a:ext>
            </a:extLst>
          </p:cNvPr>
          <p:cNvGraphicFramePr>
            <a:graphicFrameLocks noGrp="1"/>
          </p:cNvGraphicFramePr>
          <p:nvPr/>
        </p:nvGraphicFramePr>
        <p:xfrm>
          <a:off x="2497455" y="1019175"/>
          <a:ext cx="9153525" cy="4961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a:extLst>
              <a:ext uri="{FF2B5EF4-FFF2-40B4-BE49-F238E27FC236}">
                <a16:creationId xmlns:a16="http://schemas.microsoft.com/office/drawing/2014/main" id="{5DBDD9A5-89A0-4A3F-8F92-46573A558E39}"/>
              </a:ext>
            </a:extLst>
          </p:cNvPr>
          <p:cNvGraphicFramePr>
            <a:graphicFrameLocks noGrp="1"/>
          </p:cNvGraphicFramePr>
          <p:nvPr/>
        </p:nvGraphicFramePr>
        <p:xfrm>
          <a:off x="2596661" y="1019175"/>
          <a:ext cx="8983834" cy="504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70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3164-46A0-4257-BCE7-783584AA66AC}"/>
              </a:ext>
            </a:extLst>
          </p:cNvPr>
          <p:cNvSpPr>
            <a:spLocks noGrp="1"/>
          </p:cNvSpPr>
          <p:nvPr>
            <p:ph type="title"/>
          </p:nvPr>
        </p:nvSpPr>
        <p:spPr>
          <a:xfrm>
            <a:off x="495300" y="238887"/>
            <a:ext cx="10934700" cy="1325563"/>
          </a:xfrm>
        </p:spPr>
        <p:txBody>
          <a:bodyPr>
            <a:normAutofit fontScale="90000"/>
          </a:bodyPr>
          <a:lstStyle/>
          <a:p>
            <a:r>
              <a:rPr lang="en-GB" dirty="0"/>
              <a:t>Q7: Primary insurance:</a:t>
            </a:r>
            <a:br>
              <a:rPr lang="en-GB" dirty="0"/>
            </a:br>
            <a:r>
              <a:rPr lang="en-GB" sz="1800" dirty="0"/>
              <a:t>Answered: 195   Skipped: 2</a:t>
            </a:r>
            <a:br>
              <a:rPr lang="en-GB" dirty="0"/>
            </a:br>
            <a:endParaRPr lang="en-US" dirty="0"/>
          </a:p>
        </p:txBody>
      </p:sp>
      <p:sp>
        <p:nvSpPr>
          <p:cNvPr id="4" name="Date Placeholder 3">
            <a:extLst>
              <a:ext uri="{FF2B5EF4-FFF2-40B4-BE49-F238E27FC236}">
                <a16:creationId xmlns:a16="http://schemas.microsoft.com/office/drawing/2014/main" id="{0B81A14B-5FE8-4483-BE45-CA8573127F98}"/>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6DAF91B-D203-47AE-8DD1-63D6D7295BF2}"/>
              </a:ext>
            </a:extLst>
          </p:cNvPr>
          <p:cNvSpPr>
            <a:spLocks noGrp="1"/>
          </p:cNvSpPr>
          <p:nvPr>
            <p:ph type="ftr" sz="quarter" idx="11"/>
          </p:nvPr>
        </p:nvSpPr>
        <p:spPr/>
        <p:txBody>
          <a:bodyPr/>
          <a:lstStyle/>
          <a:p>
            <a:r>
              <a:rPr lang="en-US" dirty="0"/>
              <a:t>ECI SURVEY RESULTS</a:t>
            </a:r>
          </a:p>
          <a:p>
            <a:endParaRPr lang="en-US" dirty="0"/>
          </a:p>
        </p:txBody>
      </p:sp>
      <p:sp>
        <p:nvSpPr>
          <p:cNvPr id="6" name="Slide Number Placeholder 5">
            <a:extLst>
              <a:ext uri="{FF2B5EF4-FFF2-40B4-BE49-F238E27FC236}">
                <a16:creationId xmlns:a16="http://schemas.microsoft.com/office/drawing/2014/main" id="{070A9105-AB55-4893-80E8-36FDE9CB0B1F}"/>
              </a:ext>
            </a:extLst>
          </p:cNvPr>
          <p:cNvSpPr>
            <a:spLocks noGrp="1"/>
          </p:cNvSpPr>
          <p:nvPr>
            <p:ph type="sldNum" sz="quarter" idx="12"/>
          </p:nvPr>
        </p:nvSpPr>
        <p:spPr/>
        <p:txBody>
          <a:bodyPr/>
          <a:lstStyle/>
          <a:p>
            <a:fld id="{B5CEABB6-07DC-46E8-9B57-56EC44A396E5}" type="slidenum">
              <a:rPr lang="en-US" smtClean="0"/>
              <a:pPr/>
              <a:t>31</a:t>
            </a:fld>
            <a:endParaRPr lang="en-US" dirty="0"/>
          </a:p>
        </p:txBody>
      </p:sp>
      <p:graphicFrame>
        <p:nvGraphicFramePr>
          <p:cNvPr id="8" name="Chart Placeholder">
            <a:extLst>
              <a:ext uri="{FF2B5EF4-FFF2-40B4-BE49-F238E27FC236}">
                <a16:creationId xmlns:a16="http://schemas.microsoft.com/office/drawing/2014/main" id="{75C7606E-3EDA-440B-A8B2-7C59FAD4A60C}"/>
              </a:ext>
            </a:extLst>
          </p:cNvPr>
          <p:cNvGraphicFramePr>
            <a:graphicFrameLocks noGrp="1"/>
          </p:cNvGraphicFramePr>
          <p:nvPr/>
        </p:nvGraphicFramePr>
        <p:xfrm>
          <a:off x="604120" y="1234593"/>
          <a:ext cx="10825880" cy="4744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5208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A5D7F6-7768-4606-9F7E-5EA5D29F4185}"/>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6FE21317-307B-4112-B681-1F243C6437F5}"/>
              </a:ext>
            </a:extLst>
          </p:cNvPr>
          <p:cNvSpPr>
            <a:spLocks noGrp="1"/>
          </p:cNvSpPr>
          <p:nvPr>
            <p:ph type="ftr" sz="quarter" idx="11"/>
          </p:nvPr>
        </p:nvSpPr>
        <p:spPr/>
        <p:txBody>
          <a:bodyPr/>
          <a:lstStyle/>
          <a:p>
            <a:r>
              <a:rPr lang="en-US" dirty="0"/>
              <a:t>ECI SURVEY RESULTS</a:t>
            </a:r>
          </a:p>
        </p:txBody>
      </p:sp>
      <p:sp>
        <p:nvSpPr>
          <p:cNvPr id="6" name="Slide Number Placeholder 5">
            <a:extLst>
              <a:ext uri="{FF2B5EF4-FFF2-40B4-BE49-F238E27FC236}">
                <a16:creationId xmlns:a16="http://schemas.microsoft.com/office/drawing/2014/main" id="{B13C13D5-BDC1-4D4E-AB98-F6897E135138}"/>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
        <p:nvSpPr>
          <p:cNvPr id="9" name="Title 1">
            <a:extLst>
              <a:ext uri="{FF2B5EF4-FFF2-40B4-BE49-F238E27FC236}">
                <a16:creationId xmlns:a16="http://schemas.microsoft.com/office/drawing/2014/main" id="{6B80E484-739B-4F34-B9D3-4FE40FB539B6}"/>
              </a:ext>
            </a:extLst>
          </p:cNvPr>
          <p:cNvSpPr>
            <a:spLocks noGrp="1"/>
          </p:cNvSpPr>
          <p:nvPr>
            <p:ph type="title"/>
          </p:nvPr>
        </p:nvSpPr>
        <p:spPr>
          <a:xfrm>
            <a:off x="390525" y="232497"/>
            <a:ext cx="10058400" cy="694171"/>
          </a:xfrm>
        </p:spPr>
        <p:txBody>
          <a:bodyPr>
            <a:normAutofit fontScale="90000"/>
          </a:bodyPr>
          <a:lstStyle/>
          <a:p>
            <a:r>
              <a:rPr lang="en-GB" dirty="0"/>
              <a:t>Q8: Place of primary residence :</a:t>
            </a:r>
            <a:br>
              <a:rPr lang="en-GB" dirty="0"/>
            </a:br>
            <a:r>
              <a:rPr lang="en-GB" sz="1800" dirty="0"/>
              <a:t>Answered: 186   Skipped: 11</a:t>
            </a:r>
            <a:br>
              <a:rPr lang="en-GB" sz="1800" dirty="0"/>
            </a:br>
            <a:endParaRPr lang="en-US" sz="1800" dirty="0"/>
          </a:p>
        </p:txBody>
      </p:sp>
      <p:graphicFrame>
        <p:nvGraphicFramePr>
          <p:cNvPr id="7" name="Table Placeholder">
            <a:extLst>
              <a:ext uri="{FF2B5EF4-FFF2-40B4-BE49-F238E27FC236}">
                <a16:creationId xmlns:a16="http://schemas.microsoft.com/office/drawing/2014/main" id="{891622A8-A664-4B0E-99E7-81958DC7121E}"/>
              </a:ext>
            </a:extLst>
          </p:cNvPr>
          <p:cNvGraphicFramePr>
            <a:graphicFrameLocks/>
          </p:cNvGraphicFramePr>
          <p:nvPr>
            <p:extLst>
              <p:ext uri="{D42A27DB-BD31-4B8C-83A1-F6EECF244321}">
                <p14:modId xmlns:p14="http://schemas.microsoft.com/office/powerpoint/2010/main" val="1322964789"/>
              </p:ext>
            </p:extLst>
          </p:nvPr>
        </p:nvGraphicFramePr>
        <p:xfrm>
          <a:off x="632760" y="1503863"/>
          <a:ext cx="10490535" cy="3941441"/>
        </p:xfrm>
        <a:graphic>
          <a:graphicData uri="http://schemas.openxmlformats.org/drawingml/2006/table">
            <a:tbl>
              <a:tblPr>
                <a:tableStyleId>{D7AC3CCA-C797-4891-BE02-D94E43425B78}</a:tableStyleId>
              </a:tblPr>
              <a:tblGrid>
                <a:gridCol w="3496845">
                  <a:extLst>
                    <a:ext uri="{9D8B030D-6E8A-4147-A177-3AD203B41FA5}">
                      <a16:colId xmlns:a16="http://schemas.microsoft.com/office/drawing/2014/main" val="20000"/>
                    </a:ext>
                  </a:extLst>
                </a:gridCol>
                <a:gridCol w="3496845">
                  <a:extLst>
                    <a:ext uri="{9D8B030D-6E8A-4147-A177-3AD203B41FA5}">
                      <a16:colId xmlns:a16="http://schemas.microsoft.com/office/drawing/2014/main" val="20001"/>
                    </a:ext>
                  </a:extLst>
                </a:gridCol>
                <a:gridCol w="3496845">
                  <a:extLst>
                    <a:ext uri="{9D8B030D-6E8A-4147-A177-3AD203B41FA5}">
                      <a16:colId xmlns:a16="http://schemas.microsoft.com/office/drawing/2014/main" val="20002"/>
                    </a:ext>
                  </a:extLst>
                </a:gridCol>
              </a:tblGrid>
              <a:tr h="701071">
                <a:tc>
                  <a:txBody>
                    <a:bodyPr/>
                    <a:lstStyle/>
                    <a:p>
                      <a:pPr algn="l"/>
                      <a:r>
                        <a:rPr lang="en-US" sz="1400" b="0" dirty="0">
                          <a:solidFill>
                            <a:schemeClr val="accent1"/>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accent1"/>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solidFill>
                          <a:schemeClr val="accent1"/>
                        </a:solidFill>
                      </a:endParaRP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846433">
                <a:tc>
                  <a:txBody>
                    <a:bodyPr/>
                    <a:lstStyle/>
                    <a:p>
                      <a:pPr algn="l"/>
                      <a:r>
                        <a:rPr lang="en-US" sz="2400" b="0" dirty="0">
                          <a:solidFill>
                            <a:schemeClr val="accent1"/>
                          </a:solidFill>
                        </a:rPr>
                        <a:t>Urban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2400" b="0" dirty="0">
                          <a:solidFill>
                            <a:schemeClr val="accent1"/>
                          </a:solidFill>
                        </a:rPr>
                        <a:t>33.87%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2400" b="0" dirty="0">
                          <a:solidFill>
                            <a:schemeClr val="accent1"/>
                          </a:solidFill>
                        </a:rPr>
                        <a:t>63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846433">
                <a:tc>
                  <a:txBody>
                    <a:bodyPr/>
                    <a:lstStyle/>
                    <a:p>
                      <a:pPr algn="l"/>
                      <a:r>
                        <a:rPr lang="en-US" sz="2400" b="0" dirty="0">
                          <a:solidFill>
                            <a:schemeClr val="accent1"/>
                          </a:solidFill>
                        </a:rPr>
                        <a:t>Suburban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2400" b="0" dirty="0">
                          <a:solidFill>
                            <a:schemeClr val="accent1"/>
                          </a:solidFill>
                        </a:rPr>
                        <a:t>56.45%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2400" b="0" dirty="0">
                          <a:solidFill>
                            <a:schemeClr val="accent1"/>
                          </a:solidFill>
                        </a:rPr>
                        <a:t>105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846433">
                <a:tc>
                  <a:txBody>
                    <a:bodyPr/>
                    <a:lstStyle/>
                    <a:p>
                      <a:pPr algn="l"/>
                      <a:r>
                        <a:rPr lang="en-US" sz="2400" b="0" dirty="0">
                          <a:solidFill>
                            <a:schemeClr val="accent1"/>
                          </a:solidFill>
                        </a:rPr>
                        <a:t>Rural (&lt;2500 population)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2400" b="0" dirty="0">
                          <a:solidFill>
                            <a:schemeClr val="accent1"/>
                          </a:solidFill>
                        </a:rPr>
                        <a:t>9.68%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2400" b="0" dirty="0">
                          <a:solidFill>
                            <a:schemeClr val="accent1"/>
                          </a:solidFill>
                        </a:rPr>
                        <a:t>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701071">
                <a:tc>
                  <a:txBody>
                    <a:bodyPr/>
                    <a:lstStyle/>
                    <a:p>
                      <a:pPr algn="l"/>
                      <a:r>
                        <a:rPr lang="en-US" sz="1400" b="0" dirty="0">
                          <a:solidFill>
                            <a:schemeClr val="accent1"/>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solidFill>
                          <a:schemeClr val="accent1"/>
                        </a:solidFill>
                      </a:endParaRP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accent1"/>
                          </a:solidFill>
                        </a:rPr>
                        <a:t>186</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45593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66D-164A-4B0E-A147-9A1CEB73E934}"/>
              </a:ext>
            </a:extLst>
          </p:cNvPr>
          <p:cNvSpPr>
            <a:spLocks noGrp="1"/>
          </p:cNvSpPr>
          <p:nvPr>
            <p:ph type="title"/>
          </p:nvPr>
        </p:nvSpPr>
        <p:spPr>
          <a:xfrm>
            <a:off x="390525" y="232497"/>
            <a:ext cx="10058400" cy="694171"/>
          </a:xfrm>
        </p:spPr>
        <p:txBody>
          <a:bodyPr>
            <a:normAutofit fontScale="90000"/>
          </a:bodyPr>
          <a:lstStyle/>
          <a:p>
            <a:r>
              <a:rPr lang="en-GB" dirty="0"/>
              <a:t>Q9: Zip Code:</a:t>
            </a:r>
            <a:br>
              <a:rPr lang="en-GB" dirty="0"/>
            </a:br>
            <a:r>
              <a:rPr lang="en-GB" sz="1800" dirty="0"/>
              <a:t>Answered: 192   Skipped: 5</a:t>
            </a:r>
            <a:br>
              <a:rPr lang="en-GB" sz="1800" dirty="0"/>
            </a:br>
            <a:endParaRPr lang="en-US" sz="1800" dirty="0"/>
          </a:p>
        </p:txBody>
      </p:sp>
      <p:sp>
        <p:nvSpPr>
          <p:cNvPr id="16" name="Date Placeholder 15">
            <a:extLst>
              <a:ext uri="{FF2B5EF4-FFF2-40B4-BE49-F238E27FC236}">
                <a16:creationId xmlns:a16="http://schemas.microsoft.com/office/drawing/2014/main" id="{4239DC07-0F51-4915-8726-F214F7F8157F}"/>
              </a:ext>
            </a:extLst>
          </p:cNvPr>
          <p:cNvSpPr>
            <a:spLocks noGrp="1"/>
          </p:cNvSpPr>
          <p:nvPr>
            <p:ph type="dt" sz="half" idx="10"/>
          </p:nvPr>
        </p:nvSpPr>
        <p:spPr/>
        <p:txBody>
          <a:bodyPr/>
          <a:lstStyle/>
          <a:p>
            <a:r>
              <a:rPr lang="en-US" dirty="0"/>
              <a:t>2023</a:t>
            </a:r>
          </a:p>
        </p:txBody>
      </p:sp>
      <p:sp>
        <p:nvSpPr>
          <p:cNvPr id="17" name="Footer Placeholder 16">
            <a:extLst>
              <a:ext uri="{FF2B5EF4-FFF2-40B4-BE49-F238E27FC236}">
                <a16:creationId xmlns:a16="http://schemas.microsoft.com/office/drawing/2014/main" id="{643D2F86-35BA-4F55-9BBE-AD413DE81821}"/>
              </a:ext>
            </a:extLst>
          </p:cNvPr>
          <p:cNvSpPr>
            <a:spLocks noGrp="1"/>
          </p:cNvSpPr>
          <p:nvPr>
            <p:ph type="ftr" sz="quarter" idx="11"/>
          </p:nvPr>
        </p:nvSpPr>
        <p:spPr/>
        <p:txBody>
          <a:bodyPr/>
          <a:lstStyle/>
          <a:p>
            <a:r>
              <a:rPr lang="en-US" dirty="0"/>
              <a:t>ECI SURVEY RESULTS</a:t>
            </a:r>
          </a:p>
          <a:p>
            <a:endParaRPr lang="en-US" dirty="0"/>
          </a:p>
        </p:txBody>
      </p:sp>
      <p:sp>
        <p:nvSpPr>
          <p:cNvPr id="18" name="Slide Number Placeholder 17">
            <a:extLst>
              <a:ext uri="{FF2B5EF4-FFF2-40B4-BE49-F238E27FC236}">
                <a16:creationId xmlns:a16="http://schemas.microsoft.com/office/drawing/2014/main" id="{52267990-A198-40D4-949C-E4F05E917BC4}"/>
              </a:ext>
            </a:extLst>
          </p:cNvPr>
          <p:cNvSpPr>
            <a:spLocks noGrp="1"/>
          </p:cNvSpPr>
          <p:nvPr>
            <p:ph type="sldNum" sz="quarter" idx="12"/>
          </p:nvPr>
        </p:nvSpPr>
        <p:spPr/>
        <p:txBody>
          <a:bodyPr/>
          <a:lstStyle/>
          <a:p>
            <a:fld id="{B5CEABB6-07DC-46E8-9B57-56EC44A396E5}" type="slidenum">
              <a:rPr lang="en-US" smtClean="0"/>
              <a:pPr/>
              <a:t>33</a:t>
            </a:fld>
            <a:endParaRPr lang="en-US" dirty="0"/>
          </a:p>
        </p:txBody>
      </p:sp>
      <mc:AlternateContent xmlns:mc="http://schemas.openxmlformats.org/markup-compatibility/2006" xmlns:cx6="http://schemas.microsoft.com/office/drawing/2016/5/12/chartex">
        <mc:Choice Requires="cx6">
          <p:graphicFrame>
            <p:nvGraphicFramePr>
              <p:cNvPr id="8" name="Chart 7">
                <a:extLst>
                  <a:ext uri="{FF2B5EF4-FFF2-40B4-BE49-F238E27FC236}">
                    <a16:creationId xmlns:a16="http://schemas.microsoft.com/office/drawing/2014/main" id="{3249D31B-FD35-425E-9A8C-B5B6B23F79BE}"/>
                  </a:ext>
                </a:extLst>
              </p:cNvPr>
              <p:cNvGraphicFramePr/>
              <p:nvPr>
                <p:extLst>
                  <p:ext uri="{D42A27DB-BD31-4B8C-83A1-F6EECF244321}">
                    <p14:modId xmlns:p14="http://schemas.microsoft.com/office/powerpoint/2010/main" val="2073214291"/>
                  </p:ext>
                </p:extLst>
              </p:nvPr>
            </p:nvGraphicFramePr>
            <p:xfrm>
              <a:off x="184935" y="1263721"/>
              <a:ext cx="10592656" cy="486995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3249D31B-FD35-425E-9A8C-B5B6B23F79BE}"/>
                  </a:ext>
                </a:extLst>
              </p:cNvPr>
              <p:cNvPicPr>
                <a:picLocks noGrp="1" noRot="1" noChangeAspect="1" noMove="1" noResize="1" noEditPoints="1" noAdjustHandles="1" noChangeArrowheads="1" noChangeShapeType="1"/>
              </p:cNvPicPr>
              <p:nvPr/>
            </p:nvPicPr>
            <p:blipFill>
              <a:blip r:embed="rId3"/>
              <a:stretch>
                <a:fillRect/>
              </a:stretch>
            </p:blipFill>
            <p:spPr>
              <a:xfrm>
                <a:off x="184935" y="1263721"/>
                <a:ext cx="10592656" cy="4869951"/>
              </a:xfrm>
              <a:prstGeom prst="rect">
                <a:avLst/>
              </a:prstGeom>
            </p:spPr>
          </p:pic>
        </mc:Fallback>
      </mc:AlternateContent>
    </p:spTree>
    <p:extLst>
      <p:ext uri="{BB962C8B-B14F-4D97-AF65-F5344CB8AC3E}">
        <p14:creationId xmlns:p14="http://schemas.microsoft.com/office/powerpoint/2010/main" val="4067343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8C9C-A02F-4F33-A7FA-D12985D3948D}"/>
              </a:ext>
            </a:extLst>
          </p:cNvPr>
          <p:cNvSpPr>
            <a:spLocks noGrp="1"/>
          </p:cNvSpPr>
          <p:nvPr>
            <p:ph type="title"/>
          </p:nvPr>
        </p:nvSpPr>
        <p:spPr>
          <a:xfrm>
            <a:off x="2124075" y="142875"/>
            <a:ext cx="9153525" cy="1495425"/>
          </a:xfrm>
        </p:spPr>
        <p:txBody>
          <a:bodyPr>
            <a:normAutofit/>
          </a:bodyPr>
          <a:lstStyle/>
          <a:p>
            <a:r>
              <a:rPr lang="en-GB" sz="2800" dirty="0"/>
              <a:t>Q10: Diagnosis: (Check all that applies):</a:t>
            </a:r>
            <a:br>
              <a:rPr lang="en-GB" sz="2800" dirty="0"/>
            </a:br>
            <a:r>
              <a:rPr lang="en-GB" sz="1200" dirty="0"/>
              <a:t>Answered: 126  Skipped: 71</a:t>
            </a:r>
            <a:br>
              <a:rPr lang="en-GB" sz="800" dirty="0"/>
            </a:br>
            <a:endParaRPr lang="en-US" sz="2800" dirty="0"/>
          </a:p>
        </p:txBody>
      </p:sp>
      <p:sp>
        <p:nvSpPr>
          <p:cNvPr id="9" name="Date Placeholder 8">
            <a:extLst>
              <a:ext uri="{FF2B5EF4-FFF2-40B4-BE49-F238E27FC236}">
                <a16:creationId xmlns:a16="http://schemas.microsoft.com/office/drawing/2014/main" id="{01089F1D-00CF-4700-B4D5-F88102395A0E}"/>
              </a:ext>
            </a:extLst>
          </p:cNvPr>
          <p:cNvSpPr>
            <a:spLocks noGrp="1"/>
          </p:cNvSpPr>
          <p:nvPr>
            <p:ph type="dt" sz="half" idx="10"/>
          </p:nvPr>
        </p:nvSpPr>
        <p:spPr/>
        <p:txBody>
          <a:bodyPr/>
          <a:lstStyle/>
          <a:p>
            <a:r>
              <a:rPr lang="en-US" dirty="0"/>
              <a:t>2023</a:t>
            </a:r>
          </a:p>
        </p:txBody>
      </p:sp>
      <p:sp>
        <p:nvSpPr>
          <p:cNvPr id="10" name="Footer Placeholder 9">
            <a:extLst>
              <a:ext uri="{FF2B5EF4-FFF2-40B4-BE49-F238E27FC236}">
                <a16:creationId xmlns:a16="http://schemas.microsoft.com/office/drawing/2014/main" id="{3DC64429-5227-4707-8C62-16B39409F6DF}"/>
              </a:ext>
            </a:extLst>
          </p:cNvPr>
          <p:cNvSpPr>
            <a:spLocks noGrp="1"/>
          </p:cNvSpPr>
          <p:nvPr>
            <p:ph type="ftr" sz="quarter" idx="11"/>
          </p:nvPr>
        </p:nvSpPr>
        <p:spPr/>
        <p:txBody>
          <a:bodyPr/>
          <a:lstStyle/>
          <a:p>
            <a:r>
              <a:rPr lang="en-US" dirty="0"/>
              <a:t>ECI SURVEY RESULTS</a:t>
            </a:r>
          </a:p>
        </p:txBody>
      </p:sp>
      <p:sp>
        <p:nvSpPr>
          <p:cNvPr id="11" name="Slide Number Placeholder 10">
            <a:extLst>
              <a:ext uri="{FF2B5EF4-FFF2-40B4-BE49-F238E27FC236}">
                <a16:creationId xmlns:a16="http://schemas.microsoft.com/office/drawing/2014/main" id="{DD06CC69-9435-4AC2-A9C0-05E4B4EFA383}"/>
              </a:ext>
            </a:extLst>
          </p:cNvPr>
          <p:cNvSpPr>
            <a:spLocks noGrp="1"/>
          </p:cNvSpPr>
          <p:nvPr>
            <p:ph type="sldNum" sz="quarter" idx="12"/>
          </p:nvPr>
        </p:nvSpPr>
        <p:spPr/>
        <p:txBody>
          <a:bodyPr/>
          <a:lstStyle/>
          <a:p>
            <a:fld id="{B5CEABB6-07DC-46E8-9B57-56EC44A396E5}" type="slidenum">
              <a:rPr lang="en-US" smtClean="0"/>
              <a:pPr/>
              <a:t>34</a:t>
            </a:fld>
            <a:endParaRPr lang="en-US" dirty="0"/>
          </a:p>
        </p:txBody>
      </p:sp>
      <p:graphicFrame>
        <p:nvGraphicFramePr>
          <p:cNvPr id="7" name="Chart Placeholder">
            <a:extLst>
              <a:ext uri="{FF2B5EF4-FFF2-40B4-BE49-F238E27FC236}">
                <a16:creationId xmlns:a16="http://schemas.microsoft.com/office/drawing/2014/main" id="{CBEEC0AA-B1E4-4829-88C2-6694C46878CE}"/>
              </a:ext>
            </a:extLst>
          </p:cNvPr>
          <p:cNvGraphicFramePr>
            <a:graphicFrameLocks noGrp="1"/>
          </p:cNvGraphicFramePr>
          <p:nvPr/>
        </p:nvGraphicFramePr>
        <p:xfrm>
          <a:off x="2278808" y="890587"/>
          <a:ext cx="9301687" cy="5212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0410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CDFD4B-8276-4814-82DF-1CB4CE3E1FF3}"/>
              </a:ext>
            </a:extLst>
          </p:cNvPr>
          <p:cNvSpPr>
            <a:spLocks noGrp="1"/>
          </p:cNvSpPr>
          <p:nvPr>
            <p:ph type="body" idx="13"/>
          </p:nvPr>
        </p:nvSpPr>
        <p:spPr>
          <a:xfrm>
            <a:off x="2124074" y="897806"/>
            <a:ext cx="3802761" cy="457200"/>
          </a:xfrm>
        </p:spPr>
        <p:txBody>
          <a:bodyPr/>
          <a:lstStyle/>
          <a:p>
            <a:r>
              <a:rPr lang="en-US" dirty="0"/>
              <a:t>Written Responses</a:t>
            </a:r>
          </a:p>
        </p:txBody>
      </p:sp>
      <p:sp>
        <p:nvSpPr>
          <p:cNvPr id="4" name="Text Placeholder 3">
            <a:extLst>
              <a:ext uri="{FF2B5EF4-FFF2-40B4-BE49-F238E27FC236}">
                <a16:creationId xmlns:a16="http://schemas.microsoft.com/office/drawing/2014/main" id="{FCD34723-F541-49FD-BF1B-981A26B2A01F}"/>
              </a:ext>
            </a:extLst>
          </p:cNvPr>
          <p:cNvSpPr>
            <a:spLocks noGrp="1"/>
          </p:cNvSpPr>
          <p:nvPr>
            <p:ph type="body" sz="quarter" idx="16"/>
          </p:nvPr>
        </p:nvSpPr>
        <p:spPr>
          <a:xfrm>
            <a:off x="2244280" y="1519829"/>
            <a:ext cx="2583752" cy="3957046"/>
          </a:xfrm>
        </p:spPr>
        <p:txBody>
          <a:bodyPr/>
          <a:lstStyle/>
          <a:p>
            <a:r>
              <a:rPr lang="en-US" dirty="0"/>
              <a:t>Autism – 7</a:t>
            </a:r>
          </a:p>
          <a:p>
            <a:r>
              <a:rPr lang="en-US" dirty="0"/>
              <a:t>Global Developmental Delay – 5</a:t>
            </a:r>
          </a:p>
          <a:p>
            <a:r>
              <a:rPr lang="en-US" dirty="0"/>
              <a:t>Motor Delay – 5</a:t>
            </a:r>
          </a:p>
          <a:p>
            <a:r>
              <a:rPr lang="en-US" dirty="0"/>
              <a:t>Premature – 5</a:t>
            </a:r>
          </a:p>
          <a:p>
            <a:r>
              <a:rPr lang="en-US" dirty="0"/>
              <a:t>Speech Delay – 3</a:t>
            </a:r>
          </a:p>
          <a:p>
            <a:r>
              <a:rPr lang="en-US" dirty="0"/>
              <a:t>Cerebral Palsy – 2</a:t>
            </a:r>
          </a:p>
          <a:p>
            <a:r>
              <a:rPr lang="en-US" dirty="0"/>
              <a:t>ADHD- 2</a:t>
            </a:r>
          </a:p>
          <a:p>
            <a:r>
              <a:rPr lang="en-US" dirty="0"/>
              <a:t>Undiagnosed – 2</a:t>
            </a:r>
          </a:p>
          <a:p>
            <a:r>
              <a:rPr lang="en-US"/>
              <a:t>Hearing </a:t>
            </a:r>
            <a:r>
              <a:rPr lang="en-US" dirty="0"/>
              <a:t>Impairment -4</a:t>
            </a:r>
          </a:p>
          <a:p>
            <a:r>
              <a:rPr lang="en-US" dirty="0" err="1"/>
              <a:t>Pendred</a:t>
            </a:r>
            <a:r>
              <a:rPr lang="en-US" dirty="0"/>
              <a:t> Syndrome – 1</a:t>
            </a:r>
          </a:p>
          <a:p>
            <a:pPr marL="0" indent="0">
              <a:buNone/>
            </a:pPr>
            <a:endParaRPr lang="en-US" dirty="0"/>
          </a:p>
          <a:p>
            <a:endParaRPr lang="en-US" dirty="0"/>
          </a:p>
        </p:txBody>
      </p:sp>
      <p:sp>
        <p:nvSpPr>
          <p:cNvPr id="6" name="Text Placeholder 5">
            <a:extLst>
              <a:ext uri="{FF2B5EF4-FFF2-40B4-BE49-F238E27FC236}">
                <a16:creationId xmlns:a16="http://schemas.microsoft.com/office/drawing/2014/main" id="{80DB05C5-0244-4944-AA5B-9131BF800A5B}"/>
              </a:ext>
            </a:extLst>
          </p:cNvPr>
          <p:cNvSpPr>
            <a:spLocks noGrp="1"/>
          </p:cNvSpPr>
          <p:nvPr>
            <p:ph type="body" sz="quarter" idx="17"/>
          </p:nvPr>
        </p:nvSpPr>
        <p:spPr>
          <a:xfrm>
            <a:off x="5219272" y="1517904"/>
            <a:ext cx="2943653" cy="2743200"/>
          </a:xfrm>
        </p:spPr>
        <p:txBody>
          <a:bodyPr/>
          <a:lstStyle/>
          <a:p>
            <a:r>
              <a:rPr lang="en-US" dirty="0"/>
              <a:t>Learning Disability – 1 </a:t>
            </a:r>
          </a:p>
          <a:p>
            <a:r>
              <a:rPr lang="en-US" dirty="0"/>
              <a:t>Long Lung Disease – 1 </a:t>
            </a:r>
          </a:p>
          <a:p>
            <a:r>
              <a:rPr lang="en-US" dirty="0"/>
              <a:t>Congenital Heart Disease – 2</a:t>
            </a:r>
          </a:p>
          <a:p>
            <a:r>
              <a:rPr lang="en-US" dirty="0"/>
              <a:t>Hypoplastic Right Heart Syndrome – 1</a:t>
            </a:r>
          </a:p>
          <a:p>
            <a:r>
              <a:rPr lang="en-US" dirty="0"/>
              <a:t>One Functioning Kidney – 1</a:t>
            </a:r>
          </a:p>
          <a:p>
            <a:r>
              <a:rPr lang="en-US" dirty="0"/>
              <a:t>Extra Fingers -1</a:t>
            </a:r>
          </a:p>
          <a:p>
            <a:r>
              <a:rPr lang="en-US" dirty="0"/>
              <a:t>Oral Aversions – 1</a:t>
            </a:r>
          </a:p>
          <a:p>
            <a:r>
              <a:rPr lang="en-US" dirty="0"/>
              <a:t>Angelman’s Syndrome – 1</a:t>
            </a:r>
          </a:p>
          <a:p>
            <a:r>
              <a:rPr lang="en-US" dirty="0" err="1"/>
              <a:t>Jeune’s</a:t>
            </a:r>
            <a:r>
              <a:rPr lang="en-US" dirty="0"/>
              <a:t> Syndrome – 1</a:t>
            </a:r>
          </a:p>
          <a:p>
            <a:r>
              <a:rPr lang="en-US" dirty="0"/>
              <a:t>Bilateral </a:t>
            </a:r>
            <a:r>
              <a:rPr lang="en-US" dirty="0" err="1"/>
              <a:t>Connatal</a:t>
            </a:r>
            <a:r>
              <a:rPr lang="en-US" dirty="0"/>
              <a:t> Cysts - 1</a:t>
            </a:r>
          </a:p>
          <a:p>
            <a:endParaRPr lang="en-US" dirty="0"/>
          </a:p>
          <a:p>
            <a:pPr marL="0" indent="0">
              <a:buNone/>
            </a:pPr>
            <a:endParaRPr lang="en-US" dirty="0"/>
          </a:p>
        </p:txBody>
      </p:sp>
      <p:sp>
        <p:nvSpPr>
          <p:cNvPr id="8" name="Text Placeholder 7">
            <a:extLst>
              <a:ext uri="{FF2B5EF4-FFF2-40B4-BE49-F238E27FC236}">
                <a16:creationId xmlns:a16="http://schemas.microsoft.com/office/drawing/2014/main" id="{CF405E81-9E61-4694-B4EC-96024AAB003B}"/>
              </a:ext>
            </a:extLst>
          </p:cNvPr>
          <p:cNvSpPr>
            <a:spLocks noGrp="1"/>
          </p:cNvSpPr>
          <p:nvPr>
            <p:ph type="body" sz="quarter" idx="18"/>
          </p:nvPr>
        </p:nvSpPr>
        <p:spPr>
          <a:xfrm>
            <a:off x="8380093" y="1517904"/>
            <a:ext cx="3017712" cy="2743200"/>
          </a:xfrm>
        </p:spPr>
        <p:txBody>
          <a:bodyPr/>
          <a:lstStyle/>
          <a:p>
            <a:r>
              <a:rPr lang="en-US" dirty="0"/>
              <a:t>Developmental Delay – 1</a:t>
            </a:r>
          </a:p>
          <a:p>
            <a:r>
              <a:rPr lang="en-US" dirty="0"/>
              <a:t>Feeding Difficulties -1</a:t>
            </a:r>
          </a:p>
          <a:p>
            <a:r>
              <a:rPr lang="en-US" dirty="0"/>
              <a:t>Dolichocephaly – 1</a:t>
            </a:r>
          </a:p>
          <a:p>
            <a:r>
              <a:rPr lang="en-US" dirty="0"/>
              <a:t>CHARGE Syndrome – 1</a:t>
            </a:r>
          </a:p>
          <a:p>
            <a:r>
              <a:rPr lang="en-US" dirty="0"/>
              <a:t>VACTERL – 1</a:t>
            </a:r>
          </a:p>
          <a:p>
            <a:r>
              <a:rPr lang="en-US" dirty="0"/>
              <a:t>Congenital Arthrogryposis – 1</a:t>
            </a:r>
          </a:p>
          <a:p>
            <a:r>
              <a:rPr lang="en-US" dirty="0"/>
              <a:t>Rocker Bottom Feet – 1 </a:t>
            </a:r>
          </a:p>
          <a:p>
            <a:r>
              <a:rPr lang="en-US" dirty="0"/>
              <a:t>NICU – 1</a:t>
            </a:r>
          </a:p>
          <a:p>
            <a:r>
              <a:rPr lang="en-US" dirty="0"/>
              <a:t>Trio Gene -1 </a:t>
            </a:r>
          </a:p>
          <a:p>
            <a:r>
              <a:rPr lang="en-US" dirty="0"/>
              <a:t>Chronic Lung Disease – 1</a:t>
            </a:r>
          </a:p>
          <a:p>
            <a:r>
              <a:rPr lang="en-US" dirty="0"/>
              <a:t>Congestive Heart Failure -1 </a:t>
            </a:r>
          </a:p>
          <a:p>
            <a:endParaRPr lang="en-US" dirty="0"/>
          </a:p>
          <a:p>
            <a:endParaRPr lang="en-US" dirty="0"/>
          </a:p>
        </p:txBody>
      </p:sp>
      <p:sp>
        <p:nvSpPr>
          <p:cNvPr id="9" name="Date Placeholder 8">
            <a:extLst>
              <a:ext uri="{FF2B5EF4-FFF2-40B4-BE49-F238E27FC236}">
                <a16:creationId xmlns:a16="http://schemas.microsoft.com/office/drawing/2014/main" id="{8E2B9671-17A8-4D33-B94D-D7E52A8673C3}"/>
              </a:ext>
            </a:extLst>
          </p:cNvPr>
          <p:cNvSpPr>
            <a:spLocks noGrp="1"/>
          </p:cNvSpPr>
          <p:nvPr>
            <p:ph type="dt" sz="half" idx="10"/>
          </p:nvPr>
        </p:nvSpPr>
        <p:spPr/>
        <p:txBody>
          <a:bodyPr/>
          <a:lstStyle/>
          <a:p>
            <a:r>
              <a:rPr lang="en-US" dirty="0"/>
              <a:t>2023</a:t>
            </a:r>
          </a:p>
        </p:txBody>
      </p:sp>
      <p:sp>
        <p:nvSpPr>
          <p:cNvPr id="10" name="Footer Placeholder 9">
            <a:extLst>
              <a:ext uri="{FF2B5EF4-FFF2-40B4-BE49-F238E27FC236}">
                <a16:creationId xmlns:a16="http://schemas.microsoft.com/office/drawing/2014/main" id="{CF3ADE41-8320-484C-8BD8-0DE215C0D4A3}"/>
              </a:ext>
            </a:extLst>
          </p:cNvPr>
          <p:cNvSpPr>
            <a:spLocks noGrp="1"/>
          </p:cNvSpPr>
          <p:nvPr>
            <p:ph type="ftr" sz="quarter" idx="11"/>
          </p:nvPr>
        </p:nvSpPr>
        <p:spPr/>
        <p:txBody>
          <a:bodyPr/>
          <a:lstStyle/>
          <a:p>
            <a:r>
              <a:rPr lang="en-US" dirty="0"/>
              <a:t>ECI SURVEY RESULTS</a:t>
            </a:r>
          </a:p>
        </p:txBody>
      </p:sp>
      <p:sp>
        <p:nvSpPr>
          <p:cNvPr id="11" name="Slide Number Placeholder 10">
            <a:extLst>
              <a:ext uri="{FF2B5EF4-FFF2-40B4-BE49-F238E27FC236}">
                <a16:creationId xmlns:a16="http://schemas.microsoft.com/office/drawing/2014/main" id="{7C318692-81E2-4A73-923F-C1EDD4C6E2B1}"/>
              </a:ext>
            </a:extLst>
          </p:cNvPr>
          <p:cNvSpPr>
            <a:spLocks noGrp="1"/>
          </p:cNvSpPr>
          <p:nvPr>
            <p:ph type="sldNum" sz="quarter" idx="12"/>
          </p:nvPr>
        </p:nvSpPr>
        <p:spPr/>
        <p:txBody>
          <a:bodyPr/>
          <a:lstStyle/>
          <a:p>
            <a:fld id="{B5CEABB6-07DC-46E8-9B57-56EC44A396E5}" type="slidenum">
              <a:rPr lang="en-US" smtClean="0"/>
              <a:pPr/>
              <a:t>35</a:t>
            </a:fld>
            <a:endParaRPr lang="en-US" dirty="0"/>
          </a:p>
        </p:txBody>
      </p:sp>
      <p:sp>
        <p:nvSpPr>
          <p:cNvPr id="12" name="Title 1">
            <a:extLst>
              <a:ext uri="{FF2B5EF4-FFF2-40B4-BE49-F238E27FC236}">
                <a16:creationId xmlns:a16="http://schemas.microsoft.com/office/drawing/2014/main" id="{0FC9BEFB-AD09-476C-AC06-E924A9D7C2B0}"/>
              </a:ext>
            </a:extLst>
          </p:cNvPr>
          <p:cNvSpPr>
            <a:spLocks noGrp="1"/>
          </p:cNvSpPr>
          <p:nvPr>
            <p:ph type="title"/>
          </p:nvPr>
        </p:nvSpPr>
        <p:spPr>
          <a:xfrm>
            <a:off x="2124075" y="142875"/>
            <a:ext cx="9153525" cy="1495425"/>
          </a:xfrm>
        </p:spPr>
        <p:txBody>
          <a:bodyPr>
            <a:normAutofit/>
          </a:bodyPr>
          <a:lstStyle/>
          <a:p>
            <a:r>
              <a:rPr lang="en-GB" sz="2800" dirty="0"/>
              <a:t>Q10: Diagnosis: (Check all that applies):</a:t>
            </a:r>
            <a:br>
              <a:rPr lang="en-GB" sz="2800" dirty="0"/>
            </a:br>
            <a:r>
              <a:rPr lang="en-GB" sz="1200" dirty="0"/>
              <a:t>Answered: 126  Skipped: 71</a:t>
            </a:r>
            <a:br>
              <a:rPr lang="en-GB" sz="800" dirty="0"/>
            </a:br>
            <a:endParaRPr lang="en-US" sz="2800" dirty="0"/>
          </a:p>
        </p:txBody>
      </p:sp>
    </p:spTree>
    <p:extLst>
      <p:ext uri="{BB962C8B-B14F-4D97-AF65-F5344CB8AC3E}">
        <p14:creationId xmlns:p14="http://schemas.microsoft.com/office/powerpoint/2010/main" val="2026965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3164-46A0-4257-BCE7-783584AA66AC}"/>
              </a:ext>
            </a:extLst>
          </p:cNvPr>
          <p:cNvSpPr>
            <a:spLocks noGrp="1"/>
          </p:cNvSpPr>
          <p:nvPr>
            <p:ph type="title"/>
          </p:nvPr>
        </p:nvSpPr>
        <p:spPr>
          <a:xfrm>
            <a:off x="394636" y="238887"/>
            <a:ext cx="11035364" cy="1325563"/>
          </a:xfrm>
        </p:spPr>
        <p:txBody>
          <a:bodyPr>
            <a:normAutofit fontScale="90000"/>
          </a:bodyPr>
          <a:lstStyle/>
          <a:p>
            <a:r>
              <a:rPr lang="en-GB" dirty="0"/>
              <a:t>Q11 : Referral from:</a:t>
            </a:r>
            <a:br>
              <a:rPr lang="en-GB" dirty="0"/>
            </a:br>
            <a:r>
              <a:rPr lang="en-GB" sz="1800" dirty="0"/>
              <a:t>Answered: 193   Skipped: 4</a:t>
            </a:r>
            <a:br>
              <a:rPr lang="en-GB" dirty="0"/>
            </a:br>
            <a:endParaRPr lang="en-US" dirty="0"/>
          </a:p>
        </p:txBody>
      </p:sp>
      <p:sp>
        <p:nvSpPr>
          <p:cNvPr id="4" name="Date Placeholder 3">
            <a:extLst>
              <a:ext uri="{FF2B5EF4-FFF2-40B4-BE49-F238E27FC236}">
                <a16:creationId xmlns:a16="http://schemas.microsoft.com/office/drawing/2014/main" id="{0B81A14B-5FE8-4483-BE45-CA8573127F98}"/>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6DAF91B-D203-47AE-8DD1-63D6D7295BF2}"/>
              </a:ext>
            </a:extLst>
          </p:cNvPr>
          <p:cNvSpPr>
            <a:spLocks noGrp="1"/>
          </p:cNvSpPr>
          <p:nvPr>
            <p:ph type="ftr" sz="quarter" idx="11"/>
          </p:nvPr>
        </p:nvSpPr>
        <p:spPr/>
        <p:txBody>
          <a:bodyPr/>
          <a:lstStyle/>
          <a:p>
            <a:r>
              <a:rPr lang="en-US" dirty="0"/>
              <a:t>ECI SURVEY RESULTS</a:t>
            </a:r>
          </a:p>
          <a:p>
            <a:endParaRPr lang="en-US" dirty="0"/>
          </a:p>
        </p:txBody>
      </p:sp>
      <p:sp>
        <p:nvSpPr>
          <p:cNvPr id="6" name="Slide Number Placeholder 5">
            <a:extLst>
              <a:ext uri="{FF2B5EF4-FFF2-40B4-BE49-F238E27FC236}">
                <a16:creationId xmlns:a16="http://schemas.microsoft.com/office/drawing/2014/main" id="{070A9105-AB55-4893-80E8-36FDE9CB0B1F}"/>
              </a:ext>
            </a:extLst>
          </p:cNvPr>
          <p:cNvSpPr>
            <a:spLocks noGrp="1"/>
          </p:cNvSpPr>
          <p:nvPr>
            <p:ph type="sldNum" sz="quarter" idx="12"/>
          </p:nvPr>
        </p:nvSpPr>
        <p:spPr/>
        <p:txBody>
          <a:bodyPr/>
          <a:lstStyle/>
          <a:p>
            <a:fld id="{B5CEABB6-07DC-46E8-9B57-56EC44A396E5}" type="slidenum">
              <a:rPr lang="en-US" smtClean="0"/>
              <a:pPr/>
              <a:t>36</a:t>
            </a:fld>
            <a:endParaRPr lang="en-US" dirty="0"/>
          </a:p>
        </p:txBody>
      </p:sp>
      <p:graphicFrame>
        <p:nvGraphicFramePr>
          <p:cNvPr id="8" name="Chart Placeholder">
            <a:extLst>
              <a:ext uri="{FF2B5EF4-FFF2-40B4-BE49-F238E27FC236}">
                <a16:creationId xmlns:a16="http://schemas.microsoft.com/office/drawing/2014/main" id="{5CE83741-DC9C-425F-A006-27408A5E2F0A}"/>
              </a:ext>
            </a:extLst>
          </p:cNvPr>
          <p:cNvGraphicFramePr>
            <a:graphicFrameLocks noGrp="1"/>
          </p:cNvGraphicFramePr>
          <p:nvPr/>
        </p:nvGraphicFramePr>
        <p:xfrm>
          <a:off x="914400" y="1222408"/>
          <a:ext cx="9837019" cy="4599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a:extLst>
              <a:ext uri="{FF2B5EF4-FFF2-40B4-BE49-F238E27FC236}">
                <a16:creationId xmlns:a16="http://schemas.microsoft.com/office/drawing/2014/main" id="{9903116F-F9C4-4BC3-80C9-F5F6D9E85E9E}"/>
              </a:ext>
            </a:extLst>
          </p:cNvPr>
          <p:cNvGraphicFramePr>
            <a:graphicFrameLocks noGrp="1"/>
          </p:cNvGraphicFramePr>
          <p:nvPr>
            <p:extLst>
              <p:ext uri="{D42A27DB-BD31-4B8C-83A1-F6EECF244321}">
                <p14:modId xmlns:p14="http://schemas.microsoft.com/office/powerpoint/2010/main" val="2914463467"/>
              </p:ext>
            </p:extLst>
          </p:nvPr>
        </p:nvGraphicFramePr>
        <p:xfrm>
          <a:off x="914400" y="1222408"/>
          <a:ext cx="10284431" cy="4685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83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66D-164A-4B0E-A147-9A1CEB73E934}"/>
              </a:ext>
            </a:extLst>
          </p:cNvPr>
          <p:cNvSpPr>
            <a:spLocks noGrp="1"/>
          </p:cNvSpPr>
          <p:nvPr>
            <p:ph type="title"/>
          </p:nvPr>
        </p:nvSpPr>
        <p:spPr>
          <a:xfrm>
            <a:off x="390524" y="232497"/>
            <a:ext cx="10139513" cy="694171"/>
          </a:xfrm>
        </p:spPr>
        <p:txBody>
          <a:bodyPr>
            <a:normAutofit fontScale="90000"/>
          </a:bodyPr>
          <a:lstStyle/>
          <a:p>
            <a:r>
              <a:rPr lang="en-GB" sz="4000" dirty="0"/>
              <a:t>Q12: Time ECI responded to referral – contact family:</a:t>
            </a:r>
            <a:br>
              <a:rPr lang="en-GB" sz="4000" dirty="0"/>
            </a:br>
            <a:r>
              <a:rPr lang="en-GB" sz="1800" dirty="0"/>
              <a:t>Answered: 191   Skipped: 6</a:t>
            </a:r>
            <a:br>
              <a:rPr lang="en-GB" sz="1800" dirty="0"/>
            </a:br>
            <a:endParaRPr lang="en-US" sz="1800" dirty="0"/>
          </a:p>
        </p:txBody>
      </p:sp>
      <p:sp>
        <p:nvSpPr>
          <p:cNvPr id="16" name="Date Placeholder 15">
            <a:extLst>
              <a:ext uri="{FF2B5EF4-FFF2-40B4-BE49-F238E27FC236}">
                <a16:creationId xmlns:a16="http://schemas.microsoft.com/office/drawing/2014/main" id="{4239DC07-0F51-4915-8726-F214F7F8157F}"/>
              </a:ext>
            </a:extLst>
          </p:cNvPr>
          <p:cNvSpPr>
            <a:spLocks noGrp="1"/>
          </p:cNvSpPr>
          <p:nvPr>
            <p:ph type="dt" sz="half" idx="10"/>
          </p:nvPr>
        </p:nvSpPr>
        <p:spPr/>
        <p:txBody>
          <a:bodyPr/>
          <a:lstStyle/>
          <a:p>
            <a:r>
              <a:rPr lang="en-US" dirty="0"/>
              <a:t>2023</a:t>
            </a:r>
          </a:p>
        </p:txBody>
      </p:sp>
      <p:sp>
        <p:nvSpPr>
          <p:cNvPr id="17" name="Footer Placeholder 16">
            <a:extLst>
              <a:ext uri="{FF2B5EF4-FFF2-40B4-BE49-F238E27FC236}">
                <a16:creationId xmlns:a16="http://schemas.microsoft.com/office/drawing/2014/main" id="{643D2F86-35BA-4F55-9BBE-AD413DE81821}"/>
              </a:ext>
            </a:extLst>
          </p:cNvPr>
          <p:cNvSpPr>
            <a:spLocks noGrp="1"/>
          </p:cNvSpPr>
          <p:nvPr>
            <p:ph type="ftr" sz="quarter" idx="11"/>
          </p:nvPr>
        </p:nvSpPr>
        <p:spPr/>
        <p:txBody>
          <a:bodyPr/>
          <a:lstStyle/>
          <a:p>
            <a:r>
              <a:rPr lang="en-US" dirty="0"/>
              <a:t>ECI SURVEY RESULTS</a:t>
            </a:r>
          </a:p>
          <a:p>
            <a:endParaRPr lang="en-US" dirty="0"/>
          </a:p>
        </p:txBody>
      </p:sp>
      <p:sp>
        <p:nvSpPr>
          <p:cNvPr id="18" name="Slide Number Placeholder 17">
            <a:extLst>
              <a:ext uri="{FF2B5EF4-FFF2-40B4-BE49-F238E27FC236}">
                <a16:creationId xmlns:a16="http://schemas.microsoft.com/office/drawing/2014/main" id="{52267990-A198-40D4-949C-E4F05E917BC4}"/>
              </a:ext>
            </a:extLst>
          </p:cNvPr>
          <p:cNvSpPr>
            <a:spLocks noGrp="1"/>
          </p:cNvSpPr>
          <p:nvPr>
            <p:ph type="sldNum" sz="quarter" idx="12"/>
          </p:nvPr>
        </p:nvSpPr>
        <p:spPr/>
        <p:txBody>
          <a:bodyPr/>
          <a:lstStyle/>
          <a:p>
            <a:fld id="{B5CEABB6-07DC-46E8-9B57-56EC44A396E5}" type="slidenum">
              <a:rPr lang="en-US" smtClean="0"/>
              <a:pPr/>
              <a:t>37</a:t>
            </a:fld>
            <a:endParaRPr lang="en-US" dirty="0"/>
          </a:p>
        </p:txBody>
      </p:sp>
      <p:graphicFrame>
        <p:nvGraphicFramePr>
          <p:cNvPr id="8" name="Chart Placeholder">
            <a:extLst>
              <a:ext uri="{FF2B5EF4-FFF2-40B4-BE49-F238E27FC236}">
                <a16:creationId xmlns:a16="http://schemas.microsoft.com/office/drawing/2014/main" id="{D184A2FF-5734-4B4C-9939-D3CC22E50426}"/>
              </a:ext>
            </a:extLst>
          </p:cNvPr>
          <p:cNvGraphicFramePr>
            <a:graphicFrameLocks noGrp="1"/>
          </p:cNvGraphicFramePr>
          <p:nvPr>
            <p:extLst>
              <p:ext uri="{D42A27DB-BD31-4B8C-83A1-F6EECF244321}">
                <p14:modId xmlns:p14="http://schemas.microsoft.com/office/powerpoint/2010/main" val="2042287931"/>
              </p:ext>
            </p:extLst>
          </p:nvPr>
        </p:nvGraphicFramePr>
        <p:xfrm>
          <a:off x="614395" y="1553092"/>
          <a:ext cx="10139513" cy="4580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077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3164-46A0-4257-BCE7-783584AA66AC}"/>
              </a:ext>
            </a:extLst>
          </p:cNvPr>
          <p:cNvSpPr>
            <a:spLocks noGrp="1"/>
          </p:cNvSpPr>
          <p:nvPr>
            <p:ph type="title"/>
          </p:nvPr>
        </p:nvSpPr>
        <p:spPr>
          <a:xfrm>
            <a:off x="394636" y="238887"/>
            <a:ext cx="11035364" cy="1325563"/>
          </a:xfrm>
        </p:spPr>
        <p:txBody>
          <a:bodyPr>
            <a:normAutofit fontScale="90000"/>
          </a:bodyPr>
          <a:lstStyle/>
          <a:p>
            <a:r>
              <a:rPr lang="en-GB" sz="4000" dirty="0"/>
              <a:t>Q14: Time from ECI evaluation to therapy services start:</a:t>
            </a:r>
            <a:br>
              <a:rPr lang="en-GB" dirty="0"/>
            </a:br>
            <a:r>
              <a:rPr lang="en-GB" sz="1800" dirty="0"/>
              <a:t>Answered: 143   Skipped: 54</a:t>
            </a:r>
            <a:br>
              <a:rPr lang="en-GB" dirty="0"/>
            </a:br>
            <a:endParaRPr lang="en-US" dirty="0"/>
          </a:p>
        </p:txBody>
      </p:sp>
      <p:sp>
        <p:nvSpPr>
          <p:cNvPr id="4" name="Date Placeholder 3">
            <a:extLst>
              <a:ext uri="{FF2B5EF4-FFF2-40B4-BE49-F238E27FC236}">
                <a16:creationId xmlns:a16="http://schemas.microsoft.com/office/drawing/2014/main" id="{0B81A14B-5FE8-4483-BE45-CA8573127F98}"/>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A6DAF91B-D203-47AE-8DD1-63D6D7295BF2}"/>
              </a:ext>
            </a:extLst>
          </p:cNvPr>
          <p:cNvSpPr>
            <a:spLocks noGrp="1"/>
          </p:cNvSpPr>
          <p:nvPr>
            <p:ph type="ftr" sz="quarter" idx="11"/>
          </p:nvPr>
        </p:nvSpPr>
        <p:spPr/>
        <p:txBody>
          <a:bodyPr/>
          <a:lstStyle/>
          <a:p>
            <a:r>
              <a:rPr lang="en-US" dirty="0"/>
              <a:t>ECI SURVEY RESULTS</a:t>
            </a:r>
          </a:p>
          <a:p>
            <a:endParaRPr lang="en-US" dirty="0"/>
          </a:p>
        </p:txBody>
      </p:sp>
      <p:sp>
        <p:nvSpPr>
          <p:cNvPr id="6" name="Slide Number Placeholder 5">
            <a:extLst>
              <a:ext uri="{FF2B5EF4-FFF2-40B4-BE49-F238E27FC236}">
                <a16:creationId xmlns:a16="http://schemas.microsoft.com/office/drawing/2014/main" id="{070A9105-AB55-4893-80E8-36FDE9CB0B1F}"/>
              </a:ext>
            </a:extLst>
          </p:cNvPr>
          <p:cNvSpPr>
            <a:spLocks noGrp="1"/>
          </p:cNvSpPr>
          <p:nvPr>
            <p:ph type="sldNum" sz="quarter" idx="12"/>
          </p:nvPr>
        </p:nvSpPr>
        <p:spPr/>
        <p:txBody>
          <a:bodyPr/>
          <a:lstStyle/>
          <a:p>
            <a:fld id="{B5CEABB6-07DC-46E8-9B57-56EC44A396E5}" type="slidenum">
              <a:rPr lang="en-US" smtClean="0"/>
              <a:pPr/>
              <a:t>38</a:t>
            </a:fld>
            <a:endParaRPr lang="en-US" dirty="0"/>
          </a:p>
        </p:txBody>
      </p:sp>
      <p:graphicFrame>
        <p:nvGraphicFramePr>
          <p:cNvPr id="8" name="Chart Placeholder">
            <a:extLst>
              <a:ext uri="{FF2B5EF4-FFF2-40B4-BE49-F238E27FC236}">
                <a16:creationId xmlns:a16="http://schemas.microsoft.com/office/drawing/2014/main" id="{BD6232CF-5CDC-4D17-9532-78CBA27F5DE0}"/>
              </a:ext>
            </a:extLst>
          </p:cNvPr>
          <p:cNvGraphicFramePr>
            <a:graphicFrameLocks noGrp="1"/>
          </p:cNvGraphicFramePr>
          <p:nvPr>
            <p:extLst>
              <p:ext uri="{D42A27DB-BD31-4B8C-83A1-F6EECF244321}">
                <p14:modId xmlns:p14="http://schemas.microsoft.com/office/powerpoint/2010/main" val="1116131276"/>
              </p:ext>
            </p:extLst>
          </p:nvPr>
        </p:nvGraphicFramePr>
        <p:xfrm>
          <a:off x="614394" y="1717478"/>
          <a:ext cx="10389228" cy="4323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606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66D-164A-4B0E-A147-9A1CEB73E934}"/>
              </a:ext>
            </a:extLst>
          </p:cNvPr>
          <p:cNvSpPr>
            <a:spLocks noGrp="1"/>
          </p:cNvSpPr>
          <p:nvPr>
            <p:ph type="title"/>
          </p:nvPr>
        </p:nvSpPr>
        <p:spPr>
          <a:xfrm>
            <a:off x="390524" y="232497"/>
            <a:ext cx="10139513" cy="694171"/>
          </a:xfrm>
        </p:spPr>
        <p:txBody>
          <a:bodyPr>
            <a:normAutofit fontScale="90000"/>
          </a:bodyPr>
          <a:lstStyle/>
          <a:p>
            <a:r>
              <a:rPr lang="en-GB" sz="4000" dirty="0"/>
              <a:t>Q15: Results of referral:</a:t>
            </a:r>
            <a:br>
              <a:rPr lang="en-GB" sz="4000" dirty="0"/>
            </a:br>
            <a:r>
              <a:rPr lang="en-GB" sz="1800" dirty="0"/>
              <a:t>Answered: 191   Skipped: 6</a:t>
            </a:r>
            <a:br>
              <a:rPr lang="en-GB" sz="1800" dirty="0"/>
            </a:br>
            <a:endParaRPr lang="en-US" sz="1800" dirty="0"/>
          </a:p>
        </p:txBody>
      </p:sp>
      <p:sp>
        <p:nvSpPr>
          <p:cNvPr id="16" name="Date Placeholder 15">
            <a:extLst>
              <a:ext uri="{FF2B5EF4-FFF2-40B4-BE49-F238E27FC236}">
                <a16:creationId xmlns:a16="http://schemas.microsoft.com/office/drawing/2014/main" id="{4239DC07-0F51-4915-8726-F214F7F8157F}"/>
              </a:ext>
            </a:extLst>
          </p:cNvPr>
          <p:cNvSpPr>
            <a:spLocks noGrp="1"/>
          </p:cNvSpPr>
          <p:nvPr>
            <p:ph type="dt" sz="half" idx="10"/>
          </p:nvPr>
        </p:nvSpPr>
        <p:spPr/>
        <p:txBody>
          <a:bodyPr/>
          <a:lstStyle/>
          <a:p>
            <a:r>
              <a:rPr lang="en-US" dirty="0"/>
              <a:t>2023</a:t>
            </a:r>
          </a:p>
        </p:txBody>
      </p:sp>
      <p:sp>
        <p:nvSpPr>
          <p:cNvPr id="17" name="Footer Placeholder 16">
            <a:extLst>
              <a:ext uri="{FF2B5EF4-FFF2-40B4-BE49-F238E27FC236}">
                <a16:creationId xmlns:a16="http://schemas.microsoft.com/office/drawing/2014/main" id="{643D2F86-35BA-4F55-9BBE-AD413DE81821}"/>
              </a:ext>
            </a:extLst>
          </p:cNvPr>
          <p:cNvSpPr>
            <a:spLocks noGrp="1"/>
          </p:cNvSpPr>
          <p:nvPr>
            <p:ph type="ftr" sz="quarter" idx="11"/>
          </p:nvPr>
        </p:nvSpPr>
        <p:spPr/>
        <p:txBody>
          <a:bodyPr/>
          <a:lstStyle/>
          <a:p>
            <a:r>
              <a:rPr lang="en-US" dirty="0"/>
              <a:t>ECI SURVEY RESULTS</a:t>
            </a:r>
          </a:p>
          <a:p>
            <a:endParaRPr lang="en-US" dirty="0"/>
          </a:p>
        </p:txBody>
      </p:sp>
      <p:sp>
        <p:nvSpPr>
          <p:cNvPr id="18" name="Slide Number Placeholder 17">
            <a:extLst>
              <a:ext uri="{FF2B5EF4-FFF2-40B4-BE49-F238E27FC236}">
                <a16:creationId xmlns:a16="http://schemas.microsoft.com/office/drawing/2014/main" id="{52267990-A198-40D4-949C-E4F05E917BC4}"/>
              </a:ext>
            </a:extLst>
          </p:cNvPr>
          <p:cNvSpPr>
            <a:spLocks noGrp="1"/>
          </p:cNvSpPr>
          <p:nvPr>
            <p:ph type="sldNum" sz="quarter" idx="12"/>
          </p:nvPr>
        </p:nvSpPr>
        <p:spPr/>
        <p:txBody>
          <a:bodyPr/>
          <a:lstStyle/>
          <a:p>
            <a:fld id="{B5CEABB6-07DC-46E8-9B57-56EC44A396E5}" type="slidenum">
              <a:rPr lang="en-US" smtClean="0"/>
              <a:pPr/>
              <a:t>39</a:t>
            </a:fld>
            <a:endParaRPr lang="en-US" dirty="0"/>
          </a:p>
        </p:txBody>
      </p:sp>
      <p:graphicFrame>
        <p:nvGraphicFramePr>
          <p:cNvPr id="7" name="Chart Placeholder">
            <a:extLst>
              <a:ext uri="{FF2B5EF4-FFF2-40B4-BE49-F238E27FC236}">
                <a16:creationId xmlns:a16="http://schemas.microsoft.com/office/drawing/2014/main" id="{A9506493-11D9-4AEC-A8BA-B79027D40D55}"/>
              </a:ext>
            </a:extLst>
          </p:cNvPr>
          <p:cNvGraphicFramePr>
            <a:graphicFrameLocks noGrp="1"/>
          </p:cNvGraphicFramePr>
          <p:nvPr>
            <p:extLst>
              <p:ext uri="{D42A27DB-BD31-4B8C-83A1-F6EECF244321}">
                <p14:modId xmlns:p14="http://schemas.microsoft.com/office/powerpoint/2010/main" val="3235490055"/>
              </p:ext>
            </p:extLst>
          </p:nvPr>
        </p:nvGraphicFramePr>
        <p:xfrm>
          <a:off x="799330" y="1347609"/>
          <a:ext cx="9937164" cy="4847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491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63EF-D955-6D43-352E-CA0918A848A4}"/>
              </a:ext>
            </a:extLst>
          </p:cNvPr>
          <p:cNvSpPr>
            <a:spLocks noGrp="1"/>
          </p:cNvSpPr>
          <p:nvPr>
            <p:ph type="title"/>
          </p:nvPr>
        </p:nvSpPr>
        <p:spPr>
          <a:xfrm>
            <a:off x="838200" y="557188"/>
            <a:ext cx="10515600" cy="1133499"/>
          </a:xfrm>
        </p:spPr>
        <p:txBody>
          <a:bodyPr>
            <a:normAutofit/>
          </a:bodyPr>
          <a:lstStyle/>
          <a:p>
            <a:pPr algn="ctr"/>
            <a:r>
              <a:rPr lang="en-US" sz="5200" dirty="0">
                <a:solidFill>
                  <a:schemeClr val="accent1">
                    <a:lumMod val="75000"/>
                  </a:schemeClr>
                </a:solidFill>
              </a:rPr>
              <a:t>Summit 1</a:t>
            </a:r>
          </a:p>
        </p:txBody>
      </p:sp>
      <p:graphicFrame>
        <p:nvGraphicFramePr>
          <p:cNvPr id="5" name="Content Placeholder 2">
            <a:extLst>
              <a:ext uri="{FF2B5EF4-FFF2-40B4-BE49-F238E27FC236}">
                <a16:creationId xmlns:a16="http://schemas.microsoft.com/office/drawing/2014/main" id="{04C00F35-637E-4C6D-CF69-CE2F2F82D737}"/>
              </a:ext>
            </a:extLst>
          </p:cNvPr>
          <p:cNvGraphicFramePr>
            <a:graphicFrameLocks noGrp="1"/>
          </p:cNvGraphicFramePr>
          <p:nvPr>
            <p:ph idx="1"/>
            <p:extLst>
              <p:ext uri="{D42A27DB-BD31-4B8C-83A1-F6EECF244321}">
                <p14:modId xmlns:p14="http://schemas.microsoft.com/office/powerpoint/2010/main" val="22713197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919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BF43C04-723C-474E-80B1-54A3DB344DEF}"/>
              </a:ext>
            </a:extLst>
          </p:cNvPr>
          <p:cNvSpPr>
            <a:spLocks noGrp="1"/>
          </p:cNvSpPr>
          <p:nvPr>
            <p:ph type="title"/>
          </p:nvPr>
        </p:nvSpPr>
        <p:spPr/>
        <p:txBody>
          <a:bodyPr/>
          <a:lstStyle/>
          <a:p>
            <a:r>
              <a:rPr lang="en-US" dirty="0"/>
              <a:t>Introducing our panel to lead discussion</a:t>
            </a:r>
          </a:p>
        </p:txBody>
      </p:sp>
      <p:sp>
        <p:nvSpPr>
          <p:cNvPr id="17" name="Content Placeholder 16">
            <a:extLst>
              <a:ext uri="{FF2B5EF4-FFF2-40B4-BE49-F238E27FC236}">
                <a16:creationId xmlns:a16="http://schemas.microsoft.com/office/drawing/2014/main" id="{599981DE-77C0-E44A-944D-2171565D4BB0}"/>
              </a:ext>
            </a:extLst>
          </p:cNvPr>
          <p:cNvSpPr>
            <a:spLocks noGrp="1"/>
          </p:cNvSpPr>
          <p:nvPr>
            <p:ph idx="1"/>
          </p:nvPr>
        </p:nvSpPr>
        <p:spPr/>
        <p:txBody>
          <a:bodyPr/>
          <a:lstStyle/>
          <a:p>
            <a:r>
              <a:rPr lang="en-US" dirty="0"/>
              <a:t>Dr. Yvette Johnson</a:t>
            </a:r>
          </a:p>
          <a:p>
            <a:r>
              <a:rPr lang="en-US"/>
              <a:t>Kristine Tolentino-Plata</a:t>
            </a:r>
            <a:endParaRPr lang="en-US" dirty="0"/>
          </a:p>
          <a:p>
            <a:r>
              <a:rPr lang="en-US" dirty="0"/>
              <a:t>Dr. Cristine Aune</a:t>
            </a:r>
          </a:p>
        </p:txBody>
      </p:sp>
    </p:spTree>
    <p:extLst>
      <p:ext uri="{BB962C8B-B14F-4D97-AF65-F5344CB8AC3E}">
        <p14:creationId xmlns:p14="http://schemas.microsoft.com/office/powerpoint/2010/main" val="34389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F6241AD-1A6D-8C6C-49E0-F34BB2CBB3F7}"/>
              </a:ext>
            </a:extLst>
          </p:cNvPr>
          <p:cNvGraphicFramePr>
            <a:graphicFrameLocks noGrp="1"/>
          </p:cNvGraphicFramePr>
          <p:nvPr>
            <p:ph idx="1"/>
            <p:extLst>
              <p:ext uri="{D42A27DB-BD31-4B8C-83A1-F6EECF244321}">
                <p14:modId xmlns:p14="http://schemas.microsoft.com/office/powerpoint/2010/main" val="581164802"/>
              </p:ext>
            </p:extLst>
          </p:nvPr>
        </p:nvGraphicFramePr>
        <p:xfrm>
          <a:off x="4414838" y="128589"/>
          <a:ext cx="7272337" cy="6729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D9AF11E-BEC6-A84E-8FF1-BF3C6B7DA2E3}"/>
              </a:ext>
            </a:extLst>
          </p:cNvPr>
          <p:cNvSpPr txBox="1"/>
          <p:nvPr/>
        </p:nvSpPr>
        <p:spPr>
          <a:xfrm>
            <a:off x="504825" y="2386013"/>
            <a:ext cx="3381375" cy="923330"/>
          </a:xfrm>
          <a:prstGeom prst="rect">
            <a:avLst/>
          </a:prstGeom>
          <a:noFill/>
        </p:spPr>
        <p:txBody>
          <a:bodyPr wrap="square" rtlCol="0">
            <a:spAutoFit/>
          </a:bodyPr>
          <a:lstStyle/>
          <a:p>
            <a:r>
              <a:rPr lang="en-US" sz="5400" dirty="0">
                <a:solidFill>
                  <a:schemeClr val="accent5"/>
                </a:solidFill>
              </a:rPr>
              <a:t>Summit 2</a:t>
            </a:r>
          </a:p>
        </p:txBody>
      </p:sp>
    </p:spTree>
    <p:extLst>
      <p:ext uri="{BB962C8B-B14F-4D97-AF65-F5344CB8AC3E}">
        <p14:creationId xmlns:p14="http://schemas.microsoft.com/office/powerpoint/2010/main" val="5313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B3F2-0B5E-B2C9-E360-E1885FD188E9}"/>
              </a:ext>
            </a:extLst>
          </p:cNvPr>
          <p:cNvSpPr>
            <a:spLocks noGrp="1"/>
          </p:cNvSpPr>
          <p:nvPr>
            <p:ph type="title"/>
          </p:nvPr>
        </p:nvSpPr>
        <p:spPr>
          <a:xfrm>
            <a:off x="838200" y="365125"/>
            <a:ext cx="5558489" cy="1325563"/>
          </a:xfrm>
        </p:spPr>
        <p:txBody>
          <a:bodyPr>
            <a:normAutofit/>
          </a:bodyPr>
          <a:lstStyle/>
          <a:p>
            <a:r>
              <a:rPr lang="en-US" dirty="0"/>
              <a:t>Summit 3</a:t>
            </a:r>
          </a:p>
        </p:txBody>
      </p:sp>
      <p:sp>
        <p:nvSpPr>
          <p:cNvPr id="3" name="Content Placeholder 2">
            <a:extLst>
              <a:ext uri="{FF2B5EF4-FFF2-40B4-BE49-F238E27FC236}">
                <a16:creationId xmlns:a16="http://schemas.microsoft.com/office/drawing/2014/main" id="{BA072743-F875-0B84-41A6-9938D00C4CFF}"/>
              </a:ext>
            </a:extLst>
          </p:cNvPr>
          <p:cNvSpPr>
            <a:spLocks noGrp="1"/>
          </p:cNvSpPr>
          <p:nvPr>
            <p:ph idx="1"/>
          </p:nvPr>
        </p:nvSpPr>
        <p:spPr>
          <a:xfrm>
            <a:off x="838200" y="1624013"/>
            <a:ext cx="6334125" cy="4351338"/>
          </a:xfrm>
        </p:spPr>
        <p:txBody>
          <a:bodyPr>
            <a:noAutofit/>
          </a:bodyPr>
          <a:lstStyle/>
          <a:p>
            <a:r>
              <a:rPr lang="en-US" dirty="0"/>
              <a:t>Hosted by Dr. Andrea Duncan, medical director,  Neonatal High-Risk clinic, Tiny Tot Clinic for neurodevelopmental and behavioral health.</a:t>
            </a:r>
          </a:p>
          <a:p>
            <a:r>
              <a:rPr lang="en-US" dirty="0"/>
              <a:t>Speakers:</a:t>
            </a:r>
          </a:p>
          <a:p>
            <a:pPr lvl="1"/>
            <a:r>
              <a:rPr lang="en-US" sz="2800" dirty="0"/>
              <a:t>Glen Aylward, PhD</a:t>
            </a:r>
          </a:p>
          <a:p>
            <a:pPr lvl="1"/>
            <a:r>
              <a:rPr lang="en-US" sz="2800" dirty="0"/>
              <a:t>Susan Hintz, MD, </a:t>
            </a:r>
            <a:r>
              <a:rPr lang="en-US" sz="2800" dirty="0" err="1"/>
              <a:t>MSepi</a:t>
            </a:r>
            <a:r>
              <a:rPr lang="en-US" sz="2800" dirty="0"/>
              <a:t> (CA collaborative)</a:t>
            </a:r>
          </a:p>
          <a:p>
            <a:pPr lvl="1"/>
            <a:r>
              <a:rPr lang="en-US" sz="2800" dirty="0"/>
              <a:t>Martha Welch, MD</a:t>
            </a:r>
          </a:p>
          <a:p>
            <a:pPr lvl="1"/>
            <a:r>
              <a:rPr lang="en-US" sz="2800" dirty="0"/>
              <a:t>Alice Gong, MD</a:t>
            </a:r>
          </a:p>
          <a:p>
            <a:r>
              <a:rPr lang="en-US" dirty="0"/>
              <a:t>NEON website launched</a:t>
            </a:r>
          </a:p>
        </p:txBody>
      </p:sp>
      <p:pic>
        <p:nvPicPr>
          <p:cNvPr id="1026" name="Picture 2" descr="May be an image of 1 person">
            <a:extLst>
              <a:ext uri="{FF2B5EF4-FFF2-40B4-BE49-F238E27FC236}">
                <a16:creationId xmlns:a16="http://schemas.microsoft.com/office/drawing/2014/main" id="{C04E7B38-6B65-C849-8DA3-C4DEF93DA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1624013"/>
            <a:ext cx="40576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9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C328-CA7C-F982-A465-8CA51AFB13C8}"/>
              </a:ext>
            </a:extLst>
          </p:cNvPr>
          <p:cNvSpPr>
            <a:spLocks noGrp="1"/>
          </p:cNvSpPr>
          <p:nvPr>
            <p:ph type="title"/>
          </p:nvPr>
        </p:nvSpPr>
        <p:spPr>
          <a:xfrm>
            <a:off x="956826" y="1112969"/>
            <a:ext cx="3937298" cy="4166010"/>
          </a:xfrm>
        </p:spPr>
        <p:txBody>
          <a:bodyPr>
            <a:normAutofit/>
          </a:bodyPr>
          <a:lstStyle/>
          <a:p>
            <a:r>
              <a:rPr lang="en-US" sz="5400" dirty="0">
                <a:solidFill>
                  <a:schemeClr val="accent4">
                    <a:lumMod val="75000"/>
                  </a:schemeClr>
                </a:solidFill>
              </a:rPr>
              <a:t>Summit 4</a:t>
            </a:r>
          </a:p>
        </p:txBody>
      </p:sp>
      <p:sp>
        <p:nvSpPr>
          <p:cNvPr id="3" name="Content Placeholder 2">
            <a:extLst>
              <a:ext uri="{FF2B5EF4-FFF2-40B4-BE49-F238E27FC236}">
                <a16:creationId xmlns:a16="http://schemas.microsoft.com/office/drawing/2014/main" id="{A3320636-FE76-F9EA-F196-CBEA9AD929E8}"/>
              </a:ext>
            </a:extLst>
          </p:cNvPr>
          <p:cNvSpPr>
            <a:spLocks noGrp="1"/>
          </p:cNvSpPr>
          <p:nvPr>
            <p:ph idx="1"/>
          </p:nvPr>
        </p:nvSpPr>
        <p:spPr>
          <a:xfrm>
            <a:off x="5172075" y="820879"/>
            <a:ext cx="6681671" cy="5713735"/>
          </a:xfrm>
        </p:spPr>
        <p:txBody>
          <a:bodyPr anchor="t">
            <a:normAutofit/>
          </a:bodyPr>
          <a:lstStyle/>
          <a:p>
            <a:r>
              <a:rPr lang="en-US" sz="2400" dirty="0"/>
              <a:t>Hosted by Dr. Niraj Vora and Martha Hemingway, McLane Children’s Hospital</a:t>
            </a:r>
          </a:p>
          <a:p>
            <a:r>
              <a:rPr lang="en-US" sz="2400" dirty="0"/>
              <a:t>Featured speaker, Dr. Nathalie </a:t>
            </a:r>
            <a:r>
              <a:rPr lang="en-US" sz="2400" dirty="0" err="1"/>
              <a:t>Maitre</a:t>
            </a:r>
            <a:r>
              <a:rPr lang="en-US" sz="2400" dirty="0"/>
              <a:t>, Director NICU follow-up clinic, Nationwide Children’s Hospital on early CP diagnosis</a:t>
            </a:r>
          </a:p>
          <a:p>
            <a:r>
              <a:rPr lang="en-US" sz="2400" dirty="0"/>
              <a:t>Other speakers:</a:t>
            </a:r>
          </a:p>
          <a:p>
            <a:pPr lvl="1"/>
            <a:r>
              <a:rPr lang="en-US" dirty="0"/>
              <a:t>Dr. </a:t>
            </a:r>
            <a:r>
              <a:rPr lang="en-US" dirty="0" err="1"/>
              <a:t>Audelio</a:t>
            </a:r>
            <a:r>
              <a:rPr lang="en-US" dirty="0"/>
              <a:t> Rivera, results of 2017 NEON survey</a:t>
            </a:r>
          </a:p>
          <a:p>
            <a:pPr lvl="1"/>
            <a:r>
              <a:rPr lang="en-US" dirty="0"/>
              <a:t>Dr. </a:t>
            </a:r>
            <a:r>
              <a:rPr lang="en-US"/>
              <a:t>Ann Stark, </a:t>
            </a:r>
            <a:r>
              <a:rPr lang="en-US" dirty="0"/>
              <a:t>medical director, AAP NICU verification program</a:t>
            </a:r>
          </a:p>
          <a:p>
            <a:r>
              <a:rPr lang="en-US" sz="2400" dirty="0"/>
              <a:t>QI project identified – collect baseline data from 2017 on timing of diagnosis of CP; change first follow-through appointment to 3-4 months to work towards early CP diagnosis</a:t>
            </a:r>
          </a:p>
          <a:p>
            <a:endParaRPr lang="en-US" sz="1300" dirty="0"/>
          </a:p>
        </p:txBody>
      </p:sp>
    </p:spTree>
    <p:extLst>
      <p:ext uri="{BB962C8B-B14F-4D97-AF65-F5344CB8AC3E}">
        <p14:creationId xmlns:p14="http://schemas.microsoft.com/office/powerpoint/2010/main" val="340025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AF53-A4C5-DA22-862B-AD8EC84E8054}"/>
              </a:ext>
            </a:extLst>
          </p:cNvPr>
          <p:cNvSpPr>
            <a:spLocks noGrp="1"/>
          </p:cNvSpPr>
          <p:nvPr>
            <p:ph type="title"/>
          </p:nvPr>
        </p:nvSpPr>
        <p:spPr>
          <a:xfrm>
            <a:off x="643467" y="321734"/>
            <a:ext cx="10905066" cy="1135737"/>
          </a:xfrm>
        </p:spPr>
        <p:txBody>
          <a:bodyPr>
            <a:normAutofit/>
          </a:bodyPr>
          <a:lstStyle/>
          <a:p>
            <a:r>
              <a:rPr lang="en-US" sz="5400" dirty="0"/>
              <a:t>Summit 5</a:t>
            </a:r>
          </a:p>
        </p:txBody>
      </p:sp>
      <p:sp>
        <p:nvSpPr>
          <p:cNvPr id="3" name="Content Placeholder 2">
            <a:extLst>
              <a:ext uri="{FF2B5EF4-FFF2-40B4-BE49-F238E27FC236}">
                <a16:creationId xmlns:a16="http://schemas.microsoft.com/office/drawing/2014/main" id="{26F1A97D-F07F-F1CE-73FC-2EDB6E069DE9}"/>
              </a:ext>
            </a:extLst>
          </p:cNvPr>
          <p:cNvSpPr>
            <a:spLocks noGrp="1"/>
          </p:cNvSpPr>
          <p:nvPr>
            <p:ph idx="1"/>
          </p:nvPr>
        </p:nvSpPr>
        <p:spPr>
          <a:xfrm>
            <a:off x="643467" y="1406369"/>
            <a:ext cx="10905066" cy="5129897"/>
          </a:xfrm>
        </p:spPr>
        <p:txBody>
          <a:bodyPr>
            <a:normAutofit/>
          </a:bodyPr>
          <a:lstStyle/>
          <a:p>
            <a:r>
              <a:rPr lang="en-US" sz="2400" dirty="0"/>
              <a:t>Co-hosted by Dr. Alice Gong, medical director, Premiere clinic and Dr. Christine Aune, medical director, </a:t>
            </a:r>
            <a:r>
              <a:rPr lang="en-US" sz="2400" dirty="0" err="1"/>
              <a:t>Pediatrix</a:t>
            </a:r>
            <a:r>
              <a:rPr lang="en-US" sz="2400" dirty="0"/>
              <a:t>-San Antonio Developmental Pediatric Clinic</a:t>
            </a:r>
          </a:p>
          <a:p>
            <a:r>
              <a:rPr lang="en-US" sz="2400" dirty="0"/>
              <a:t>Feature speaker:  Dr. David </a:t>
            </a:r>
            <a:r>
              <a:rPr lang="en-US" sz="2400" dirty="0" err="1"/>
              <a:t>Lakey</a:t>
            </a:r>
            <a:r>
              <a:rPr lang="en-US" sz="2400" dirty="0"/>
              <a:t>, Vice Chancellor for Health Affairs and Chief Medical Officer, University of Texas System</a:t>
            </a:r>
          </a:p>
          <a:p>
            <a:r>
              <a:rPr lang="en-US" sz="2400" dirty="0"/>
              <a:t>First family perspective of NICU care and follow-through, moderated by Dr. Mario Fierro</a:t>
            </a:r>
          </a:p>
          <a:p>
            <a:r>
              <a:rPr lang="en-US" sz="2400" dirty="0"/>
              <a:t>Other speakers: </a:t>
            </a:r>
          </a:p>
          <a:p>
            <a:pPr lvl="1"/>
            <a:r>
              <a:rPr lang="en-US" dirty="0"/>
              <a:t>Carol Baisden, OTR, quality assurance therapist consultant, ECI</a:t>
            </a:r>
          </a:p>
          <a:p>
            <a:pPr lvl="1"/>
            <a:r>
              <a:rPr lang="en-US" dirty="0"/>
              <a:t>Rachel Byrne, PT, vice president of programs, Cerebral Palsy Foundation</a:t>
            </a:r>
          </a:p>
          <a:p>
            <a:r>
              <a:rPr lang="en-US" sz="2400" dirty="0"/>
              <a:t>Hammersmith Infant Neurologic examination training (HINE) by Dr. Andrea Duncan and Rachel Byrne.</a:t>
            </a:r>
          </a:p>
        </p:txBody>
      </p:sp>
    </p:spTree>
    <p:extLst>
      <p:ext uri="{BB962C8B-B14F-4D97-AF65-F5344CB8AC3E}">
        <p14:creationId xmlns:p14="http://schemas.microsoft.com/office/powerpoint/2010/main" val="277503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265-DD92-97E5-72BF-4F23CEF42BCE}"/>
              </a:ext>
            </a:extLst>
          </p:cNvPr>
          <p:cNvSpPr>
            <a:spLocks noGrp="1"/>
          </p:cNvSpPr>
          <p:nvPr>
            <p:ph type="title"/>
          </p:nvPr>
        </p:nvSpPr>
        <p:spPr>
          <a:xfrm>
            <a:off x="1371599" y="294538"/>
            <a:ext cx="9895951" cy="1033669"/>
          </a:xfrm>
        </p:spPr>
        <p:txBody>
          <a:bodyPr>
            <a:normAutofit/>
          </a:bodyPr>
          <a:lstStyle/>
          <a:p>
            <a:r>
              <a:rPr lang="en-US" sz="5400" dirty="0">
                <a:solidFill>
                  <a:schemeClr val="accent1">
                    <a:lumMod val="50000"/>
                  </a:schemeClr>
                </a:solidFill>
              </a:rPr>
              <a:t>Summit 6</a:t>
            </a:r>
          </a:p>
        </p:txBody>
      </p:sp>
      <p:sp>
        <p:nvSpPr>
          <p:cNvPr id="3" name="Content Placeholder 2">
            <a:extLst>
              <a:ext uri="{FF2B5EF4-FFF2-40B4-BE49-F238E27FC236}">
                <a16:creationId xmlns:a16="http://schemas.microsoft.com/office/drawing/2014/main" id="{8E7D032C-29A7-74CE-EB28-6EFA44F1AE23}"/>
              </a:ext>
            </a:extLst>
          </p:cNvPr>
          <p:cNvSpPr>
            <a:spLocks noGrp="1"/>
          </p:cNvSpPr>
          <p:nvPr>
            <p:ph idx="1"/>
          </p:nvPr>
        </p:nvSpPr>
        <p:spPr>
          <a:xfrm>
            <a:off x="872007" y="1534262"/>
            <a:ext cx="10395543" cy="5091849"/>
          </a:xfrm>
        </p:spPr>
        <p:txBody>
          <a:bodyPr anchor="ctr">
            <a:normAutofit/>
          </a:bodyPr>
          <a:lstStyle/>
          <a:p>
            <a:r>
              <a:rPr lang="en-US" dirty="0"/>
              <a:t>First joint meeting with TCHMB</a:t>
            </a:r>
          </a:p>
          <a:p>
            <a:r>
              <a:rPr lang="en-US" dirty="0"/>
              <a:t>Featured speakers</a:t>
            </a:r>
          </a:p>
          <a:p>
            <a:pPr lvl="1"/>
            <a:r>
              <a:rPr lang="en-US" sz="2800" dirty="0"/>
              <a:t>Dr. Jan </a:t>
            </a:r>
            <a:r>
              <a:rPr lang="en-US" sz="2800" dirty="0" err="1"/>
              <a:t>Brunstrom</a:t>
            </a:r>
            <a:r>
              <a:rPr lang="en-US" sz="2800" dirty="0"/>
              <a:t>-Hernandez on cerebral palsy experiences</a:t>
            </a:r>
          </a:p>
          <a:p>
            <a:pPr lvl="1"/>
            <a:r>
              <a:rPr lang="en-US" sz="2800" dirty="0"/>
              <a:t>Dr. Nathalie </a:t>
            </a:r>
            <a:r>
              <a:rPr lang="en-US" sz="2800" dirty="0" err="1"/>
              <a:t>Maitre</a:t>
            </a:r>
            <a:r>
              <a:rPr lang="en-US" sz="2800" dirty="0"/>
              <a:t> on interventions to promote neurodevelopmental recovery in high-risk infants</a:t>
            </a:r>
          </a:p>
          <a:p>
            <a:r>
              <a:rPr lang="en-US" dirty="0"/>
              <a:t>Neon members presented on status of CP diagnosis in their clinics</a:t>
            </a:r>
          </a:p>
          <a:p>
            <a:pPr lvl="1"/>
            <a:r>
              <a:rPr lang="en-US" sz="2800" dirty="0"/>
              <a:t>Dr. Cathi Roberts, Dr. Mario Fierro and Dr. Christine Aune, Dr. Roy </a:t>
            </a:r>
            <a:r>
              <a:rPr lang="en-US" sz="2800" dirty="0" err="1"/>
              <a:t>Heyne</a:t>
            </a:r>
            <a:r>
              <a:rPr lang="en-US" sz="2800" dirty="0"/>
              <a:t>, Dr. Yvette Johnson, Dr. Alice Gong, Dr. Sydney </a:t>
            </a:r>
            <a:r>
              <a:rPr lang="en-US" sz="2800" dirty="0" err="1"/>
              <a:t>Kometani</a:t>
            </a:r>
            <a:endParaRPr lang="en-US" sz="2800" dirty="0"/>
          </a:p>
          <a:p>
            <a:endParaRPr lang="en-US" sz="2000" dirty="0"/>
          </a:p>
        </p:txBody>
      </p:sp>
    </p:spTree>
    <p:extLst>
      <p:ext uri="{BB962C8B-B14F-4D97-AF65-F5344CB8AC3E}">
        <p14:creationId xmlns:p14="http://schemas.microsoft.com/office/powerpoint/2010/main" val="4291750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4814</TotalTime>
  <Words>2455</Words>
  <Application>Microsoft Office PowerPoint</Application>
  <PresentationFormat>Widescreen</PresentationFormat>
  <Paragraphs>373</Paragraphs>
  <Slides>40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-webkit-standard</vt:lpstr>
      <vt:lpstr>Office Theme</vt:lpstr>
      <vt:lpstr>NEON 2023</vt:lpstr>
      <vt:lpstr>PowerPoint Presentation</vt:lpstr>
      <vt:lpstr>9th summit</vt:lpstr>
      <vt:lpstr>Summit 1</vt:lpstr>
      <vt:lpstr>PowerPoint Presentation</vt:lpstr>
      <vt:lpstr>Summit 3</vt:lpstr>
      <vt:lpstr>Summit 4</vt:lpstr>
      <vt:lpstr>Summit 5</vt:lpstr>
      <vt:lpstr>Summit 6</vt:lpstr>
      <vt:lpstr>Summit 7, virtual</vt:lpstr>
      <vt:lpstr>Summit 8</vt:lpstr>
      <vt:lpstr>State of Texas NICU Follow-Up </vt:lpstr>
      <vt:lpstr>PowerPoint Presentation</vt:lpstr>
      <vt:lpstr>Responding Sites (n=10) and Patient Panel Size</vt:lpstr>
      <vt:lpstr>Eligibility for Follow-up Clinic</vt:lpstr>
      <vt:lpstr>Additional Referral Criteria</vt:lpstr>
      <vt:lpstr>Specialty of Individual Running Follow-Up Clinic</vt:lpstr>
      <vt:lpstr>Clinic Personnel</vt:lpstr>
      <vt:lpstr>Visit Timing</vt:lpstr>
      <vt:lpstr>Routine Follow-Up Tests/Exams</vt:lpstr>
      <vt:lpstr>Additional Details</vt:lpstr>
      <vt:lpstr>PowerPoint Presentation</vt:lpstr>
      <vt:lpstr>ECI survey</vt:lpstr>
      <vt:lpstr>ECI Survey Results</vt:lpstr>
      <vt:lpstr>Q1: Which developmental clinic location did you attend today? Answered: 197   Skipped: 0 </vt:lpstr>
      <vt:lpstr>Q2: Gestational age: Answered: 193 Skipped: 4 </vt:lpstr>
      <vt:lpstr>Q3: Birthweight: Answered: 187   Skipped: 10 </vt:lpstr>
      <vt:lpstr>Q4: Ethnicity: Answered: 197   Skipped: 0 </vt:lpstr>
      <vt:lpstr>Q5: Primary language : Answered: 196   Skipped: 1 </vt:lpstr>
      <vt:lpstr>Q6: Race: Answered: 192   Skipped: 5 </vt:lpstr>
      <vt:lpstr>Q7: Primary insurance: Answered: 195   Skipped: 2 </vt:lpstr>
      <vt:lpstr>Q8: Place of primary residence : Answered: 186   Skipped: 11 </vt:lpstr>
      <vt:lpstr>Q9: Zip Code: Answered: 192   Skipped: 5 </vt:lpstr>
      <vt:lpstr>Q10: Diagnosis: (Check all that applies): Answered: 126  Skipped: 71 </vt:lpstr>
      <vt:lpstr>Q10: Diagnosis: (Check all that applies): Answered: 126  Skipped: 71 </vt:lpstr>
      <vt:lpstr>Q11 : Referral from: Answered: 193   Skipped: 4 </vt:lpstr>
      <vt:lpstr>Q12: Time ECI responded to referral – contact family: Answered: 191   Skipped: 6 </vt:lpstr>
      <vt:lpstr>Q14: Time from ECI evaluation to therapy services start: Answered: 143   Skipped: 54 </vt:lpstr>
      <vt:lpstr>Q15: Results of referral: Answered: 191   Skipped: 6 </vt:lpstr>
      <vt:lpstr>Introducing our panel to lead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 2023</dc:title>
  <dc:creator>Gong, Alice K</dc:creator>
  <cp:lastModifiedBy>Judith Livingston</cp:lastModifiedBy>
  <cp:revision>7</cp:revision>
  <dcterms:created xsi:type="dcterms:W3CDTF">2023-02-06T17:37:10Z</dcterms:created>
  <dcterms:modified xsi:type="dcterms:W3CDTF">2023-03-18T14:51:27Z</dcterms:modified>
</cp:coreProperties>
</file>